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0475913" cy="7343775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ＭＳ ゴシック" panose="020B0609070205080204" pitchFamily="49" charset="-128"/>
        <a:ea typeface="AR Pゴシック体M" panose="020B0600000000000000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ＭＳ ゴシック" panose="020B0609070205080204" pitchFamily="49" charset="-128"/>
        <a:ea typeface="AR Pゴシック体M" panose="020B0600000000000000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ＭＳ ゴシック" panose="020B0609070205080204" pitchFamily="49" charset="-128"/>
        <a:ea typeface="AR Pゴシック体M" panose="020B0600000000000000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ＭＳ ゴシック" panose="020B0609070205080204" pitchFamily="49" charset="-128"/>
        <a:ea typeface="AR Pゴシック体M" panose="020B0600000000000000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ＭＳ ゴシック" panose="020B0609070205080204" pitchFamily="49" charset="-128"/>
        <a:ea typeface="AR Pゴシック体M" panose="020B0600000000000000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ＭＳ ゴシック" panose="020B0609070205080204" pitchFamily="49" charset="-128"/>
        <a:ea typeface="AR Pゴシック体M" panose="020B0600000000000000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ＭＳ ゴシック" panose="020B0609070205080204" pitchFamily="49" charset="-128"/>
        <a:ea typeface="AR Pゴシック体M" panose="020B0600000000000000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ＭＳ ゴシック" panose="020B0609070205080204" pitchFamily="49" charset="-128"/>
        <a:ea typeface="AR Pゴシック体M" panose="020B0600000000000000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ＭＳ ゴシック" panose="020B0609070205080204" pitchFamily="49" charset="-128"/>
        <a:ea typeface="AR Pゴシック体M" panose="020B06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46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09688" y="1201738"/>
            <a:ext cx="7856537" cy="2557462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09688" y="3857625"/>
            <a:ext cx="7856537" cy="177323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47790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0725" y="390525"/>
            <a:ext cx="9034463" cy="1419225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20725" y="1954213"/>
            <a:ext cx="9034463" cy="46609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0528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497763" y="390525"/>
            <a:ext cx="2257425" cy="6224588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20725" y="390525"/>
            <a:ext cx="6624638" cy="62245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5621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0725" y="390525"/>
            <a:ext cx="9034463" cy="1419225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20725" y="1954213"/>
            <a:ext cx="9034463" cy="46609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70855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14375" y="1830388"/>
            <a:ext cx="9036050" cy="30559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14375" y="4914900"/>
            <a:ext cx="9036050" cy="16065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334548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0725" y="390525"/>
            <a:ext cx="9034463" cy="1419225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20725" y="1954213"/>
            <a:ext cx="4440238" cy="46609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13363" y="1954213"/>
            <a:ext cx="4441825" cy="46609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09136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90525"/>
            <a:ext cx="9034462" cy="1419225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1800225"/>
            <a:ext cx="4430712" cy="8826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22313" y="2682875"/>
            <a:ext cx="4430712" cy="39449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303838" y="1800225"/>
            <a:ext cx="4452937" cy="8826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303838" y="2682875"/>
            <a:ext cx="4452937" cy="39449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1679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0725" y="390525"/>
            <a:ext cx="9034463" cy="1419225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65568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5758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88950"/>
            <a:ext cx="3378200" cy="17145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452938" y="1057275"/>
            <a:ext cx="5303837" cy="52197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22313" y="2203450"/>
            <a:ext cx="3378200" cy="40814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221032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88950"/>
            <a:ext cx="3378200" cy="17145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452938" y="1057275"/>
            <a:ext cx="5303837" cy="5219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22313" y="2203450"/>
            <a:ext cx="3378200" cy="40814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42672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ＭＳ ゴシック" panose="020B0609070205080204" pitchFamily="49" charset="-128"/>
          <a:ea typeface="AR Pゴシック体M" panose="020B0600000000000000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ＭＳ ゴシック" panose="020B0609070205080204" pitchFamily="49" charset="-128"/>
          <a:ea typeface="AR Pゴシック体M" panose="020B0600000000000000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ＭＳ ゴシック" panose="020B0609070205080204" pitchFamily="49" charset="-128"/>
          <a:ea typeface="AR Pゴシック体M" panose="020B0600000000000000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ＭＳ ゴシック" panose="020B0609070205080204" pitchFamily="49" charset="-128"/>
          <a:ea typeface="AR Pゴシック体M" panose="020B0600000000000000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ＭＳ ゴシック" panose="020B0609070205080204" pitchFamily="49" charset="-128"/>
          <a:ea typeface="AR Pゴシック体M" panose="020B0600000000000000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ＭＳ ゴシック" panose="020B0609070205080204" pitchFamily="49" charset="-128"/>
          <a:ea typeface="AR Pゴシック体M" panose="020B0600000000000000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ＭＳ ゴシック" panose="020B0609070205080204" pitchFamily="49" charset="-128"/>
          <a:ea typeface="AR Pゴシック体M" panose="020B0600000000000000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ＭＳ ゴシック" panose="020B0609070205080204" pitchFamily="49" charset="-128"/>
          <a:ea typeface="AR Pゴシック体M" panose="020B0600000000000000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Line 1"/>
          <p:cNvSpPr>
            <a:spLocks noChangeShapeType="1"/>
          </p:cNvSpPr>
          <p:nvPr/>
        </p:nvSpPr>
        <p:spPr bwMode="auto">
          <a:xfrm>
            <a:off x="9867900" y="2486025"/>
            <a:ext cx="1588" cy="1165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0" name="Line 2"/>
          <p:cNvSpPr>
            <a:spLocks noChangeShapeType="1"/>
          </p:cNvSpPr>
          <p:nvPr/>
        </p:nvSpPr>
        <p:spPr bwMode="auto">
          <a:xfrm>
            <a:off x="1084263" y="3579813"/>
            <a:ext cx="88900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2051" name="Group 3"/>
          <p:cNvGrpSpPr>
            <a:grpSpLocks/>
          </p:cNvGrpSpPr>
          <p:nvPr/>
        </p:nvGrpSpPr>
        <p:grpSpPr bwMode="auto">
          <a:xfrm>
            <a:off x="3409950" y="2692400"/>
            <a:ext cx="593725" cy="469900"/>
            <a:chOff x="2148" y="1696"/>
            <a:chExt cx="374" cy="296"/>
          </a:xfrm>
        </p:grpSpPr>
        <p:sp>
          <p:nvSpPr>
            <p:cNvPr id="2052" name="Rectangle 4"/>
            <p:cNvSpPr>
              <a:spLocks noChangeArrowheads="1"/>
            </p:cNvSpPr>
            <p:nvPr/>
          </p:nvSpPr>
          <p:spPr bwMode="auto">
            <a:xfrm>
              <a:off x="2170" y="1719"/>
              <a:ext cx="329" cy="25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3" name="Line 5"/>
            <p:cNvSpPr>
              <a:spLocks noChangeShapeType="1"/>
            </p:cNvSpPr>
            <p:nvPr/>
          </p:nvSpPr>
          <p:spPr bwMode="auto">
            <a:xfrm>
              <a:off x="2476" y="1742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4" name="Line 6"/>
            <p:cNvSpPr>
              <a:spLocks noChangeShapeType="1"/>
            </p:cNvSpPr>
            <p:nvPr/>
          </p:nvSpPr>
          <p:spPr bwMode="auto">
            <a:xfrm>
              <a:off x="2476" y="1696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5" name="Line 7"/>
            <p:cNvSpPr>
              <a:spLocks noChangeShapeType="1"/>
            </p:cNvSpPr>
            <p:nvPr/>
          </p:nvSpPr>
          <p:spPr bwMode="auto">
            <a:xfrm>
              <a:off x="2193" y="1696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6" name="Line 8"/>
            <p:cNvSpPr>
              <a:spLocks noChangeShapeType="1"/>
            </p:cNvSpPr>
            <p:nvPr/>
          </p:nvSpPr>
          <p:spPr bwMode="auto">
            <a:xfrm>
              <a:off x="2148" y="1742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7" name="Line 9"/>
            <p:cNvSpPr>
              <a:spLocks noChangeShapeType="1"/>
            </p:cNvSpPr>
            <p:nvPr/>
          </p:nvSpPr>
          <p:spPr bwMode="auto">
            <a:xfrm>
              <a:off x="2148" y="1946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8" name="Line 10"/>
            <p:cNvSpPr>
              <a:spLocks noChangeShapeType="1"/>
            </p:cNvSpPr>
            <p:nvPr/>
          </p:nvSpPr>
          <p:spPr bwMode="auto">
            <a:xfrm>
              <a:off x="2193" y="1946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9" name="Line 11"/>
            <p:cNvSpPr>
              <a:spLocks noChangeShapeType="1"/>
            </p:cNvSpPr>
            <p:nvPr/>
          </p:nvSpPr>
          <p:spPr bwMode="auto">
            <a:xfrm>
              <a:off x="2476" y="1946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0" name="Line 12"/>
            <p:cNvSpPr>
              <a:spLocks noChangeShapeType="1"/>
            </p:cNvSpPr>
            <p:nvPr/>
          </p:nvSpPr>
          <p:spPr bwMode="auto">
            <a:xfrm>
              <a:off x="2476" y="1946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061" name="Group 13"/>
          <p:cNvGrpSpPr>
            <a:grpSpLocks/>
          </p:cNvGrpSpPr>
          <p:nvPr/>
        </p:nvGrpSpPr>
        <p:grpSpPr bwMode="auto">
          <a:xfrm>
            <a:off x="4092575" y="2692400"/>
            <a:ext cx="595313" cy="469900"/>
            <a:chOff x="2578" y="1696"/>
            <a:chExt cx="375" cy="296"/>
          </a:xfrm>
        </p:grpSpPr>
        <p:sp>
          <p:nvSpPr>
            <p:cNvPr id="2062" name="Rectangle 14"/>
            <p:cNvSpPr>
              <a:spLocks noChangeArrowheads="1"/>
            </p:cNvSpPr>
            <p:nvPr/>
          </p:nvSpPr>
          <p:spPr bwMode="auto">
            <a:xfrm>
              <a:off x="2601" y="1719"/>
              <a:ext cx="329" cy="25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3" name="Line 15"/>
            <p:cNvSpPr>
              <a:spLocks noChangeShapeType="1"/>
            </p:cNvSpPr>
            <p:nvPr/>
          </p:nvSpPr>
          <p:spPr bwMode="auto">
            <a:xfrm>
              <a:off x="2907" y="1742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4" name="Line 16"/>
            <p:cNvSpPr>
              <a:spLocks noChangeShapeType="1"/>
            </p:cNvSpPr>
            <p:nvPr/>
          </p:nvSpPr>
          <p:spPr bwMode="auto">
            <a:xfrm>
              <a:off x="2907" y="1696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5" name="Line 17"/>
            <p:cNvSpPr>
              <a:spLocks noChangeShapeType="1"/>
            </p:cNvSpPr>
            <p:nvPr/>
          </p:nvSpPr>
          <p:spPr bwMode="auto">
            <a:xfrm>
              <a:off x="2624" y="1696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6" name="Line 18"/>
            <p:cNvSpPr>
              <a:spLocks noChangeShapeType="1"/>
            </p:cNvSpPr>
            <p:nvPr/>
          </p:nvSpPr>
          <p:spPr bwMode="auto">
            <a:xfrm>
              <a:off x="2578" y="1742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7" name="Line 19"/>
            <p:cNvSpPr>
              <a:spLocks noChangeShapeType="1"/>
            </p:cNvSpPr>
            <p:nvPr/>
          </p:nvSpPr>
          <p:spPr bwMode="auto">
            <a:xfrm>
              <a:off x="2578" y="1946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8" name="Line 20"/>
            <p:cNvSpPr>
              <a:spLocks noChangeShapeType="1"/>
            </p:cNvSpPr>
            <p:nvPr/>
          </p:nvSpPr>
          <p:spPr bwMode="auto">
            <a:xfrm>
              <a:off x="2624" y="1946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9" name="Line 21"/>
            <p:cNvSpPr>
              <a:spLocks noChangeShapeType="1"/>
            </p:cNvSpPr>
            <p:nvPr/>
          </p:nvSpPr>
          <p:spPr bwMode="auto">
            <a:xfrm>
              <a:off x="2907" y="1946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0" name="Line 22"/>
            <p:cNvSpPr>
              <a:spLocks noChangeShapeType="1"/>
            </p:cNvSpPr>
            <p:nvPr/>
          </p:nvSpPr>
          <p:spPr bwMode="auto">
            <a:xfrm>
              <a:off x="2907" y="1946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071" name="Group 23"/>
          <p:cNvGrpSpPr>
            <a:grpSpLocks/>
          </p:cNvGrpSpPr>
          <p:nvPr/>
        </p:nvGrpSpPr>
        <p:grpSpPr bwMode="auto">
          <a:xfrm>
            <a:off x="4776788" y="2692400"/>
            <a:ext cx="593725" cy="469900"/>
            <a:chOff x="3009" y="1696"/>
            <a:chExt cx="374" cy="296"/>
          </a:xfrm>
        </p:grpSpPr>
        <p:sp>
          <p:nvSpPr>
            <p:cNvPr id="2072" name="Rectangle 24"/>
            <p:cNvSpPr>
              <a:spLocks noChangeArrowheads="1"/>
            </p:cNvSpPr>
            <p:nvPr/>
          </p:nvSpPr>
          <p:spPr bwMode="auto">
            <a:xfrm>
              <a:off x="3032" y="1719"/>
              <a:ext cx="329" cy="25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3" name="Line 25"/>
            <p:cNvSpPr>
              <a:spLocks noChangeShapeType="1"/>
            </p:cNvSpPr>
            <p:nvPr/>
          </p:nvSpPr>
          <p:spPr bwMode="auto">
            <a:xfrm>
              <a:off x="3338" y="1742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4" name="Line 26"/>
            <p:cNvSpPr>
              <a:spLocks noChangeShapeType="1"/>
            </p:cNvSpPr>
            <p:nvPr/>
          </p:nvSpPr>
          <p:spPr bwMode="auto">
            <a:xfrm>
              <a:off x="3338" y="1696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5" name="Line 27"/>
            <p:cNvSpPr>
              <a:spLocks noChangeShapeType="1"/>
            </p:cNvSpPr>
            <p:nvPr/>
          </p:nvSpPr>
          <p:spPr bwMode="auto">
            <a:xfrm>
              <a:off x="3055" y="1696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6" name="Line 28"/>
            <p:cNvSpPr>
              <a:spLocks noChangeShapeType="1"/>
            </p:cNvSpPr>
            <p:nvPr/>
          </p:nvSpPr>
          <p:spPr bwMode="auto">
            <a:xfrm>
              <a:off x="3009" y="1742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7" name="Line 29"/>
            <p:cNvSpPr>
              <a:spLocks noChangeShapeType="1"/>
            </p:cNvSpPr>
            <p:nvPr/>
          </p:nvSpPr>
          <p:spPr bwMode="auto">
            <a:xfrm>
              <a:off x="3009" y="1946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8" name="Line 30"/>
            <p:cNvSpPr>
              <a:spLocks noChangeShapeType="1"/>
            </p:cNvSpPr>
            <p:nvPr/>
          </p:nvSpPr>
          <p:spPr bwMode="auto">
            <a:xfrm>
              <a:off x="3055" y="1946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9" name="Line 31"/>
            <p:cNvSpPr>
              <a:spLocks noChangeShapeType="1"/>
            </p:cNvSpPr>
            <p:nvPr/>
          </p:nvSpPr>
          <p:spPr bwMode="auto">
            <a:xfrm>
              <a:off x="3338" y="1946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0" name="Line 32"/>
            <p:cNvSpPr>
              <a:spLocks noChangeShapeType="1"/>
            </p:cNvSpPr>
            <p:nvPr/>
          </p:nvSpPr>
          <p:spPr bwMode="auto">
            <a:xfrm>
              <a:off x="3338" y="1946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081" name="Group 33"/>
          <p:cNvGrpSpPr>
            <a:grpSpLocks/>
          </p:cNvGrpSpPr>
          <p:nvPr/>
        </p:nvGrpSpPr>
        <p:grpSpPr bwMode="auto">
          <a:xfrm>
            <a:off x="5461000" y="2692400"/>
            <a:ext cx="593725" cy="469900"/>
            <a:chOff x="3440" y="1696"/>
            <a:chExt cx="374" cy="296"/>
          </a:xfrm>
        </p:grpSpPr>
        <p:sp>
          <p:nvSpPr>
            <p:cNvPr id="2082" name="Rectangle 34"/>
            <p:cNvSpPr>
              <a:spLocks noChangeArrowheads="1"/>
            </p:cNvSpPr>
            <p:nvPr/>
          </p:nvSpPr>
          <p:spPr bwMode="auto">
            <a:xfrm>
              <a:off x="3463" y="1719"/>
              <a:ext cx="329" cy="25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3" name="Line 35"/>
            <p:cNvSpPr>
              <a:spLocks noChangeShapeType="1"/>
            </p:cNvSpPr>
            <p:nvPr/>
          </p:nvSpPr>
          <p:spPr bwMode="auto">
            <a:xfrm>
              <a:off x="3769" y="1742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4" name="Line 36"/>
            <p:cNvSpPr>
              <a:spLocks noChangeShapeType="1"/>
            </p:cNvSpPr>
            <p:nvPr/>
          </p:nvSpPr>
          <p:spPr bwMode="auto">
            <a:xfrm>
              <a:off x="3769" y="1696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5" name="Line 37"/>
            <p:cNvSpPr>
              <a:spLocks noChangeShapeType="1"/>
            </p:cNvSpPr>
            <p:nvPr/>
          </p:nvSpPr>
          <p:spPr bwMode="auto">
            <a:xfrm>
              <a:off x="3485" y="1696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6" name="Line 38"/>
            <p:cNvSpPr>
              <a:spLocks noChangeShapeType="1"/>
            </p:cNvSpPr>
            <p:nvPr/>
          </p:nvSpPr>
          <p:spPr bwMode="auto">
            <a:xfrm>
              <a:off x="3440" y="1742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7" name="Line 39"/>
            <p:cNvSpPr>
              <a:spLocks noChangeShapeType="1"/>
            </p:cNvSpPr>
            <p:nvPr/>
          </p:nvSpPr>
          <p:spPr bwMode="auto">
            <a:xfrm>
              <a:off x="3440" y="1946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8" name="Line 40"/>
            <p:cNvSpPr>
              <a:spLocks noChangeShapeType="1"/>
            </p:cNvSpPr>
            <p:nvPr/>
          </p:nvSpPr>
          <p:spPr bwMode="auto">
            <a:xfrm>
              <a:off x="3485" y="1946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9" name="Line 41"/>
            <p:cNvSpPr>
              <a:spLocks noChangeShapeType="1"/>
            </p:cNvSpPr>
            <p:nvPr/>
          </p:nvSpPr>
          <p:spPr bwMode="auto">
            <a:xfrm>
              <a:off x="3769" y="1946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0" name="Line 42"/>
            <p:cNvSpPr>
              <a:spLocks noChangeShapeType="1"/>
            </p:cNvSpPr>
            <p:nvPr/>
          </p:nvSpPr>
          <p:spPr bwMode="auto">
            <a:xfrm>
              <a:off x="3769" y="1946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091" name="Group 43"/>
          <p:cNvGrpSpPr>
            <a:grpSpLocks/>
          </p:cNvGrpSpPr>
          <p:nvPr/>
        </p:nvGrpSpPr>
        <p:grpSpPr bwMode="auto">
          <a:xfrm>
            <a:off x="6145213" y="2692400"/>
            <a:ext cx="593725" cy="469900"/>
            <a:chOff x="3871" y="1696"/>
            <a:chExt cx="374" cy="296"/>
          </a:xfrm>
        </p:grpSpPr>
        <p:sp>
          <p:nvSpPr>
            <p:cNvPr id="2092" name="Rectangle 44"/>
            <p:cNvSpPr>
              <a:spLocks noChangeArrowheads="1"/>
            </p:cNvSpPr>
            <p:nvPr/>
          </p:nvSpPr>
          <p:spPr bwMode="auto">
            <a:xfrm>
              <a:off x="3894" y="1719"/>
              <a:ext cx="328" cy="25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3" name="Line 45"/>
            <p:cNvSpPr>
              <a:spLocks noChangeShapeType="1"/>
            </p:cNvSpPr>
            <p:nvPr/>
          </p:nvSpPr>
          <p:spPr bwMode="auto">
            <a:xfrm>
              <a:off x="4200" y="1742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4" name="Line 46"/>
            <p:cNvSpPr>
              <a:spLocks noChangeShapeType="1"/>
            </p:cNvSpPr>
            <p:nvPr/>
          </p:nvSpPr>
          <p:spPr bwMode="auto">
            <a:xfrm>
              <a:off x="4200" y="1696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5" name="Line 47"/>
            <p:cNvSpPr>
              <a:spLocks noChangeShapeType="1"/>
            </p:cNvSpPr>
            <p:nvPr/>
          </p:nvSpPr>
          <p:spPr bwMode="auto">
            <a:xfrm>
              <a:off x="3916" y="1696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6" name="Line 48"/>
            <p:cNvSpPr>
              <a:spLocks noChangeShapeType="1"/>
            </p:cNvSpPr>
            <p:nvPr/>
          </p:nvSpPr>
          <p:spPr bwMode="auto">
            <a:xfrm>
              <a:off x="3871" y="1742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7" name="Line 49"/>
            <p:cNvSpPr>
              <a:spLocks noChangeShapeType="1"/>
            </p:cNvSpPr>
            <p:nvPr/>
          </p:nvSpPr>
          <p:spPr bwMode="auto">
            <a:xfrm>
              <a:off x="3871" y="1946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8" name="Line 50"/>
            <p:cNvSpPr>
              <a:spLocks noChangeShapeType="1"/>
            </p:cNvSpPr>
            <p:nvPr/>
          </p:nvSpPr>
          <p:spPr bwMode="auto">
            <a:xfrm>
              <a:off x="3916" y="1946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9" name="Line 51"/>
            <p:cNvSpPr>
              <a:spLocks noChangeShapeType="1"/>
            </p:cNvSpPr>
            <p:nvPr/>
          </p:nvSpPr>
          <p:spPr bwMode="auto">
            <a:xfrm>
              <a:off x="4200" y="1946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0" name="Line 52"/>
            <p:cNvSpPr>
              <a:spLocks noChangeShapeType="1"/>
            </p:cNvSpPr>
            <p:nvPr/>
          </p:nvSpPr>
          <p:spPr bwMode="auto">
            <a:xfrm>
              <a:off x="4200" y="1946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101" name="Group 53"/>
          <p:cNvGrpSpPr>
            <a:grpSpLocks/>
          </p:cNvGrpSpPr>
          <p:nvPr/>
        </p:nvGrpSpPr>
        <p:grpSpPr bwMode="auto">
          <a:xfrm>
            <a:off x="6829425" y="2692400"/>
            <a:ext cx="593725" cy="469900"/>
            <a:chOff x="4302" y="1696"/>
            <a:chExt cx="374" cy="296"/>
          </a:xfrm>
        </p:grpSpPr>
        <p:sp>
          <p:nvSpPr>
            <p:cNvPr id="2102" name="Rectangle 54"/>
            <p:cNvSpPr>
              <a:spLocks noChangeArrowheads="1"/>
            </p:cNvSpPr>
            <p:nvPr/>
          </p:nvSpPr>
          <p:spPr bwMode="auto">
            <a:xfrm>
              <a:off x="4325" y="1719"/>
              <a:ext cx="328" cy="25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" name="Line 55"/>
            <p:cNvSpPr>
              <a:spLocks noChangeShapeType="1"/>
            </p:cNvSpPr>
            <p:nvPr/>
          </p:nvSpPr>
          <p:spPr bwMode="auto">
            <a:xfrm>
              <a:off x="4631" y="1742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4" name="Line 56"/>
            <p:cNvSpPr>
              <a:spLocks noChangeShapeType="1"/>
            </p:cNvSpPr>
            <p:nvPr/>
          </p:nvSpPr>
          <p:spPr bwMode="auto">
            <a:xfrm>
              <a:off x="4631" y="1696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5" name="Line 57"/>
            <p:cNvSpPr>
              <a:spLocks noChangeShapeType="1"/>
            </p:cNvSpPr>
            <p:nvPr/>
          </p:nvSpPr>
          <p:spPr bwMode="auto">
            <a:xfrm>
              <a:off x="4347" y="1696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6" name="Line 58"/>
            <p:cNvSpPr>
              <a:spLocks noChangeShapeType="1"/>
            </p:cNvSpPr>
            <p:nvPr/>
          </p:nvSpPr>
          <p:spPr bwMode="auto">
            <a:xfrm>
              <a:off x="4302" y="1742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7" name="Line 59"/>
            <p:cNvSpPr>
              <a:spLocks noChangeShapeType="1"/>
            </p:cNvSpPr>
            <p:nvPr/>
          </p:nvSpPr>
          <p:spPr bwMode="auto">
            <a:xfrm>
              <a:off x="4302" y="1946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8" name="Line 60"/>
            <p:cNvSpPr>
              <a:spLocks noChangeShapeType="1"/>
            </p:cNvSpPr>
            <p:nvPr/>
          </p:nvSpPr>
          <p:spPr bwMode="auto">
            <a:xfrm>
              <a:off x="4347" y="1946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9" name="Line 61"/>
            <p:cNvSpPr>
              <a:spLocks noChangeShapeType="1"/>
            </p:cNvSpPr>
            <p:nvPr/>
          </p:nvSpPr>
          <p:spPr bwMode="auto">
            <a:xfrm>
              <a:off x="4631" y="1946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0" name="Line 62"/>
            <p:cNvSpPr>
              <a:spLocks noChangeShapeType="1"/>
            </p:cNvSpPr>
            <p:nvPr/>
          </p:nvSpPr>
          <p:spPr bwMode="auto">
            <a:xfrm>
              <a:off x="4631" y="1946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111" name="Group 63"/>
          <p:cNvGrpSpPr>
            <a:grpSpLocks/>
          </p:cNvGrpSpPr>
          <p:nvPr/>
        </p:nvGrpSpPr>
        <p:grpSpPr bwMode="auto">
          <a:xfrm>
            <a:off x="7513638" y="2692400"/>
            <a:ext cx="593725" cy="469900"/>
            <a:chOff x="4733" y="1696"/>
            <a:chExt cx="374" cy="296"/>
          </a:xfrm>
        </p:grpSpPr>
        <p:sp>
          <p:nvSpPr>
            <p:cNvPr id="2112" name="Rectangle 64"/>
            <p:cNvSpPr>
              <a:spLocks noChangeArrowheads="1"/>
            </p:cNvSpPr>
            <p:nvPr/>
          </p:nvSpPr>
          <p:spPr bwMode="auto">
            <a:xfrm>
              <a:off x="4755" y="1719"/>
              <a:ext cx="329" cy="25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3" name="Line 65"/>
            <p:cNvSpPr>
              <a:spLocks noChangeShapeType="1"/>
            </p:cNvSpPr>
            <p:nvPr/>
          </p:nvSpPr>
          <p:spPr bwMode="auto">
            <a:xfrm>
              <a:off x="5062" y="1742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4" name="Line 66"/>
            <p:cNvSpPr>
              <a:spLocks noChangeShapeType="1"/>
            </p:cNvSpPr>
            <p:nvPr/>
          </p:nvSpPr>
          <p:spPr bwMode="auto">
            <a:xfrm>
              <a:off x="5062" y="1696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5" name="Line 67"/>
            <p:cNvSpPr>
              <a:spLocks noChangeShapeType="1"/>
            </p:cNvSpPr>
            <p:nvPr/>
          </p:nvSpPr>
          <p:spPr bwMode="auto">
            <a:xfrm>
              <a:off x="4778" y="1696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6" name="Line 68"/>
            <p:cNvSpPr>
              <a:spLocks noChangeShapeType="1"/>
            </p:cNvSpPr>
            <p:nvPr/>
          </p:nvSpPr>
          <p:spPr bwMode="auto">
            <a:xfrm>
              <a:off x="4733" y="1742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7" name="Line 69"/>
            <p:cNvSpPr>
              <a:spLocks noChangeShapeType="1"/>
            </p:cNvSpPr>
            <p:nvPr/>
          </p:nvSpPr>
          <p:spPr bwMode="auto">
            <a:xfrm>
              <a:off x="4733" y="1946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8" name="Line 70"/>
            <p:cNvSpPr>
              <a:spLocks noChangeShapeType="1"/>
            </p:cNvSpPr>
            <p:nvPr/>
          </p:nvSpPr>
          <p:spPr bwMode="auto">
            <a:xfrm>
              <a:off x="4778" y="1946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9" name="Line 71"/>
            <p:cNvSpPr>
              <a:spLocks noChangeShapeType="1"/>
            </p:cNvSpPr>
            <p:nvPr/>
          </p:nvSpPr>
          <p:spPr bwMode="auto">
            <a:xfrm>
              <a:off x="5062" y="1946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0" name="Line 72"/>
            <p:cNvSpPr>
              <a:spLocks noChangeShapeType="1"/>
            </p:cNvSpPr>
            <p:nvPr/>
          </p:nvSpPr>
          <p:spPr bwMode="auto">
            <a:xfrm>
              <a:off x="5062" y="1946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121" name="Group 73"/>
          <p:cNvGrpSpPr>
            <a:grpSpLocks/>
          </p:cNvGrpSpPr>
          <p:nvPr/>
        </p:nvGrpSpPr>
        <p:grpSpPr bwMode="auto">
          <a:xfrm>
            <a:off x="2997200" y="2700338"/>
            <a:ext cx="341313" cy="447675"/>
            <a:chOff x="1888" y="1701"/>
            <a:chExt cx="215" cy="282"/>
          </a:xfrm>
        </p:grpSpPr>
        <p:sp>
          <p:nvSpPr>
            <p:cNvPr id="2122" name="Rectangle 74"/>
            <p:cNvSpPr>
              <a:spLocks noChangeArrowheads="1"/>
            </p:cNvSpPr>
            <p:nvPr/>
          </p:nvSpPr>
          <p:spPr bwMode="auto">
            <a:xfrm>
              <a:off x="1911" y="1724"/>
              <a:ext cx="170" cy="236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3" name="Line 75"/>
            <p:cNvSpPr>
              <a:spLocks noChangeShapeType="1"/>
            </p:cNvSpPr>
            <p:nvPr/>
          </p:nvSpPr>
          <p:spPr bwMode="auto">
            <a:xfrm>
              <a:off x="2058" y="1747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4" name="Line 76"/>
            <p:cNvSpPr>
              <a:spLocks noChangeShapeType="1"/>
            </p:cNvSpPr>
            <p:nvPr/>
          </p:nvSpPr>
          <p:spPr bwMode="auto">
            <a:xfrm>
              <a:off x="2058" y="1701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5" name="Line 77"/>
            <p:cNvSpPr>
              <a:spLocks noChangeShapeType="1"/>
            </p:cNvSpPr>
            <p:nvPr/>
          </p:nvSpPr>
          <p:spPr bwMode="auto">
            <a:xfrm>
              <a:off x="1888" y="1937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6" name="Line 78"/>
            <p:cNvSpPr>
              <a:spLocks noChangeShapeType="1"/>
            </p:cNvSpPr>
            <p:nvPr/>
          </p:nvSpPr>
          <p:spPr bwMode="auto">
            <a:xfrm>
              <a:off x="1933" y="1937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7" name="Line 79"/>
            <p:cNvSpPr>
              <a:spLocks noChangeShapeType="1"/>
            </p:cNvSpPr>
            <p:nvPr/>
          </p:nvSpPr>
          <p:spPr bwMode="auto">
            <a:xfrm>
              <a:off x="2058" y="1937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8" name="Line 80"/>
            <p:cNvSpPr>
              <a:spLocks noChangeShapeType="1"/>
            </p:cNvSpPr>
            <p:nvPr/>
          </p:nvSpPr>
          <p:spPr bwMode="auto">
            <a:xfrm>
              <a:off x="2058" y="1937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9" name="Line 81"/>
            <p:cNvSpPr>
              <a:spLocks noChangeShapeType="1"/>
            </p:cNvSpPr>
            <p:nvPr/>
          </p:nvSpPr>
          <p:spPr bwMode="auto">
            <a:xfrm>
              <a:off x="1933" y="1701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0" name="Line 82"/>
            <p:cNvSpPr>
              <a:spLocks noChangeShapeType="1"/>
            </p:cNvSpPr>
            <p:nvPr/>
          </p:nvSpPr>
          <p:spPr bwMode="auto">
            <a:xfrm>
              <a:off x="1888" y="1747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131" name="Group 83"/>
          <p:cNvGrpSpPr>
            <a:grpSpLocks/>
          </p:cNvGrpSpPr>
          <p:nvPr/>
        </p:nvGrpSpPr>
        <p:grpSpPr bwMode="auto">
          <a:xfrm>
            <a:off x="1858963" y="2700338"/>
            <a:ext cx="341312" cy="447675"/>
            <a:chOff x="1171" y="1701"/>
            <a:chExt cx="215" cy="282"/>
          </a:xfrm>
        </p:grpSpPr>
        <p:sp>
          <p:nvSpPr>
            <p:cNvPr id="2132" name="Rectangle 84"/>
            <p:cNvSpPr>
              <a:spLocks noChangeArrowheads="1"/>
            </p:cNvSpPr>
            <p:nvPr/>
          </p:nvSpPr>
          <p:spPr bwMode="auto">
            <a:xfrm>
              <a:off x="1193" y="1724"/>
              <a:ext cx="170" cy="236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3" name="Line 85"/>
            <p:cNvSpPr>
              <a:spLocks noChangeShapeType="1"/>
            </p:cNvSpPr>
            <p:nvPr/>
          </p:nvSpPr>
          <p:spPr bwMode="auto">
            <a:xfrm>
              <a:off x="1341" y="1747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4" name="Line 86"/>
            <p:cNvSpPr>
              <a:spLocks noChangeShapeType="1"/>
            </p:cNvSpPr>
            <p:nvPr/>
          </p:nvSpPr>
          <p:spPr bwMode="auto">
            <a:xfrm>
              <a:off x="1341" y="1701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5" name="Line 87"/>
            <p:cNvSpPr>
              <a:spLocks noChangeShapeType="1"/>
            </p:cNvSpPr>
            <p:nvPr/>
          </p:nvSpPr>
          <p:spPr bwMode="auto">
            <a:xfrm>
              <a:off x="1171" y="1937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6" name="Line 88"/>
            <p:cNvSpPr>
              <a:spLocks noChangeShapeType="1"/>
            </p:cNvSpPr>
            <p:nvPr/>
          </p:nvSpPr>
          <p:spPr bwMode="auto">
            <a:xfrm>
              <a:off x="1216" y="1937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7" name="Line 89"/>
            <p:cNvSpPr>
              <a:spLocks noChangeShapeType="1"/>
            </p:cNvSpPr>
            <p:nvPr/>
          </p:nvSpPr>
          <p:spPr bwMode="auto">
            <a:xfrm>
              <a:off x="1341" y="1937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8" name="Line 90"/>
            <p:cNvSpPr>
              <a:spLocks noChangeShapeType="1"/>
            </p:cNvSpPr>
            <p:nvPr/>
          </p:nvSpPr>
          <p:spPr bwMode="auto">
            <a:xfrm>
              <a:off x="1341" y="1937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9" name="Line 91"/>
            <p:cNvSpPr>
              <a:spLocks noChangeShapeType="1"/>
            </p:cNvSpPr>
            <p:nvPr/>
          </p:nvSpPr>
          <p:spPr bwMode="auto">
            <a:xfrm>
              <a:off x="1216" y="1701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0" name="Line 92"/>
            <p:cNvSpPr>
              <a:spLocks noChangeShapeType="1"/>
            </p:cNvSpPr>
            <p:nvPr/>
          </p:nvSpPr>
          <p:spPr bwMode="auto">
            <a:xfrm>
              <a:off x="1171" y="1747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141" name="Group 93"/>
          <p:cNvGrpSpPr>
            <a:grpSpLocks/>
          </p:cNvGrpSpPr>
          <p:nvPr/>
        </p:nvGrpSpPr>
        <p:grpSpPr bwMode="auto">
          <a:xfrm>
            <a:off x="8181975" y="2700338"/>
            <a:ext cx="341313" cy="447675"/>
            <a:chOff x="5154" y="1701"/>
            <a:chExt cx="215" cy="282"/>
          </a:xfrm>
        </p:grpSpPr>
        <p:sp>
          <p:nvSpPr>
            <p:cNvPr id="2142" name="Rectangle 94"/>
            <p:cNvSpPr>
              <a:spLocks noChangeArrowheads="1"/>
            </p:cNvSpPr>
            <p:nvPr/>
          </p:nvSpPr>
          <p:spPr bwMode="auto">
            <a:xfrm>
              <a:off x="5177" y="1724"/>
              <a:ext cx="170" cy="236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3" name="Line 95"/>
            <p:cNvSpPr>
              <a:spLocks noChangeShapeType="1"/>
            </p:cNvSpPr>
            <p:nvPr/>
          </p:nvSpPr>
          <p:spPr bwMode="auto">
            <a:xfrm>
              <a:off x="5324" y="1747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4" name="Line 96"/>
            <p:cNvSpPr>
              <a:spLocks noChangeShapeType="1"/>
            </p:cNvSpPr>
            <p:nvPr/>
          </p:nvSpPr>
          <p:spPr bwMode="auto">
            <a:xfrm>
              <a:off x="5324" y="1701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5" name="Line 97"/>
            <p:cNvSpPr>
              <a:spLocks noChangeShapeType="1"/>
            </p:cNvSpPr>
            <p:nvPr/>
          </p:nvSpPr>
          <p:spPr bwMode="auto">
            <a:xfrm>
              <a:off x="5154" y="1937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6" name="Line 98"/>
            <p:cNvSpPr>
              <a:spLocks noChangeShapeType="1"/>
            </p:cNvSpPr>
            <p:nvPr/>
          </p:nvSpPr>
          <p:spPr bwMode="auto">
            <a:xfrm>
              <a:off x="5199" y="1937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7" name="Line 99"/>
            <p:cNvSpPr>
              <a:spLocks noChangeShapeType="1"/>
            </p:cNvSpPr>
            <p:nvPr/>
          </p:nvSpPr>
          <p:spPr bwMode="auto">
            <a:xfrm>
              <a:off x="5324" y="1937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8" name="Line 100"/>
            <p:cNvSpPr>
              <a:spLocks noChangeShapeType="1"/>
            </p:cNvSpPr>
            <p:nvPr/>
          </p:nvSpPr>
          <p:spPr bwMode="auto">
            <a:xfrm>
              <a:off x="5324" y="1937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9" name="Line 101"/>
            <p:cNvSpPr>
              <a:spLocks noChangeShapeType="1"/>
            </p:cNvSpPr>
            <p:nvPr/>
          </p:nvSpPr>
          <p:spPr bwMode="auto">
            <a:xfrm>
              <a:off x="5199" y="1701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0" name="Line 102"/>
            <p:cNvSpPr>
              <a:spLocks noChangeShapeType="1"/>
            </p:cNvSpPr>
            <p:nvPr/>
          </p:nvSpPr>
          <p:spPr bwMode="auto">
            <a:xfrm>
              <a:off x="5154" y="1747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151" name="Rectangle 103"/>
          <p:cNvSpPr>
            <a:spLocks noChangeArrowheads="1"/>
          </p:cNvSpPr>
          <p:nvPr/>
        </p:nvSpPr>
        <p:spPr bwMode="auto">
          <a:xfrm>
            <a:off x="2301875" y="2673350"/>
            <a:ext cx="582613" cy="8350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2" name="Line 104"/>
          <p:cNvSpPr>
            <a:spLocks noChangeShapeType="1"/>
          </p:cNvSpPr>
          <p:nvPr/>
        </p:nvSpPr>
        <p:spPr bwMode="auto">
          <a:xfrm>
            <a:off x="2847975" y="2673350"/>
            <a:ext cx="3651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3" name="Line 105"/>
          <p:cNvSpPr>
            <a:spLocks noChangeShapeType="1"/>
          </p:cNvSpPr>
          <p:nvPr/>
        </p:nvSpPr>
        <p:spPr bwMode="auto">
          <a:xfrm>
            <a:off x="2884488" y="2673350"/>
            <a:ext cx="1587" cy="365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4" name="Line 106"/>
          <p:cNvSpPr>
            <a:spLocks noChangeShapeType="1"/>
          </p:cNvSpPr>
          <p:nvPr/>
        </p:nvSpPr>
        <p:spPr bwMode="auto">
          <a:xfrm>
            <a:off x="2847975" y="2709863"/>
            <a:ext cx="730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5" name="Line 107"/>
          <p:cNvSpPr>
            <a:spLocks noChangeShapeType="1"/>
          </p:cNvSpPr>
          <p:nvPr/>
        </p:nvSpPr>
        <p:spPr bwMode="auto">
          <a:xfrm>
            <a:off x="2847975" y="2638425"/>
            <a:ext cx="1588" cy="714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6" name="Line 108"/>
          <p:cNvSpPr>
            <a:spLocks noChangeShapeType="1"/>
          </p:cNvSpPr>
          <p:nvPr/>
        </p:nvSpPr>
        <p:spPr bwMode="auto">
          <a:xfrm>
            <a:off x="2265363" y="3471863"/>
            <a:ext cx="714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7" name="Line 109"/>
          <p:cNvSpPr>
            <a:spLocks noChangeShapeType="1"/>
          </p:cNvSpPr>
          <p:nvPr/>
        </p:nvSpPr>
        <p:spPr bwMode="auto">
          <a:xfrm>
            <a:off x="2336800" y="3471863"/>
            <a:ext cx="1588" cy="730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8" name="Line 110"/>
          <p:cNvSpPr>
            <a:spLocks noChangeShapeType="1"/>
          </p:cNvSpPr>
          <p:nvPr/>
        </p:nvSpPr>
        <p:spPr bwMode="auto">
          <a:xfrm>
            <a:off x="2301875" y="3508375"/>
            <a:ext cx="349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9" name="Line 111"/>
          <p:cNvSpPr>
            <a:spLocks noChangeShapeType="1"/>
          </p:cNvSpPr>
          <p:nvPr/>
        </p:nvSpPr>
        <p:spPr bwMode="auto">
          <a:xfrm>
            <a:off x="2301875" y="3471863"/>
            <a:ext cx="1588" cy="365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60" name="Line 112"/>
          <p:cNvSpPr>
            <a:spLocks noChangeShapeType="1"/>
          </p:cNvSpPr>
          <p:nvPr/>
        </p:nvSpPr>
        <p:spPr bwMode="auto">
          <a:xfrm>
            <a:off x="2847975" y="3471863"/>
            <a:ext cx="730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61" name="Line 113"/>
          <p:cNvSpPr>
            <a:spLocks noChangeShapeType="1"/>
          </p:cNvSpPr>
          <p:nvPr/>
        </p:nvSpPr>
        <p:spPr bwMode="auto">
          <a:xfrm>
            <a:off x="2884488" y="3471863"/>
            <a:ext cx="1587" cy="365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62" name="Line 114"/>
          <p:cNvSpPr>
            <a:spLocks noChangeShapeType="1"/>
          </p:cNvSpPr>
          <p:nvPr/>
        </p:nvSpPr>
        <p:spPr bwMode="auto">
          <a:xfrm>
            <a:off x="2847975" y="3508375"/>
            <a:ext cx="3651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63" name="Line 115"/>
          <p:cNvSpPr>
            <a:spLocks noChangeShapeType="1"/>
          </p:cNvSpPr>
          <p:nvPr/>
        </p:nvSpPr>
        <p:spPr bwMode="auto">
          <a:xfrm>
            <a:off x="2847975" y="3471863"/>
            <a:ext cx="1588" cy="730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64" name="Line 116"/>
          <p:cNvSpPr>
            <a:spLocks noChangeShapeType="1"/>
          </p:cNvSpPr>
          <p:nvPr/>
        </p:nvSpPr>
        <p:spPr bwMode="auto">
          <a:xfrm>
            <a:off x="2301875" y="2673350"/>
            <a:ext cx="349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65" name="Line 117"/>
          <p:cNvSpPr>
            <a:spLocks noChangeShapeType="1"/>
          </p:cNvSpPr>
          <p:nvPr/>
        </p:nvSpPr>
        <p:spPr bwMode="auto">
          <a:xfrm>
            <a:off x="2336800" y="2638425"/>
            <a:ext cx="1588" cy="714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66" name="Line 118"/>
          <p:cNvSpPr>
            <a:spLocks noChangeShapeType="1"/>
          </p:cNvSpPr>
          <p:nvPr/>
        </p:nvSpPr>
        <p:spPr bwMode="auto">
          <a:xfrm>
            <a:off x="2265363" y="2709863"/>
            <a:ext cx="714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67" name="Line 119"/>
          <p:cNvSpPr>
            <a:spLocks noChangeShapeType="1"/>
          </p:cNvSpPr>
          <p:nvPr/>
        </p:nvSpPr>
        <p:spPr bwMode="auto">
          <a:xfrm>
            <a:off x="2301875" y="2673350"/>
            <a:ext cx="1588" cy="365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68" name="Rectangle 120"/>
          <p:cNvSpPr>
            <a:spLocks noChangeArrowheads="1"/>
          </p:cNvSpPr>
          <p:nvPr/>
        </p:nvSpPr>
        <p:spPr bwMode="auto">
          <a:xfrm>
            <a:off x="8643938" y="2674938"/>
            <a:ext cx="584200" cy="833437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69" name="Line 121"/>
          <p:cNvSpPr>
            <a:spLocks noChangeShapeType="1"/>
          </p:cNvSpPr>
          <p:nvPr/>
        </p:nvSpPr>
        <p:spPr bwMode="auto">
          <a:xfrm>
            <a:off x="9191625" y="2674938"/>
            <a:ext cx="3651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70" name="Line 122"/>
          <p:cNvSpPr>
            <a:spLocks noChangeShapeType="1"/>
          </p:cNvSpPr>
          <p:nvPr/>
        </p:nvSpPr>
        <p:spPr bwMode="auto">
          <a:xfrm>
            <a:off x="9228138" y="2674938"/>
            <a:ext cx="1587" cy="365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71" name="Line 123"/>
          <p:cNvSpPr>
            <a:spLocks noChangeShapeType="1"/>
          </p:cNvSpPr>
          <p:nvPr/>
        </p:nvSpPr>
        <p:spPr bwMode="auto">
          <a:xfrm>
            <a:off x="9191625" y="2711450"/>
            <a:ext cx="714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72" name="Line 124"/>
          <p:cNvSpPr>
            <a:spLocks noChangeShapeType="1"/>
          </p:cNvSpPr>
          <p:nvPr/>
        </p:nvSpPr>
        <p:spPr bwMode="auto">
          <a:xfrm>
            <a:off x="9191625" y="2638425"/>
            <a:ext cx="1588" cy="730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73" name="Line 125"/>
          <p:cNvSpPr>
            <a:spLocks noChangeShapeType="1"/>
          </p:cNvSpPr>
          <p:nvPr/>
        </p:nvSpPr>
        <p:spPr bwMode="auto">
          <a:xfrm>
            <a:off x="8609013" y="3473450"/>
            <a:ext cx="714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74" name="Line 126"/>
          <p:cNvSpPr>
            <a:spLocks noChangeShapeType="1"/>
          </p:cNvSpPr>
          <p:nvPr/>
        </p:nvSpPr>
        <p:spPr bwMode="auto">
          <a:xfrm>
            <a:off x="8680450" y="3473450"/>
            <a:ext cx="1588" cy="714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75" name="Line 127"/>
          <p:cNvSpPr>
            <a:spLocks noChangeShapeType="1"/>
          </p:cNvSpPr>
          <p:nvPr/>
        </p:nvSpPr>
        <p:spPr bwMode="auto">
          <a:xfrm>
            <a:off x="8643938" y="3508375"/>
            <a:ext cx="3651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76" name="Line 128"/>
          <p:cNvSpPr>
            <a:spLocks noChangeShapeType="1"/>
          </p:cNvSpPr>
          <p:nvPr/>
        </p:nvSpPr>
        <p:spPr bwMode="auto">
          <a:xfrm>
            <a:off x="8643938" y="3473450"/>
            <a:ext cx="1587" cy="349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77" name="Line 129"/>
          <p:cNvSpPr>
            <a:spLocks noChangeShapeType="1"/>
          </p:cNvSpPr>
          <p:nvPr/>
        </p:nvSpPr>
        <p:spPr bwMode="auto">
          <a:xfrm>
            <a:off x="9191625" y="3473450"/>
            <a:ext cx="714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78" name="Line 130"/>
          <p:cNvSpPr>
            <a:spLocks noChangeShapeType="1"/>
          </p:cNvSpPr>
          <p:nvPr/>
        </p:nvSpPr>
        <p:spPr bwMode="auto">
          <a:xfrm>
            <a:off x="9228138" y="3473450"/>
            <a:ext cx="1587" cy="349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79" name="Line 131"/>
          <p:cNvSpPr>
            <a:spLocks noChangeShapeType="1"/>
          </p:cNvSpPr>
          <p:nvPr/>
        </p:nvSpPr>
        <p:spPr bwMode="auto">
          <a:xfrm>
            <a:off x="9191625" y="3508375"/>
            <a:ext cx="3651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80" name="Line 132"/>
          <p:cNvSpPr>
            <a:spLocks noChangeShapeType="1"/>
          </p:cNvSpPr>
          <p:nvPr/>
        </p:nvSpPr>
        <p:spPr bwMode="auto">
          <a:xfrm>
            <a:off x="9191625" y="3473450"/>
            <a:ext cx="1588" cy="714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81" name="Line 133"/>
          <p:cNvSpPr>
            <a:spLocks noChangeShapeType="1"/>
          </p:cNvSpPr>
          <p:nvPr/>
        </p:nvSpPr>
        <p:spPr bwMode="auto">
          <a:xfrm>
            <a:off x="8643938" y="2674938"/>
            <a:ext cx="3651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82" name="Line 134"/>
          <p:cNvSpPr>
            <a:spLocks noChangeShapeType="1"/>
          </p:cNvSpPr>
          <p:nvPr/>
        </p:nvSpPr>
        <p:spPr bwMode="auto">
          <a:xfrm>
            <a:off x="8680450" y="2638425"/>
            <a:ext cx="1588" cy="730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83" name="Line 135"/>
          <p:cNvSpPr>
            <a:spLocks noChangeShapeType="1"/>
          </p:cNvSpPr>
          <p:nvPr/>
        </p:nvSpPr>
        <p:spPr bwMode="auto">
          <a:xfrm>
            <a:off x="8609013" y="2711450"/>
            <a:ext cx="714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84" name="Line 136"/>
          <p:cNvSpPr>
            <a:spLocks noChangeShapeType="1"/>
          </p:cNvSpPr>
          <p:nvPr/>
        </p:nvSpPr>
        <p:spPr bwMode="auto">
          <a:xfrm>
            <a:off x="8643938" y="2674938"/>
            <a:ext cx="1587" cy="365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2185" name="Group 137"/>
          <p:cNvGrpSpPr>
            <a:grpSpLocks/>
          </p:cNvGrpSpPr>
          <p:nvPr/>
        </p:nvGrpSpPr>
        <p:grpSpPr bwMode="auto">
          <a:xfrm>
            <a:off x="9328150" y="2700338"/>
            <a:ext cx="342900" cy="447675"/>
            <a:chOff x="5876" y="1701"/>
            <a:chExt cx="216" cy="282"/>
          </a:xfrm>
        </p:grpSpPr>
        <p:sp>
          <p:nvSpPr>
            <p:cNvPr id="2186" name="Rectangle 138"/>
            <p:cNvSpPr>
              <a:spLocks noChangeArrowheads="1"/>
            </p:cNvSpPr>
            <p:nvPr/>
          </p:nvSpPr>
          <p:spPr bwMode="auto">
            <a:xfrm>
              <a:off x="5899" y="1724"/>
              <a:ext cx="170" cy="236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7" name="Line 139"/>
            <p:cNvSpPr>
              <a:spLocks noChangeShapeType="1"/>
            </p:cNvSpPr>
            <p:nvPr/>
          </p:nvSpPr>
          <p:spPr bwMode="auto">
            <a:xfrm>
              <a:off x="6046" y="1747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8" name="Line 140"/>
            <p:cNvSpPr>
              <a:spLocks noChangeShapeType="1"/>
            </p:cNvSpPr>
            <p:nvPr/>
          </p:nvSpPr>
          <p:spPr bwMode="auto">
            <a:xfrm>
              <a:off x="6046" y="1701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9" name="Line 141"/>
            <p:cNvSpPr>
              <a:spLocks noChangeShapeType="1"/>
            </p:cNvSpPr>
            <p:nvPr/>
          </p:nvSpPr>
          <p:spPr bwMode="auto">
            <a:xfrm>
              <a:off x="5876" y="1937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0" name="Line 142"/>
            <p:cNvSpPr>
              <a:spLocks noChangeShapeType="1"/>
            </p:cNvSpPr>
            <p:nvPr/>
          </p:nvSpPr>
          <p:spPr bwMode="auto">
            <a:xfrm>
              <a:off x="5922" y="1937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1" name="Line 143"/>
            <p:cNvSpPr>
              <a:spLocks noChangeShapeType="1"/>
            </p:cNvSpPr>
            <p:nvPr/>
          </p:nvSpPr>
          <p:spPr bwMode="auto">
            <a:xfrm>
              <a:off x="6046" y="1937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2" name="Line 144"/>
            <p:cNvSpPr>
              <a:spLocks noChangeShapeType="1"/>
            </p:cNvSpPr>
            <p:nvPr/>
          </p:nvSpPr>
          <p:spPr bwMode="auto">
            <a:xfrm>
              <a:off x="6046" y="1937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3" name="Line 145"/>
            <p:cNvSpPr>
              <a:spLocks noChangeShapeType="1"/>
            </p:cNvSpPr>
            <p:nvPr/>
          </p:nvSpPr>
          <p:spPr bwMode="auto">
            <a:xfrm>
              <a:off x="5922" y="1701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4" name="Line 146"/>
            <p:cNvSpPr>
              <a:spLocks noChangeShapeType="1"/>
            </p:cNvSpPr>
            <p:nvPr/>
          </p:nvSpPr>
          <p:spPr bwMode="auto">
            <a:xfrm>
              <a:off x="5876" y="1747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195" name="Line 147"/>
          <p:cNvSpPr>
            <a:spLocks noChangeShapeType="1"/>
          </p:cNvSpPr>
          <p:nvPr/>
        </p:nvSpPr>
        <p:spPr bwMode="auto">
          <a:xfrm>
            <a:off x="1350963" y="2709863"/>
            <a:ext cx="714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96" name="Line 148"/>
          <p:cNvSpPr>
            <a:spLocks noChangeShapeType="1"/>
          </p:cNvSpPr>
          <p:nvPr/>
        </p:nvSpPr>
        <p:spPr bwMode="auto">
          <a:xfrm>
            <a:off x="1577975" y="2638425"/>
            <a:ext cx="1588" cy="714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97" name="Line 149"/>
          <p:cNvSpPr>
            <a:spLocks noChangeShapeType="1"/>
          </p:cNvSpPr>
          <p:nvPr/>
        </p:nvSpPr>
        <p:spPr bwMode="auto">
          <a:xfrm>
            <a:off x="1387475" y="2673350"/>
            <a:ext cx="22701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98" name="Line 150"/>
          <p:cNvSpPr>
            <a:spLocks noChangeShapeType="1"/>
          </p:cNvSpPr>
          <p:nvPr/>
        </p:nvSpPr>
        <p:spPr bwMode="auto">
          <a:xfrm>
            <a:off x="1614488" y="2673350"/>
            <a:ext cx="1587" cy="8858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99" name="Line 151"/>
          <p:cNvSpPr>
            <a:spLocks noChangeShapeType="1"/>
          </p:cNvSpPr>
          <p:nvPr/>
        </p:nvSpPr>
        <p:spPr bwMode="auto">
          <a:xfrm>
            <a:off x="1320800" y="3508375"/>
            <a:ext cx="3429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00" name="Line 152"/>
          <p:cNvSpPr>
            <a:spLocks noChangeShapeType="1"/>
          </p:cNvSpPr>
          <p:nvPr/>
        </p:nvSpPr>
        <p:spPr bwMode="auto">
          <a:xfrm>
            <a:off x="1387475" y="2673350"/>
            <a:ext cx="1588" cy="8858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01" name="Line 153"/>
          <p:cNvSpPr>
            <a:spLocks noChangeShapeType="1"/>
          </p:cNvSpPr>
          <p:nvPr/>
        </p:nvSpPr>
        <p:spPr bwMode="auto">
          <a:xfrm>
            <a:off x="1577975" y="2709863"/>
            <a:ext cx="714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02" name="Line 154"/>
          <p:cNvSpPr>
            <a:spLocks noChangeShapeType="1"/>
          </p:cNvSpPr>
          <p:nvPr/>
        </p:nvSpPr>
        <p:spPr bwMode="auto">
          <a:xfrm>
            <a:off x="1422400" y="2638425"/>
            <a:ext cx="1588" cy="714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03" name="Rectangle 155"/>
          <p:cNvSpPr>
            <a:spLocks noChangeArrowheads="1"/>
          </p:cNvSpPr>
          <p:nvPr/>
        </p:nvSpPr>
        <p:spPr bwMode="auto">
          <a:xfrm>
            <a:off x="1614488" y="2847975"/>
            <a:ext cx="20637" cy="573088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04" name="Rectangle 156"/>
          <p:cNvSpPr>
            <a:spLocks noChangeArrowheads="1"/>
          </p:cNvSpPr>
          <p:nvPr/>
        </p:nvSpPr>
        <p:spPr bwMode="auto">
          <a:xfrm>
            <a:off x="1365250" y="2847975"/>
            <a:ext cx="22225" cy="573088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05" name="Line 157"/>
          <p:cNvSpPr>
            <a:spLocks noChangeShapeType="1"/>
          </p:cNvSpPr>
          <p:nvPr/>
        </p:nvSpPr>
        <p:spPr bwMode="auto">
          <a:xfrm>
            <a:off x="1092200" y="2486025"/>
            <a:ext cx="87757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06" name="Line 158"/>
          <p:cNvSpPr>
            <a:spLocks noChangeShapeType="1"/>
          </p:cNvSpPr>
          <p:nvPr/>
        </p:nvSpPr>
        <p:spPr bwMode="auto">
          <a:xfrm>
            <a:off x="-6940550" y="-4710113"/>
            <a:ext cx="1587" cy="4763"/>
          </a:xfrm>
          <a:prstGeom prst="line">
            <a:avLst/>
          </a:prstGeom>
          <a:noFill/>
          <a:ln w="36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07" name="Oval 159"/>
          <p:cNvSpPr>
            <a:spLocks noChangeArrowheads="1"/>
          </p:cNvSpPr>
          <p:nvPr/>
        </p:nvSpPr>
        <p:spPr bwMode="auto">
          <a:xfrm>
            <a:off x="5053013" y="2578100"/>
            <a:ext cx="38100" cy="38100"/>
          </a:xfrm>
          <a:prstGeom prst="ellips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08" name="Oval 160"/>
          <p:cNvSpPr>
            <a:spLocks noChangeArrowheads="1"/>
          </p:cNvSpPr>
          <p:nvPr/>
        </p:nvSpPr>
        <p:spPr bwMode="auto">
          <a:xfrm>
            <a:off x="5053013" y="2624138"/>
            <a:ext cx="38100" cy="38100"/>
          </a:xfrm>
          <a:prstGeom prst="ellips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09" name="Line 161"/>
          <p:cNvSpPr>
            <a:spLocks noChangeShapeType="1"/>
          </p:cNvSpPr>
          <p:nvPr/>
        </p:nvSpPr>
        <p:spPr bwMode="auto">
          <a:xfrm>
            <a:off x="1187450" y="2379663"/>
            <a:ext cx="1588" cy="12525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10" name="Line 162"/>
          <p:cNvSpPr>
            <a:spLocks noChangeShapeType="1"/>
          </p:cNvSpPr>
          <p:nvPr/>
        </p:nvSpPr>
        <p:spPr bwMode="auto">
          <a:xfrm>
            <a:off x="9867900" y="1235075"/>
            <a:ext cx="1588" cy="1250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11" name="Line 163"/>
          <p:cNvSpPr>
            <a:spLocks noChangeShapeType="1"/>
          </p:cNvSpPr>
          <p:nvPr/>
        </p:nvSpPr>
        <p:spPr bwMode="auto">
          <a:xfrm>
            <a:off x="1331913" y="1595438"/>
            <a:ext cx="1174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12" name="Line 164"/>
          <p:cNvSpPr>
            <a:spLocks noChangeShapeType="1"/>
          </p:cNvSpPr>
          <p:nvPr/>
        </p:nvSpPr>
        <p:spPr bwMode="auto">
          <a:xfrm>
            <a:off x="1368425" y="1558925"/>
            <a:ext cx="809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13" name="Line 165"/>
          <p:cNvSpPr>
            <a:spLocks noChangeShapeType="1"/>
          </p:cNvSpPr>
          <p:nvPr/>
        </p:nvSpPr>
        <p:spPr bwMode="auto">
          <a:xfrm>
            <a:off x="1331913" y="1522413"/>
            <a:ext cx="1333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14" name="Line 166"/>
          <p:cNvSpPr>
            <a:spLocks noChangeShapeType="1"/>
          </p:cNvSpPr>
          <p:nvPr/>
        </p:nvSpPr>
        <p:spPr bwMode="auto">
          <a:xfrm>
            <a:off x="1368425" y="1487488"/>
            <a:ext cx="809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15" name="Line 167"/>
          <p:cNvSpPr>
            <a:spLocks noChangeShapeType="1"/>
          </p:cNvSpPr>
          <p:nvPr/>
        </p:nvSpPr>
        <p:spPr bwMode="auto">
          <a:xfrm>
            <a:off x="1331913" y="1450975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16" name="Line 168"/>
          <p:cNvSpPr>
            <a:spLocks noChangeShapeType="1"/>
          </p:cNvSpPr>
          <p:nvPr/>
        </p:nvSpPr>
        <p:spPr bwMode="auto">
          <a:xfrm>
            <a:off x="1368425" y="1414463"/>
            <a:ext cx="809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17" name="Line 169"/>
          <p:cNvSpPr>
            <a:spLocks noChangeShapeType="1"/>
          </p:cNvSpPr>
          <p:nvPr/>
        </p:nvSpPr>
        <p:spPr bwMode="auto">
          <a:xfrm>
            <a:off x="1368425" y="1379538"/>
            <a:ext cx="857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18" name="Line 170"/>
          <p:cNvSpPr>
            <a:spLocks noChangeShapeType="1"/>
          </p:cNvSpPr>
          <p:nvPr/>
        </p:nvSpPr>
        <p:spPr bwMode="auto">
          <a:xfrm>
            <a:off x="1331913" y="1343025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19" name="Line 171"/>
          <p:cNvSpPr>
            <a:spLocks noChangeShapeType="1"/>
          </p:cNvSpPr>
          <p:nvPr/>
        </p:nvSpPr>
        <p:spPr bwMode="auto">
          <a:xfrm>
            <a:off x="1331913" y="1306513"/>
            <a:ext cx="1079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20" name="Line 172"/>
          <p:cNvSpPr>
            <a:spLocks noChangeShapeType="1"/>
          </p:cNvSpPr>
          <p:nvPr/>
        </p:nvSpPr>
        <p:spPr bwMode="auto">
          <a:xfrm>
            <a:off x="1331913" y="1271588"/>
            <a:ext cx="1333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21" name="Line 173"/>
          <p:cNvSpPr>
            <a:spLocks noChangeShapeType="1"/>
          </p:cNvSpPr>
          <p:nvPr/>
        </p:nvSpPr>
        <p:spPr bwMode="auto">
          <a:xfrm>
            <a:off x="1331913" y="1235075"/>
            <a:ext cx="1079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22" name="Line 174"/>
          <p:cNvSpPr>
            <a:spLocks noChangeShapeType="1"/>
          </p:cNvSpPr>
          <p:nvPr/>
        </p:nvSpPr>
        <p:spPr bwMode="auto">
          <a:xfrm>
            <a:off x="1331913" y="1198563"/>
            <a:ext cx="1333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23" name="Line 175"/>
          <p:cNvSpPr>
            <a:spLocks noChangeShapeType="1"/>
          </p:cNvSpPr>
          <p:nvPr/>
        </p:nvSpPr>
        <p:spPr bwMode="auto">
          <a:xfrm>
            <a:off x="1331913" y="1162050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24" name="Line 176"/>
          <p:cNvSpPr>
            <a:spLocks noChangeShapeType="1"/>
          </p:cNvSpPr>
          <p:nvPr/>
        </p:nvSpPr>
        <p:spPr bwMode="auto">
          <a:xfrm>
            <a:off x="1368425" y="1325563"/>
            <a:ext cx="603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25" name="Line 177"/>
          <p:cNvSpPr>
            <a:spLocks noChangeShapeType="1"/>
          </p:cNvSpPr>
          <p:nvPr/>
        </p:nvSpPr>
        <p:spPr bwMode="auto">
          <a:xfrm>
            <a:off x="1368425" y="1289050"/>
            <a:ext cx="603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26" name="Line 178"/>
          <p:cNvSpPr>
            <a:spLocks noChangeShapeType="1"/>
          </p:cNvSpPr>
          <p:nvPr/>
        </p:nvSpPr>
        <p:spPr bwMode="auto">
          <a:xfrm>
            <a:off x="1368425" y="1252538"/>
            <a:ext cx="603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27" name="Line 179"/>
          <p:cNvSpPr>
            <a:spLocks noChangeShapeType="1"/>
          </p:cNvSpPr>
          <p:nvPr/>
        </p:nvSpPr>
        <p:spPr bwMode="auto">
          <a:xfrm>
            <a:off x="1368425" y="1216025"/>
            <a:ext cx="603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28" name="Line 180"/>
          <p:cNvSpPr>
            <a:spLocks noChangeShapeType="1"/>
          </p:cNvSpPr>
          <p:nvPr/>
        </p:nvSpPr>
        <p:spPr bwMode="auto">
          <a:xfrm>
            <a:off x="1368425" y="1181100"/>
            <a:ext cx="603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29" name="Line 181"/>
          <p:cNvSpPr>
            <a:spLocks noChangeShapeType="1"/>
          </p:cNvSpPr>
          <p:nvPr/>
        </p:nvSpPr>
        <p:spPr bwMode="auto">
          <a:xfrm>
            <a:off x="1331913" y="2127250"/>
            <a:ext cx="1079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30" name="Line 182"/>
          <p:cNvSpPr>
            <a:spLocks noChangeShapeType="1"/>
          </p:cNvSpPr>
          <p:nvPr/>
        </p:nvSpPr>
        <p:spPr bwMode="auto">
          <a:xfrm>
            <a:off x="1368425" y="2162175"/>
            <a:ext cx="762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31" name="Line 183"/>
          <p:cNvSpPr>
            <a:spLocks noChangeShapeType="1"/>
          </p:cNvSpPr>
          <p:nvPr/>
        </p:nvSpPr>
        <p:spPr bwMode="auto">
          <a:xfrm>
            <a:off x="1331913" y="2198688"/>
            <a:ext cx="1333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32" name="Line 184"/>
          <p:cNvSpPr>
            <a:spLocks noChangeShapeType="1"/>
          </p:cNvSpPr>
          <p:nvPr/>
        </p:nvSpPr>
        <p:spPr bwMode="auto">
          <a:xfrm>
            <a:off x="1368425" y="2235200"/>
            <a:ext cx="762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33" name="Line 185"/>
          <p:cNvSpPr>
            <a:spLocks noChangeShapeType="1"/>
          </p:cNvSpPr>
          <p:nvPr/>
        </p:nvSpPr>
        <p:spPr bwMode="auto">
          <a:xfrm>
            <a:off x="1331913" y="2270125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34" name="Line 186"/>
          <p:cNvSpPr>
            <a:spLocks noChangeShapeType="1"/>
          </p:cNvSpPr>
          <p:nvPr/>
        </p:nvSpPr>
        <p:spPr bwMode="auto">
          <a:xfrm>
            <a:off x="1368425" y="2306638"/>
            <a:ext cx="762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35" name="Line 187"/>
          <p:cNvSpPr>
            <a:spLocks noChangeShapeType="1"/>
          </p:cNvSpPr>
          <p:nvPr/>
        </p:nvSpPr>
        <p:spPr bwMode="auto">
          <a:xfrm>
            <a:off x="1368425" y="2343150"/>
            <a:ext cx="825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36" name="Line 188"/>
          <p:cNvSpPr>
            <a:spLocks noChangeShapeType="1"/>
          </p:cNvSpPr>
          <p:nvPr/>
        </p:nvSpPr>
        <p:spPr bwMode="auto">
          <a:xfrm>
            <a:off x="1331913" y="2378075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37" name="Line 189"/>
          <p:cNvSpPr>
            <a:spLocks noChangeShapeType="1"/>
          </p:cNvSpPr>
          <p:nvPr/>
        </p:nvSpPr>
        <p:spPr bwMode="auto">
          <a:xfrm>
            <a:off x="1331913" y="2414588"/>
            <a:ext cx="10636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38" name="Line 190"/>
          <p:cNvSpPr>
            <a:spLocks noChangeShapeType="1"/>
          </p:cNvSpPr>
          <p:nvPr/>
        </p:nvSpPr>
        <p:spPr bwMode="auto">
          <a:xfrm>
            <a:off x="1331913" y="2451100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39" name="Line 191"/>
          <p:cNvSpPr>
            <a:spLocks noChangeShapeType="1"/>
          </p:cNvSpPr>
          <p:nvPr/>
        </p:nvSpPr>
        <p:spPr bwMode="auto">
          <a:xfrm>
            <a:off x="1331913" y="2486025"/>
            <a:ext cx="11271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40" name="Line 192"/>
          <p:cNvSpPr>
            <a:spLocks noChangeShapeType="1"/>
          </p:cNvSpPr>
          <p:nvPr/>
        </p:nvSpPr>
        <p:spPr bwMode="auto">
          <a:xfrm>
            <a:off x="1331913" y="2522538"/>
            <a:ext cx="1333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41" name="Line 193"/>
          <p:cNvSpPr>
            <a:spLocks noChangeShapeType="1"/>
          </p:cNvSpPr>
          <p:nvPr/>
        </p:nvSpPr>
        <p:spPr bwMode="auto">
          <a:xfrm>
            <a:off x="1331913" y="2559050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42" name="Line 194"/>
          <p:cNvSpPr>
            <a:spLocks noChangeShapeType="1"/>
          </p:cNvSpPr>
          <p:nvPr/>
        </p:nvSpPr>
        <p:spPr bwMode="auto">
          <a:xfrm>
            <a:off x="1368425" y="2397125"/>
            <a:ext cx="571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43" name="Line 195"/>
          <p:cNvSpPr>
            <a:spLocks noChangeShapeType="1"/>
          </p:cNvSpPr>
          <p:nvPr/>
        </p:nvSpPr>
        <p:spPr bwMode="auto">
          <a:xfrm>
            <a:off x="1368425" y="2432050"/>
            <a:ext cx="571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44" name="Line 196"/>
          <p:cNvSpPr>
            <a:spLocks noChangeShapeType="1"/>
          </p:cNvSpPr>
          <p:nvPr/>
        </p:nvSpPr>
        <p:spPr bwMode="auto">
          <a:xfrm>
            <a:off x="1368425" y="2468563"/>
            <a:ext cx="571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45" name="Line 197"/>
          <p:cNvSpPr>
            <a:spLocks noChangeShapeType="1"/>
          </p:cNvSpPr>
          <p:nvPr/>
        </p:nvSpPr>
        <p:spPr bwMode="auto">
          <a:xfrm>
            <a:off x="1368425" y="2505075"/>
            <a:ext cx="571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46" name="Line 198"/>
          <p:cNvSpPr>
            <a:spLocks noChangeShapeType="1"/>
          </p:cNvSpPr>
          <p:nvPr/>
        </p:nvSpPr>
        <p:spPr bwMode="auto">
          <a:xfrm>
            <a:off x="1368425" y="2540000"/>
            <a:ext cx="571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47" name="Line 199"/>
          <p:cNvSpPr>
            <a:spLocks noChangeShapeType="1"/>
          </p:cNvSpPr>
          <p:nvPr/>
        </p:nvSpPr>
        <p:spPr bwMode="auto">
          <a:xfrm>
            <a:off x="1331913" y="2127250"/>
            <a:ext cx="1079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48" name="Line 200"/>
          <p:cNvSpPr>
            <a:spLocks noChangeShapeType="1"/>
          </p:cNvSpPr>
          <p:nvPr/>
        </p:nvSpPr>
        <p:spPr bwMode="auto">
          <a:xfrm>
            <a:off x="1368425" y="2090738"/>
            <a:ext cx="762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49" name="Line 201"/>
          <p:cNvSpPr>
            <a:spLocks noChangeShapeType="1"/>
          </p:cNvSpPr>
          <p:nvPr/>
        </p:nvSpPr>
        <p:spPr bwMode="auto">
          <a:xfrm>
            <a:off x="1331913" y="2054225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0" name="Line 202"/>
          <p:cNvSpPr>
            <a:spLocks noChangeShapeType="1"/>
          </p:cNvSpPr>
          <p:nvPr/>
        </p:nvSpPr>
        <p:spPr bwMode="auto">
          <a:xfrm>
            <a:off x="1331913" y="1666875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1" name="Line 203"/>
          <p:cNvSpPr>
            <a:spLocks noChangeShapeType="1"/>
          </p:cNvSpPr>
          <p:nvPr/>
        </p:nvSpPr>
        <p:spPr bwMode="auto">
          <a:xfrm>
            <a:off x="1368425" y="1630363"/>
            <a:ext cx="809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2" name="Line 204"/>
          <p:cNvSpPr>
            <a:spLocks noChangeShapeType="1"/>
          </p:cNvSpPr>
          <p:nvPr/>
        </p:nvSpPr>
        <p:spPr bwMode="auto">
          <a:xfrm>
            <a:off x="1331913" y="1595438"/>
            <a:ext cx="1174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3" name="Line 205"/>
          <p:cNvSpPr>
            <a:spLocks noChangeShapeType="1"/>
          </p:cNvSpPr>
          <p:nvPr/>
        </p:nvSpPr>
        <p:spPr bwMode="auto">
          <a:xfrm>
            <a:off x="1331913" y="1738313"/>
            <a:ext cx="1174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4" name="Line 206"/>
          <p:cNvSpPr>
            <a:spLocks noChangeShapeType="1"/>
          </p:cNvSpPr>
          <p:nvPr/>
        </p:nvSpPr>
        <p:spPr bwMode="auto">
          <a:xfrm>
            <a:off x="1368425" y="1703388"/>
            <a:ext cx="809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5" name="Line 207"/>
          <p:cNvSpPr>
            <a:spLocks noChangeShapeType="1"/>
          </p:cNvSpPr>
          <p:nvPr/>
        </p:nvSpPr>
        <p:spPr bwMode="auto">
          <a:xfrm>
            <a:off x="1331913" y="1811338"/>
            <a:ext cx="1333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6" name="Line 208"/>
          <p:cNvSpPr>
            <a:spLocks noChangeShapeType="1"/>
          </p:cNvSpPr>
          <p:nvPr/>
        </p:nvSpPr>
        <p:spPr bwMode="auto">
          <a:xfrm>
            <a:off x="1368425" y="1774825"/>
            <a:ext cx="809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7" name="Line 209"/>
          <p:cNvSpPr>
            <a:spLocks noChangeShapeType="1"/>
          </p:cNvSpPr>
          <p:nvPr/>
        </p:nvSpPr>
        <p:spPr bwMode="auto">
          <a:xfrm>
            <a:off x="1331913" y="1738313"/>
            <a:ext cx="1174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8" name="Line 210"/>
          <p:cNvSpPr>
            <a:spLocks noChangeShapeType="1"/>
          </p:cNvSpPr>
          <p:nvPr/>
        </p:nvSpPr>
        <p:spPr bwMode="auto">
          <a:xfrm>
            <a:off x="1331913" y="1982788"/>
            <a:ext cx="1079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9" name="Line 211"/>
          <p:cNvSpPr>
            <a:spLocks noChangeShapeType="1"/>
          </p:cNvSpPr>
          <p:nvPr/>
        </p:nvSpPr>
        <p:spPr bwMode="auto">
          <a:xfrm>
            <a:off x="1368425" y="2019300"/>
            <a:ext cx="762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60" name="Line 212"/>
          <p:cNvSpPr>
            <a:spLocks noChangeShapeType="1"/>
          </p:cNvSpPr>
          <p:nvPr/>
        </p:nvSpPr>
        <p:spPr bwMode="auto">
          <a:xfrm>
            <a:off x="1331913" y="1982788"/>
            <a:ext cx="1079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61" name="Line 213"/>
          <p:cNvSpPr>
            <a:spLocks noChangeShapeType="1"/>
          </p:cNvSpPr>
          <p:nvPr/>
        </p:nvSpPr>
        <p:spPr bwMode="auto">
          <a:xfrm>
            <a:off x="1368425" y="1946275"/>
            <a:ext cx="762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62" name="Line 214"/>
          <p:cNvSpPr>
            <a:spLocks noChangeShapeType="1"/>
          </p:cNvSpPr>
          <p:nvPr/>
        </p:nvSpPr>
        <p:spPr bwMode="auto">
          <a:xfrm>
            <a:off x="1331913" y="1911350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63" name="Line 215"/>
          <p:cNvSpPr>
            <a:spLocks noChangeShapeType="1"/>
          </p:cNvSpPr>
          <p:nvPr/>
        </p:nvSpPr>
        <p:spPr bwMode="auto">
          <a:xfrm>
            <a:off x="1198563" y="1860550"/>
            <a:ext cx="872648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64" name="Line 216"/>
          <p:cNvSpPr>
            <a:spLocks noChangeShapeType="1"/>
          </p:cNvSpPr>
          <p:nvPr/>
        </p:nvSpPr>
        <p:spPr bwMode="auto">
          <a:xfrm>
            <a:off x="9734550" y="1592263"/>
            <a:ext cx="1174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65" name="Line 217"/>
          <p:cNvSpPr>
            <a:spLocks noChangeShapeType="1"/>
          </p:cNvSpPr>
          <p:nvPr/>
        </p:nvSpPr>
        <p:spPr bwMode="auto">
          <a:xfrm>
            <a:off x="9771063" y="1557338"/>
            <a:ext cx="8096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66" name="Line 218"/>
          <p:cNvSpPr>
            <a:spLocks noChangeShapeType="1"/>
          </p:cNvSpPr>
          <p:nvPr/>
        </p:nvSpPr>
        <p:spPr bwMode="auto">
          <a:xfrm>
            <a:off x="9734550" y="1520825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67" name="Line 219"/>
          <p:cNvSpPr>
            <a:spLocks noChangeShapeType="1"/>
          </p:cNvSpPr>
          <p:nvPr/>
        </p:nvSpPr>
        <p:spPr bwMode="auto">
          <a:xfrm>
            <a:off x="9771063" y="1484313"/>
            <a:ext cx="8096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68" name="Line 220"/>
          <p:cNvSpPr>
            <a:spLocks noChangeShapeType="1"/>
          </p:cNvSpPr>
          <p:nvPr/>
        </p:nvSpPr>
        <p:spPr bwMode="auto">
          <a:xfrm>
            <a:off x="9734550" y="1449388"/>
            <a:ext cx="1333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69" name="Line 221"/>
          <p:cNvSpPr>
            <a:spLocks noChangeShapeType="1"/>
          </p:cNvSpPr>
          <p:nvPr/>
        </p:nvSpPr>
        <p:spPr bwMode="auto">
          <a:xfrm>
            <a:off x="9771063" y="1412875"/>
            <a:ext cx="8096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70" name="Line 222"/>
          <p:cNvSpPr>
            <a:spLocks noChangeShapeType="1"/>
          </p:cNvSpPr>
          <p:nvPr/>
        </p:nvSpPr>
        <p:spPr bwMode="auto">
          <a:xfrm>
            <a:off x="9771063" y="1376363"/>
            <a:ext cx="8731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71" name="Line 223"/>
          <p:cNvSpPr>
            <a:spLocks noChangeShapeType="1"/>
          </p:cNvSpPr>
          <p:nvPr/>
        </p:nvSpPr>
        <p:spPr bwMode="auto">
          <a:xfrm>
            <a:off x="9734550" y="1341438"/>
            <a:ext cx="1333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72" name="Line 224"/>
          <p:cNvSpPr>
            <a:spLocks noChangeShapeType="1"/>
          </p:cNvSpPr>
          <p:nvPr/>
        </p:nvSpPr>
        <p:spPr bwMode="auto">
          <a:xfrm>
            <a:off x="9734550" y="1304925"/>
            <a:ext cx="1079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73" name="Line 225"/>
          <p:cNvSpPr>
            <a:spLocks noChangeShapeType="1"/>
          </p:cNvSpPr>
          <p:nvPr/>
        </p:nvSpPr>
        <p:spPr bwMode="auto">
          <a:xfrm>
            <a:off x="9734550" y="1268413"/>
            <a:ext cx="1333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74" name="Line 226"/>
          <p:cNvSpPr>
            <a:spLocks noChangeShapeType="1"/>
          </p:cNvSpPr>
          <p:nvPr/>
        </p:nvSpPr>
        <p:spPr bwMode="auto">
          <a:xfrm>
            <a:off x="9734550" y="1233488"/>
            <a:ext cx="1079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75" name="Line 227"/>
          <p:cNvSpPr>
            <a:spLocks noChangeShapeType="1"/>
          </p:cNvSpPr>
          <p:nvPr/>
        </p:nvSpPr>
        <p:spPr bwMode="auto">
          <a:xfrm>
            <a:off x="9734550" y="1196975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76" name="Line 228"/>
          <p:cNvSpPr>
            <a:spLocks noChangeShapeType="1"/>
          </p:cNvSpPr>
          <p:nvPr/>
        </p:nvSpPr>
        <p:spPr bwMode="auto">
          <a:xfrm>
            <a:off x="9734550" y="1160463"/>
            <a:ext cx="1333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77" name="Line 229"/>
          <p:cNvSpPr>
            <a:spLocks noChangeShapeType="1"/>
          </p:cNvSpPr>
          <p:nvPr/>
        </p:nvSpPr>
        <p:spPr bwMode="auto">
          <a:xfrm>
            <a:off x="9771063" y="1322388"/>
            <a:ext cx="603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78" name="Line 230"/>
          <p:cNvSpPr>
            <a:spLocks noChangeShapeType="1"/>
          </p:cNvSpPr>
          <p:nvPr/>
        </p:nvSpPr>
        <p:spPr bwMode="auto">
          <a:xfrm>
            <a:off x="9771063" y="1287463"/>
            <a:ext cx="603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79" name="Line 231"/>
          <p:cNvSpPr>
            <a:spLocks noChangeShapeType="1"/>
          </p:cNvSpPr>
          <p:nvPr/>
        </p:nvSpPr>
        <p:spPr bwMode="auto">
          <a:xfrm>
            <a:off x="9771063" y="1250950"/>
            <a:ext cx="603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80" name="Line 232"/>
          <p:cNvSpPr>
            <a:spLocks noChangeShapeType="1"/>
          </p:cNvSpPr>
          <p:nvPr/>
        </p:nvSpPr>
        <p:spPr bwMode="auto">
          <a:xfrm>
            <a:off x="9771063" y="1214438"/>
            <a:ext cx="603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81" name="Line 233"/>
          <p:cNvSpPr>
            <a:spLocks noChangeShapeType="1"/>
          </p:cNvSpPr>
          <p:nvPr/>
        </p:nvSpPr>
        <p:spPr bwMode="auto">
          <a:xfrm>
            <a:off x="9771063" y="1179513"/>
            <a:ext cx="603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82" name="Line 234"/>
          <p:cNvSpPr>
            <a:spLocks noChangeShapeType="1"/>
          </p:cNvSpPr>
          <p:nvPr/>
        </p:nvSpPr>
        <p:spPr bwMode="auto">
          <a:xfrm>
            <a:off x="9734550" y="2127250"/>
            <a:ext cx="1095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83" name="Line 235"/>
          <p:cNvSpPr>
            <a:spLocks noChangeShapeType="1"/>
          </p:cNvSpPr>
          <p:nvPr/>
        </p:nvSpPr>
        <p:spPr bwMode="auto">
          <a:xfrm>
            <a:off x="9771063" y="2162175"/>
            <a:ext cx="7778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84" name="Line 236"/>
          <p:cNvSpPr>
            <a:spLocks noChangeShapeType="1"/>
          </p:cNvSpPr>
          <p:nvPr/>
        </p:nvSpPr>
        <p:spPr bwMode="auto">
          <a:xfrm>
            <a:off x="9734550" y="2198688"/>
            <a:ext cx="1333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85" name="Line 237"/>
          <p:cNvSpPr>
            <a:spLocks noChangeShapeType="1"/>
          </p:cNvSpPr>
          <p:nvPr/>
        </p:nvSpPr>
        <p:spPr bwMode="auto">
          <a:xfrm>
            <a:off x="9771063" y="2235200"/>
            <a:ext cx="7778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86" name="Line 238"/>
          <p:cNvSpPr>
            <a:spLocks noChangeShapeType="1"/>
          </p:cNvSpPr>
          <p:nvPr/>
        </p:nvSpPr>
        <p:spPr bwMode="auto">
          <a:xfrm>
            <a:off x="9734550" y="2270125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87" name="Line 239"/>
          <p:cNvSpPr>
            <a:spLocks noChangeShapeType="1"/>
          </p:cNvSpPr>
          <p:nvPr/>
        </p:nvSpPr>
        <p:spPr bwMode="auto">
          <a:xfrm>
            <a:off x="9771063" y="2306638"/>
            <a:ext cx="7778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88" name="Line 240"/>
          <p:cNvSpPr>
            <a:spLocks noChangeShapeType="1"/>
          </p:cNvSpPr>
          <p:nvPr/>
        </p:nvSpPr>
        <p:spPr bwMode="auto">
          <a:xfrm>
            <a:off x="9771063" y="2343150"/>
            <a:ext cx="825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89" name="Line 241"/>
          <p:cNvSpPr>
            <a:spLocks noChangeShapeType="1"/>
          </p:cNvSpPr>
          <p:nvPr/>
        </p:nvSpPr>
        <p:spPr bwMode="auto">
          <a:xfrm>
            <a:off x="9734550" y="2378075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90" name="Line 242"/>
          <p:cNvSpPr>
            <a:spLocks noChangeShapeType="1"/>
          </p:cNvSpPr>
          <p:nvPr/>
        </p:nvSpPr>
        <p:spPr bwMode="auto">
          <a:xfrm>
            <a:off x="9734550" y="2414588"/>
            <a:ext cx="1063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91" name="Line 243"/>
          <p:cNvSpPr>
            <a:spLocks noChangeShapeType="1"/>
          </p:cNvSpPr>
          <p:nvPr/>
        </p:nvSpPr>
        <p:spPr bwMode="auto">
          <a:xfrm>
            <a:off x="9734550" y="2451100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92" name="Line 244"/>
          <p:cNvSpPr>
            <a:spLocks noChangeShapeType="1"/>
          </p:cNvSpPr>
          <p:nvPr/>
        </p:nvSpPr>
        <p:spPr bwMode="auto">
          <a:xfrm>
            <a:off x="9734550" y="2486025"/>
            <a:ext cx="1143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93" name="Line 245"/>
          <p:cNvSpPr>
            <a:spLocks noChangeShapeType="1"/>
          </p:cNvSpPr>
          <p:nvPr/>
        </p:nvSpPr>
        <p:spPr bwMode="auto">
          <a:xfrm>
            <a:off x="9734550" y="2522538"/>
            <a:ext cx="1333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94" name="Line 246"/>
          <p:cNvSpPr>
            <a:spLocks noChangeShapeType="1"/>
          </p:cNvSpPr>
          <p:nvPr/>
        </p:nvSpPr>
        <p:spPr bwMode="auto">
          <a:xfrm>
            <a:off x="9734550" y="2559050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95" name="Line 247"/>
          <p:cNvSpPr>
            <a:spLocks noChangeShapeType="1"/>
          </p:cNvSpPr>
          <p:nvPr/>
        </p:nvSpPr>
        <p:spPr bwMode="auto">
          <a:xfrm>
            <a:off x="9771063" y="2397125"/>
            <a:ext cx="571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96" name="Line 248"/>
          <p:cNvSpPr>
            <a:spLocks noChangeShapeType="1"/>
          </p:cNvSpPr>
          <p:nvPr/>
        </p:nvSpPr>
        <p:spPr bwMode="auto">
          <a:xfrm>
            <a:off x="9771063" y="2432050"/>
            <a:ext cx="571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97" name="Line 249"/>
          <p:cNvSpPr>
            <a:spLocks noChangeShapeType="1"/>
          </p:cNvSpPr>
          <p:nvPr/>
        </p:nvSpPr>
        <p:spPr bwMode="auto">
          <a:xfrm>
            <a:off x="9771063" y="2468563"/>
            <a:ext cx="571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98" name="Line 250"/>
          <p:cNvSpPr>
            <a:spLocks noChangeShapeType="1"/>
          </p:cNvSpPr>
          <p:nvPr/>
        </p:nvSpPr>
        <p:spPr bwMode="auto">
          <a:xfrm>
            <a:off x="9771063" y="2505075"/>
            <a:ext cx="571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99" name="Line 251"/>
          <p:cNvSpPr>
            <a:spLocks noChangeShapeType="1"/>
          </p:cNvSpPr>
          <p:nvPr/>
        </p:nvSpPr>
        <p:spPr bwMode="auto">
          <a:xfrm>
            <a:off x="9771063" y="2540000"/>
            <a:ext cx="571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00" name="Line 252"/>
          <p:cNvSpPr>
            <a:spLocks noChangeShapeType="1"/>
          </p:cNvSpPr>
          <p:nvPr/>
        </p:nvSpPr>
        <p:spPr bwMode="auto">
          <a:xfrm>
            <a:off x="9734550" y="2127250"/>
            <a:ext cx="1095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01" name="Line 253"/>
          <p:cNvSpPr>
            <a:spLocks noChangeShapeType="1"/>
          </p:cNvSpPr>
          <p:nvPr/>
        </p:nvSpPr>
        <p:spPr bwMode="auto">
          <a:xfrm>
            <a:off x="9771063" y="2090738"/>
            <a:ext cx="7778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02" name="Line 254"/>
          <p:cNvSpPr>
            <a:spLocks noChangeShapeType="1"/>
          </p:cNvSpPr>
          <p:nvPr/>
        </p:nvSpPr>
        <p:spPr bwMode="auto">
          <a:xfrm>
            <a:off x="9734550" y="2054225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03" name="Line 255"/>
          <p:cNvSpPr>
            <a:spLocks noChangeShapeType="1"/>
          </p:cNvSpPr>
          <p:nvPr/>
        </p:nvSpPr>
        <p:spPr bwMode="auto">
          <a:xfrm>
            <a:off x="9734550" y="1665288"/>
            <a:ext cx="1333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04" name="Line 256"/>
          <p:cNvSpPr>
            <a:spLocks noChangeShapeType="1"/>
          </p:cNvSpPr>
          <p:nvPr/>
        </p:nvSpPr>
        <p:spPr bwMode="auto">
          <a:xfrm>
            <a:off x="9771063" y="1628775"/>
            <a:ext cx="8096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05" name="Line 257"/>
          <p:cNvSpPr>
            <a:spLocks noChangeShapeType="1"/>
          </p:cNvSpPr>
          <p:nvPr/>
        </p:nvSpPr>
        <p:spPr bwMode="auto">
          <a:xfrm>
            <a:off x="9734550" y="1592263"/>
            <a:ext cx="1174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06" name="Line 258"/>
          <p:cNvSpPr>
            <a:spLocks noChangeShapeType="1"/>
          </p:cNvSpPr>
          <p:nvPr/>
        </p:nvSpPr>
        <p:spPr bwMode="auto">
          <a:xfrm>
            <a:off x="9734550" y="1736725"/>
            <a:ext cx="1174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07" name="Line 259"/>
          <p:cNvSpPr>
            <a:spLocks noChangeShapeType="1"/>
          </p:cNvSpPr>
          <p:nvPr/>
        </p:nvSpPr>
        <p:spPr bwMode="auto">
          <a:xfrm>
            <a:off x="9771063" y="1700213"/>
            <a:ext cx="8096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08" name="Line 260"/>
          <p:cNvSpPr>
            <a:spLocks noChangeShapeType="1"/>
          </p:cNvSpPr>
          <p:nvPr/>
        </p:nvSpPr>
        <p:spPr bwMode="auto">
          <a:xfrm>
            <a:off x="9734550" y="1809750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09" name="Line 261"/>
          <p:cNvSpPr>
            <a:spLocks noChangeShapeType="1"/>
          </p:cNvSpPr>
          <p:nvPr/>
        </p:nvSpPr>
        <p:spPr bwMode="auto">
          <a:xfrm>
            <a:off x="9771063" y="1773238"/>
            <a:ext cx="8096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10" name="Line 262"/>
          <p:cNvSpPr>
            <a:spLocks noChangeShapeType="1"/>
          </p:cNvSpPr>
          <p:nvPr/>
        </p:nvSpPr>
        <p:spPr bwMode="auto">
          <a:xfrm>
            <a:off x="9734550" y="1736725"/>
            <a:ext cx="1174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11" name="Line 263"/>
          <p:cNvSpPr>
            <a:spLocks noChangeShapeType="1"/>
          </p:cNvSpPr>
          <p:nvPr/>
        </p:nvSpPr>
        <p:spPr bwMode="auto">
          <a:xfrm>
            <a:off x="9734550" y="1982788"/>
            <a:ext cx="1095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12" name="Line 264"/>
          <p:cNvSpPr>
            <a:spLocks noChangeShapeType="1"/>
          </p:cNvSpPr>
          <p:nvPr/>
        </p:nvSpPr>
        <p:spPr bwMode="auto">
          <a:xfrm>
            <a:off x="9771063" y="2019300"/>
            <a:ext cx="7778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13" name="Line 265"/>
          <p:cNvSpPr>
            <a:spLocks noChangeShapeType="1"/>
          </p:cNvSpPr>
          <p:nvPr/>
        </p:nvSpPr>
        <p:spPr bwMode="auto">
          <a:xfrm>
            <a:off x="9734550" y="1982788"/>
            <a:ext cx="1095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14" name="Line 266"/>
          <p:cNvSpPr>
            <a:spLocks noChangeShapeType="1"/>
          </p:cNvSpPr>
          <p:nvPr/>
        </p:nvSpPr>
        <p:spPr bwMode="auto">
          <a:xfrm>
            <a:off x="9771063" y="1946275"/>
            <a:ext cx="7778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15" name="Line 267"/>
          <p:cNvSpPr>
            <a:spLocks noChangeShapeType="1"/>
          </p:cNvSpPr>
          <p:nvPr/>
        </p:nvSpPr>
        <p:spPr bwMode="auto">
          <a:xfrm>
            <a:off x="9734550" y="1911350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16" name="Line 268"/>
          <p:cNvSpPr>
            <a:spLocks noChangeShapeType="1"/>
          </p:cNvSpPr>
          <p:nvPr/>
        </p:nvSpPr>
        <p:spPr bwMode="auto">
          <a:xfrm>
            <a:off x="1187450" y="2559050"/>
            <a:ext cx="8547100" cy="1588"/>
          </a:xfrm>
          <a:prstGeom prst="line">
            <a:avLst/>
          </a:prstGeom>
          <a:noFill/>
          <a:ln w="36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17" name="Line 269"/>
          <p:cNvSpPr>
            <a:spLocks noChangeShapeType="1"/>
          </p:cNvSpPr>
          <p:nvPr/>
        </p:nvSpPr>
        <p:spPr bwMode="auto">
          <a:xfrm>
            <a:off x="1309688" y="1195388"/>
            <a:ext cx="1587" cy="13287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18" name="Line 270"/>
          <p:cNvSpPr>
            <a:spLocks noChangeShapeType="1"/>
          </p:cNvSpPr>
          <p:nvPr/>
        </p:nvSpPr>
        <p:spPr bwMode="auto">
          <a:xfrm>
            <a:off x="5884863" y="3381375"/>
            <a:ext cx="1587" cy="1984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19" name="Line 271"/>
          <p:cNvSpPr>
            <a:spLocks noChangeShapeType="1"/>
          </p:cNvSpPr>
          <p:nvPr/>
        </p:nvSpPr>
        <p:spPr bwMode="auto">
          <a:xfrm>
            <a:off x="5632450" y="3381375"/>
            <a:ext cx="1588" cy="1984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20" name="Line 272"/>
          <p:cNvSpPr>
            <a:spLocks noChangeShapeType="1"/>
          </p:cNvSpPr>
          <p:nvPr/>
        </p:nvSpPr>
        <p:spPr bwMode="auto">
          <a:xfrm>
            <a:off x="9867900" y="69850"/>
            <a:ext cx="1588" cy="1165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21" name="Line 273"/>
          <p:cNvSpPr>
            <a:spLocks noChangeShapeType="1"/>
          </p:cNvSpPr>
          <p:nvPr/>
        </p:nvSpPr>
        <p:spPr bwMode="auto">
          <a:xfrm>
            <a:off x="1101725" y="141288"/>
            <a:ext cx="885031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2322" name="Group 274"/>
          <p:cNvGrpSpPr>
            <a:grpSpLocks/>
          </p:cNvGrpSpPr>
          <p:nvPr/>
        </p:nvGrpSpPr>
        <p:grpSpPr bwMode="auto">
          <a:xfrm>
            <a:off x="3409950" y="558800"/>
            <a:ext cx="593725" cy="468313"/>
            <a:chOff x="2148" y="352"/>
            <a:chExt cx="374" cy="295"/>
          </a:xfrm>
        </p:grpSpPr>
        <p:sp>
          <p:nvSpPr>
            <p:cNvPr id="2323" name="Rectangle 275"/>
            <p:cNvSpPr>
              <a:spLocks noChangeArrowheads="1"/>
            </p:cNvSpPr>
            <p:nvPr/>
          </p:nvSpPr>
          <p:spPr bwMode="auto">
            <a:xfrm>
              <a:off x="2170" y="375"/>
              <a:ext cx="329" cy="25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4" name="Line 276"/>
            <p:cNvSpPr>
              <a:spLocks noChangeShapeType="1"/>
            </p:cNvSpPr>
            <p:nvPr/>
          </p:nvSpPr>
          <p:spPr bwMode="auto">
            <a:xfrm>
              <a:off x="2476" y="602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5" name="Line 277"/>
            <p:cNvSpPr>
              <a:spLocks noChangeShapeType="1"/>
            </p:cNvSpPr>
            <p:nvPr/>
          </p:nvSpPr>
          <p:spPr bwMode="auto">
            <a:xfrm>
              <a:off x="2476" y="602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6" name="Line 278"/>
            <p:cNvSpPr>
              <a:spLocks noChangeShapeType="1"/>
            </p:cNvSpPr>
            <p:nvPr/>
          </p:nvSpPr>
          <p:spPr bwMode="auto">
            <a:xfrm>
              <a:off x="2193" y="602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7" name="Line 279"/>
            <p:cNvSpPr>
              <a:spLocks noChangeShapeType="1"/>
            </p:cNvSpPr>
            <p:nvPr/>
          </p:nvSpPr>
          <p:spPr bwMode="auto">
            <a:xfrm>
              <a:off x="2148" y="602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8" name="Line 280"/>
            <p:cNvSpPr>
              <a:spLocks noChangeShapeType="1"/>
            </p:cNvSpPr>
            <p:nvPr/>
          </p:nvSpPr>
          <p:spPr bwMode="auto">
            <a:xfrm>
              <a:off x="2148" y="397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9" name="Line 281"/>
            <p:cNvSpPr>
              <a:spLocks noChangeShapeType="1"/>
            </p:cNvSpPr>
            <p:nvPr/>
          </p:nvSpPr>
          <p:spPr bwMode="auto">
            <a:xfrm>
              <a:off x="2193" y="352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0" name="Line 282"/>
            <p:cNvSpPr>
              <a:spLocks noChangeShapeType="1"/>
            </p:cNvSpPr>
            <p:nvPr/>
          </p:nvSpPr>
          <p:spPr bwMode="auto">
            <a:xfrm>
              <a:off x="2476" y="397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1" name="Line 283"/>
            <p:cNvSpPr>
              <a:spLocks noChangeShapeType="1"/>
            </p:cNvSpPr>
            <p:nvPr/>
          </p:nvSpPr>
          <p:spPr bwMode="auto">
            <a:xfrm>
              <a:off x="2476" y="352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332" name="Group 284"/>
          <p:cNvGrpSpPr>
            <a:grpSpLocks/>
          </p:cNvGrpSpPr>
          <p:nvPr/>
        </p:nvGrpSpPr>
        <p:grpSpPr bwMode="auto">
          <a:xfrm>
            <a:off x="4092575" y="558800"/>
            <a:ext cx="595313" cy="468313"/>
            <a:chOff x="2578" y="352"/>
            <a:chExt cx="375" cy="295"/>
          </a:xfrm>
        </p:grpSpPr>
        <p:sp>
          <p:nvSpPr>
            <p:cNvPr id="2333" name="Rectangle 285"/>
            <p:cNvSpPr>
              <a:spLocks noChangeArrowheads="1"/>
            </p:cNvSpPr>
            <p:nvPr/>
          </p:nvSpPr>
          <p:spPr bwMode="auto">
            <a:xfrm>
              <a:off x="2601" y="375"/>
              <a:ext cx="329" cy="25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4" name="Line 286"/>
            <p:cNvSpPr>
              <a:spLocks noChangeShapeType="1"/>
            </p:cNvSpPr>
            <p:nvPr/>
          </p:nvSpPr>
          <p:spPr bwMode="auto">
            <a:xfrm>
              <a:off x="2907" y="602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5" name="Line 287"/>
            <p:cNvSpPr>
              <a:spLocks noChangeShapeType="1"/>
            </p:cNvSpPr>
            <p:nvPr/>
          </p:nvSpPr>
          <p:spPr bwMode="auto">
            <a:xfrm>
              <a:off x="2907" y="602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6" name="Line 288"/>
            <p:cNvSpPr>
              <a:spLocks noChangeShapeType="1"/>
            </p:cNvSpPr>
            <p:nvPr/>
          </p:nvSpPr>
          <p:spPr bwMode="auto">
            <a:xfrm>
              <a:off x="2624" y="602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7" name="Line 289"/>
            <p:cNvSpPr>
              <a:spLocks noChangeShapeType="1"/>
            </p:cNvSpPr>
            <p:nvPr/>
          </p:nvSpPr>
          <p:spPr bwMode="auto">
            <a:xfrm>
              <a:off x="2578" y="602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8" name="Line 290"/>
            <p:cNvSpPr>
              <a:spLocks noChangeShapeType="1"/>
            </p:cNvSpPr>
            <p:nvPr/>
          </p:nvSpPr>
          <p:spPr bwMode="auto">
            <a:xfrm>
              <a:off x="2578" y="397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9" name="Line 291"/>
            <p:cNvSpPr>
              <a:spLocks noChangeShapeType="1"/>
            </p:cNvSpPr>
            <p:nvPr/>
          </p:nvSpPr>
          <p:spPr bwMode="auto">
            <a:xfrm>
              <a:off x="2624" y="352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0" name="Line 292"/>
            <p:cNvSpPr>
              <a:spLocks noChangeShapeType="1"/>
            </p:cNvSpPr>
            <p:nvPr/>
          </p:nvSpPr>
          <p:spPr bwMode="auto">
            <a:xfrm>
              <a:off x="2907" y="397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1" name="Line 293"/>
            <p:cNvSpPr>
              <a:spLocks noChangeShapeType="1"/>
            </p:cNvSpPr>
            <p:nvPr/>
          </p:nvSpPr>
          <p:spPr bwMode="auto">
            <a:xfrm>
              <a:off x="2907" y="352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342" name="Group 294"/>
          <p:cNvGrpSpPr>
            <a:grpSpLocks/>
          </p:cNvGrpSpPr>
          <p:nvPr/>
        </p:nvGrpSpPr>
        <p:grpSpPr bwMode="auto">
          <a:xfrm>
            <a:off x="4776788" y="558800"/>
            <a:ext cx="593725" cy="468313"/>
            <a:chOff x="3009" y="352"/>
            <a:chExt cx="374" cy="295"/>
          </a:xfrm>
        </p:grpSpPr>
        <p:sp>
          <p:nvSpPr>
            <p:cNvPr id="2343" name="Rectangle 295"/>
            <p:cNvSpPr>
              <a:spLocks noChangeArrowheads="1"/>
            </p:cNvSpPr>
            <p:nvPr/>
          </p:nvSpPr>
          <p:spPr bwMode="auto">
            <a:xfrm>
              <a:off x="3032" y="375"/>
              <a:ext cx="329" cy="25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4" name="Line 296"/>
            <p:cNvSpPr>
              <a:spLocks noChangeShapeType="1"/>
            </p:cNvSpPr>
            <p:nvPr/>
          </p:nvSpPr>
          <p:spPr bwMode="auto">
            <a:xfrm>
              <a:off x="3338" y="602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5" name="Line 297"/>
            <p:cNvSpPr>
              <a:spLocks noChangeShapeType="1"/>
            </p:cNvSpPr>
            <p:nvPr/>
          </p:nvSpPr>
          <p:spPr bwMode="auto">
            <a:xfrm>
              <a:off x="3338" y="602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6" name="Line 298"/>
            <p:cNvSpPr>
              <a:spLocks noChangeShapeType="1"/>
            </p:cNvSpPr>
            <p:nvPr/>
          </p:nvSpPr>
          <p:spPr bwMode="auto">
            <a:xfrm>
              <a:off x="3055" y="602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7" name="Line 299"/>
            <p:cNvSpPr>
              <a:spLocks noChangeShapeType="1"/>
            </p:cNvSpPr>
            <p:nvPr/>
          </p:nvSpPr>
          <p:spPr bwMode="auto">
            <a:xfrm>
              <a:off x="3009" y="602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8" name="Line 300"/>
            <p:cNvSpPr>
              <a:spLocks noChangeShapeType="1"/>
            </p:cNvSpPr>
            <p:nvPr/>
          </p:nvSpPr>
          <p:spPr bwMode="auto">
            <a:xfrm>
              <a:off x="3009" y="397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9" name="Line 301"/>
            <p:cNvSpPr>
              <a:spLocks noChangeShapeType="1"/>
            </p:cNvSpPr>
            <p:nvPr/>
          </p:nvSpPr>
          <p:spPr bwMode="auto">
            <a:xfrm>
              <a:off x="3055" y="352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0" name="Line 302"/>
            <p:cNvSpPr>
              <a:spLocks noChangeShapeType="1"/>
            </p:cNvSpPr>
            <p:nvPr/>
          </p:nvSpPr>
          <p:spPr bwMode="auto">
            <a:xfrm>
              <a:off x="3338" y="397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1" name="Line 303"/>
            <p:cNvSpPr>
              <a:spLocks noChangeShapeType="1"/>
            </p:cNvSpPr>
            <p:nvPr/>
          </p:nvSpPr>
          <p:spPr bwMode="auto">
            <a:xfrm>
              <a:off x="3338" y="352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352" name="Group 304"/>
          <p:cNvGrpSpPr>
            <a:grpSpLocks/>
          </p:cNvGrpSpPr>
          <p:nvPr/>
        </p:nvGrpSpPr>
        <p:grpSpPr bwMode="auto">
          <a:xfrm>
            <a:off x="5461000" y="558800"/>
            <a:ext cx="593725" cy="468313"/>
            <a:chOff x="3440" y="352"/>
            <a:chExt cx="374" cy="295"/>
          </a:xfrm>
        </p:grpSpPr>
        <p:sp>
          <p:nvSpPr>
            <p:cNvPr id="2353" name="Rectangle 305"/>
            <p:cNvSpPr>
              <a:spLocks noChangeArrowheads="1"/>
            </p:cNvSpPr>
            <p:nvPr/>
          </p:nvSpPr>
          <p:spPr bwMode="auto">
            <a:xfrm>
              <a:off x="3463" y="375"/>
              <a:ext cx="329" cy="25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4" name="Line 306"/>
            <p:cNvSpPr>
              <a:spLocks noChangeShapeType="1"/>
            </p:cNvSpPr>
            <p:nvPr/>
          </p:nvSpPr>
          <p:spPr bwMode="auto">
            <a:xfrm>
              <a:off x="3769" y="602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5" name="Line 307"/>
            <p:cNvSpPr>
              <a:spLocks noChangeShapeType="1"/>
            </p:cNvSpPr>
            <p:nvPr/>
          </p:nvSpPr>
          <p:spPr bwMode="auto">
            <a:xfrm>
              <a:off x="3769" y="602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6" name="Line 308"/>
            <p:cNvSpPr>
              <a:spLocks noChangeShapeType="1"/>
            </p:cNvSpPr>
            <p:nvPr/>
          </p:nvSpPr>
          <p:spPr bwMode="auto">
            <a:xfrm>
              <a:off x="3485" y="602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7" name="Line 309"/>
            <p:cNvSpPr>
              <a:spLocks noChangeShapeType="1"/>
            </p:cNvSpPr>
            <p:nvPr/>
          </p:nvSpPr>
          <p:spPr bwMode="auto">
            <a:xfrm>
              <a:off x="3440" y="602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8" name="Line 310"/>
            <p:cNvSpPr>
              <a:spLocks noChangeShapeType="1"/>
            </p:cNvSpPr>
            <p:nvPr/>
          </p:nvSpPr>
          <p:spPr bwMode="auto">
            <a:xfrm>
              <a:off x="3440" y="397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9" name="Line 311"/>
            <p:cNvSpPr>
              <a:spLocks noChangeShapeType="1"/>
            </p:cNvSpPr>
            <p:nvPr/>
          </p:nvSpPr>
          <p:spPr bwMode="auto">
            <a:xfrm>
              <a:off x="3485" y="352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0" name="Line 312"/>
            <p:cNvSpPr>
              <a:spLocks noChangeShapeType="1"/>
            </p:cNvSpPr>
            <p:nvPr/>
          </p:nvSpPr>
          <p:spPr bwMode="auto">
            <a:xfrm>
              <a:off x="3769" y="397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1" name="Line 313"/>
            <p:cNvSpPr>
              <a:spLocks noChangeShapeType="1"/>
            </p:cNvSpPr>
            <p:nvPr/>
          </p:nvSpPr>
          <p:spPr bwMode="auto">
            <a:xfrm>
              <a:off x="3769" y="352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362" name="Group 314"/>
          <p:cNvGrpSpPr>
            <a:grpSpLocks/>
          </p:cNvGrpSpPr>
          <p:nvPr/>
        </p:nvGrpSpPr>
        <p:grpSpPr bwMode="auto">
          <a:xfrm>
            <a:off x="6145213" y="558800"/>
            <a:ext cx="593725" cy="468313"/>
            <a:chOff x="3871" y="352"/>
            <a:chExt cx="374" cy="295"/>
          </a:xfrm>
        </p:grpSpPr>
        <p:sp>
          <p:nvSpPr>
            <p:cNvPr id="2363" name="Rectangle 315"/>
            <p:cNvSpPr>
              <a:spLocks noChangeArrowheads="1"/>
            </p:cNvSpPr>
            <p:nvPr/>
          </p:nvSpPr>
          <p:spPr bwMode="auto">
            <a:xfrm>
              <a:off x="3894" y="375"/>
              <a:ext cx="328" cy="25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4" name="Line 316"/>
            <p:cNvSpPr>
              <a:spLocks noChangeShapeType="1"/>
            </p:cNvSpPr>
            <p:nvPr/>
          </p:nvSpPr>
          <p:spPr bwMode="auto">
            <a:xfrm>
              <a:off x="4200" y="602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5" name="Line 317"/>
            <p:cNvSpPr>
              <a:spLocks noChangeShapeType="1"/>
            </p:cNvSpPr>
            <p:nvPr/>
          </p:nvSpPr>
          <p:spPr bwMode="auto">
            <a:xfrm>
              <a:off x="4200" y="602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6" name="Line 318"/>
            <p:cNvSpPr>
              <a:spLocks noChangeShapeType="1"/>
            </p:cNvSpPr>
            <p:nvPr/>
          </p:nvSpPr>
          <p:spPr bwMode="auto">
            <a:xfrm>
              <a:off x="3916" y="602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7" name="Line 319"/>
            <p:cNvSpPr>
              <a:spLocks noChangeShapeType="1"/>
            </p:cNvSpPr>
            <p:nvPr/>
          </p:nvSpPr>
          <p:spPr bwMode="auto">
            <a:xfrm>
              <a:off x="3871" y="602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8" name="Line 320"/>
            <p:cNvSpPr>
              <a:spLocks noChangeShapeType="1"/>
            </p:cNvSpPr>
            <p:nvPr/>
          </p:nvSpPr>
          <p:spPr bwMode="auto">
            <a:xfrm>
              <a:off x="3871" y="397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9" name="Line 321"/>
            <p:cNvSpPr>
              <a:spLocks noChangeShapeType="1"/>
            </p:cNvSpPr>
            <p:nvPr/>
          </p:nvSpPr>
          <p:spPr bwMode="auto">
            <a:xfrm>
              <a:off x="3916" y="352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0" name="Line 322"/>
            <p:cNvSpPr>
              <a:spLocks noChangeShapeType="1"/>
            </p:cNvSpPr>
            <p:nvPr/>
          </p:nvSpPr>
          <p:spPr bwMode="auto">
            <a:xfrm>
              <a:off x="4200" y="397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1" name="Line 323"/>
            <p:cNvSpPr>
              <a:spLocks noChangeShapeType="1"/>
            </p:cNvSpPr>
            <p:nvPr/>
          </p:nvSpPr>
          <p:spPr bwMode="auto">
            <a:xfrm>
              <a:off x="4200" y="352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372" name="Group 324"/>
          <p:cNvGrpSpPr>
            <a:grpSpLocks/>
          </p:cNvGrpSpPr>
          <p:nvPr/>
        </p:nvGrpSpPr>
        <p:grpSpPr bwMode="auto">
          <a:xfrm>
            <a:off x="6829425" y="558800"/>
            <a:ext cx="593725" cy="468313"/>
            <a:chOff x="4302" y="352"/>
            <a:chExt cx="374" cy="295"/>
          </a:xfrm>
        </p:grpSpPr>
        <p:sp>
          <p:nvSpPr>
            <p:cNvPr id="2373" name="Rectangle 325"/>
            <p:cNvSpPr>
              <a:spLocks noChangeArrowheads="1"/>
            </p:cNvSpPr>
            <p:nvPr/>
          </p:nvSpPr>
          <p:spPr bwMode="auto">
            <a:xfrm>
              <a:off x="4325" y="375"/>
              <a:ext cx="328" cy="25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4" name="Line 326"/>
            <p:cNvSpPr>
              <a:spLocks noChangeShapeType="1"/>
            </p:cNvSpPr>
            <p:nvPr/>
          </p:nvSpPr>
          <p:spPr bwMode="auto">
            <a:xfrm>
              <a:off x="4631" y="602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5" name="Line 327"/>
            <p:cNvSpPr>
              <a:spLocks noChangeShapeType="1"/>
            </p:cNvSpPr>
            <p:nvPr/>
          </p:nvSpPr>
          <p:spPr bwMode="auto">
            <a:xfrm>
              <a:off x="4631" y="602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6" name="Line 328"/>
            <p:cNvSpPr>
              <a:spLocks noChangeShapeType="1"/>
            </p:cNvSpPr>
            <p:nvPr/>
          </p:nvSpPr>
          <p:spPr bwMode="auto">
            <a:xfrm>
              <a:off x="4347" y="602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7" name="Line 329"/>
            <p:cNvSpPr>
              <a:spLocks noChangeShapeType="1"/>
            </p:cNvSpPr>
            <p:nvPr/>
          </p:nvSpPr>
          <p:spPr bwMode="auto">
            <a:xfrm>
              <a:off x="4302" y="602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8" name="Line 330"/>
            <p:cNvSpPr>
              <a:spLocks noChangeShapeType="1"/>
            </p:cNvSpPr>
            <p:nvPr/>
          </p:nvSpPr>
          <p:spPr bwMode="auto">
            <a:xfrm>
              <a:off x="4302" y="397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9" name="Line 331"/>
            <p:cNvSpPr>
              <a:spLocks noChangeShapeType="1"/>
            </p:cNvSpPr>
            <p:nvPr/>
          </p:nvSpPr>
          <p:spPr bwMode="auto">
            <a:xfrm>
              <a:off x="4347" y="352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0" name="Line 332"/>
            <p:cNvSpPr>
              <a:spLocks noChangeShapeType="1"/>
            </p:cNvSpPr>
            <p:nvPr/>
          </p:nvSpPr>
          <p:spPr bwMode="auto">
            <a:xfrm>
              <a:off x="4631" y="397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1" name="Line 333"/>
            <p:cNvSpPr>
              <a:spLocks noChangeShapeType="1"/>
            </p:cNvSpPr>
            <p:nvPr/>
          </p:nvSpPr>
          <p:spPr bwMode="auto">
            <a:xfrm>
              <a:off x="4631" y="352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382" name="Group 334"/>
          <p:cNvGrpSpPr>
            <a:grpSpLocks/>
          </p:cNvGrpSpPr>
          <p:nvPr/>
        </p:nvGrpSpPr>
        <p:grpSpPr bwMode="auto">
          <a:xfrm>
            <a:off x="7513638" y="558800"/>
            <a:ext cx="593725" cy="468313"/>
            <a:chOff x="4733" y="352"/>
            <a:chExt cx="374" cy="295"/>
          </a:xfrm>
        </p:grpSpPr>
        <p:sp>
          <p:nvSpPr>
            <p:cNvPr id="2383" name="Rectangle 335"/>
            <p:cNvSpPr>
              <a:spLocks noChangeArrowheads="1"/>
            </p:cNvSpPr>
            <p:nvPr/>
          </p:nvSpPr>
          <p:spPr bwMode="auto">
            <a:xfrm>
              <a:off x="4755" y="375"/>
              <a:ext cx="329" cy="25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4" name="Line 336"/>
            <p:cNvSpPr>
              <a:spLocks noChangeShapeType="1"/>
            </p:cNvSpPr>
            <p:nvPr/>
          </p:nvSpPr>
          <p:spPr bwMode="auto">
            <a:xfrm>
              <a:off x="5062" y="602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5" name="Line 337"/>
            <p:cNvSpPr>
              <a:spLocks noChangeShapeType="1"/>
            </p:cNvSpPr>
            <p:nvPr/>
          </p:nvSpPr>
          <p:spPr bwMode="auto">
            <a:xfrm>
              <a:off x="5062" y="602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6" name="Line 338"/>
            <p:cNvSpPr>
              <a:spLocks noChangeShapeType="1"/>
            </p:cNvSpPr>
            <p:nvPr/>
          </p:nvSpPr>
          <p:spPr bwMode="auto">
            <a:xfrm>
              <a:off x="4778" y="602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7" name="Line 339"/>
            <p:cNvSpPr>
              <a:spLocks noChangeShapeType="1"/>
            </p:cNvSpPr>
            <p:nvPr/>
          </p:nvSpPr>
          <p:spPr bwMode="auto">
            <a:xfrm>
              <a:off x="4733" y="602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8" name="Line 340"/>
            <p:cNvSpPr>
              <a:spLocks noChangeShapeType="1"/>
            </p:cNvSpPr>
            <p:nvPr/>
          </p:nvSpPr>
          <p:spPr bwMode="auto">
            <a:xfrm>
              <a:off x="4733" y="397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9" name="Line 341"/>
            <p:cNvSpPr>
              <a:spLocks noChangeShapeType="1"/>
            </p:cNvSpPr>
            <p:nvPr/>
          </p:nvSpPr>
          <p:spPr bwMode="auto">
            <a:xfrm>
              <a:off x="4778" y="352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0" name="Line 342"/>
            <p:cNvSpPr>
              <a:spLocks noChangeShapeType="1"/>
            </p:cNvSpPr>
            <p:nvPr/>
          </p:nvSpPr>
          <p:spPr bwMode="auto">
            <a:xfrm>
              <a:off x="5062" y="397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1" name="Line 343"/>
            <p:cNvSpPr>
              <a:spLocks noChangeShapeType="1"/>
            </p:cNvSpPr>
            <p:nvPr/>
          </p:nvSpPr>
          <p:spPr bwMode="auto">
            <a:xfrm>
              <a:off x="5062" y="352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392" name="Group 344"/>
          <p:cNvGrpSpPr>
            <a:grpSpLocks/>
          </p:cNvGrpSpPr>
          <p:nvPr/>
        </p:nvGrpSpPr>
        <p:grpSpPr bwMode="auto">
          <a:xfrm>
            <a:off x="2997200" y="573088"/>
            <a:ext cx="341313" cy="446087"/>
            <a:chOff x="1888" y="361"/>
            <a:chExt cx="215" cy="281"/>
          </a:xfrm>
        </p:grpSpPr>
        <p:sp>
          <p:nvSpPr>
            <p:cNvPr id="2393" name="Rectangle 345"/>
            <p:cNvSpPr>
              <a:spLocks noChangeArrowheads="1"/>
            </p:cNvSpPr>
            <p:nvPr/>
          </p:nvSpPr>
          <p:spPr bwMode="auto">
            <a:xfrm>
              <a:off x="1911" y="384"/>
              <a:ext cx="170" cy="236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4" name="Line 346"/>
            <p:cNvSpPr>
              <a:spLocks noChangeShapeType="1"/>
            </p:cNvSpPr>
            <p:nvPr/>
          </p:nvSpPr>
          <p:spPr bwMode="auto">
            <a:xfrm>
              <a:off x="2058" y="597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5" name="Line 347"/>
            <p:cNvSpPr>
              <a:spLocks noChangeShapeType="1"/>
            </p:cNvSpPr>
            <p:nvPr/>
          </p:nvSpPr>
          <p:spPr bwMode="auto">
            <a:xfrm>
              <a:off x="2058" y="597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6" name="Line 348"/>
            <p:cNvSpPr>
              <a:spLocks noChangeShapeType="1"/>
            </p:cNvSpPr>
            <p:nvPr/>
          </p:nvSpPr>
          <p:spPr bwMode="auto">
            <a:xfrm>
              <a:off x="1888" y="406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7" name="Line 349"/>
            <p:cNvSpPr>
              <a:spLocks noChangeShapeType="1"/>
            </p:cNvSpPr>
            <p:nvPr/>
          </p:nvSpPr>
          <p:spPr bwMode="auto">
            <a:xfrm>
              <a:off x="1933" y="361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8" name="Line 350"/>
            <p:cNvSpPr>
              <a:spLocks noChangeShapeType="1"/>
            </p:cNvSpPr>
            <p:nvPr/>
          </p:nvSpPr>
          <p:spPr bwMode="auto">
            <a:xfrm>
              <a:off x="2058" y="406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9" name="Line 351"/>
            <p:cNvSpPr>
              <a:spLocks noChangeShapeType="1"/>
            </p:cNvSpPr>
            <p:nvPr/>
          </p:nvSpPr>
          <p:spPr bwMode="auto">
            <a:xfrm>
              <a:off x="2058" y="361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0" name="Line 352"/>
            <p:cNvSpPr>
              <a:spLocks noChangeShapeType="1"/>
            </p:cNvSpPr>
            <p:nvPr/>
          </p:nvSpPr>
          <p:spPr bwMode="auto">
            <a:xfrm>
              <a:off x="1933" y="597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1" name="Line 353"/>
            <p:cNvSpPr>
              <a:spLocks noChangeShapeType="1"/>
            </p:cNvSpPr>
            <p:nvPr/>
          </p:nvSpPr>
          <p:spPr bwMode="auto">
            <a:xfrm>
              <a:off x="1888" y="597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402" name="Group 354"/>
          <p:cNvGrpSpPr>
            <a:grpSpLocks/>
          </p:cNvGrpSpPr>
          <p:nvPr/>
        </p:nvGrpSpPr>
        <p:grpSpPr bwMode="auto">
          <a:xfrm>
            <a:off x="1858963" y="573088"/>
            <a:ext cx="341312" cy="446087"/>
            <a:chOff x="1171" y="361"/>
            <a:chExt cx="215" cy="281"/>
          </a:xfrm>
        </p:grpSpPr>
        <p:sp>
          <p:nvSpPr>
            <p:cNvPr id="2403" name="Rectangle 355"/>
            <p:cNvSpPr>
              <a:spLocks noChangeArrowheads="1"/>
            </p:cNvSpPr>
            <p:nvPr/>
          </p:nvSpPr>
          <p:spPr bwMode="auto">
            <a:xfrm>
              <a:off x="1193" y="384"/>
              <a:ext cx="170" cy="236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4" name="Line 356"/>
            <p:cNvSpPr>
              <a:spLocks noChangeShapeType="1"/>
            </p:cNvSpPr>
            <p:nvPr/>
          </p:nvSpPr>
          <p:spPr bwMode="auto">
            <a:xfrm>
              <a:off x="1341" y="597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5" name="Line 357"/>
            <p:cNvSpPr>
              <a:spLocks noChangeShapeType="1"/>
            </p:cNvSpPr>
            <p:nvPr/>
          </p:nvSpPr>
          <p:spPr bwMode="auto">
            <a:xfrm>
              <a:off x="1341" y="597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6" name="Line 358"/>
            <p:cNvSpPr>
              <a:spLocks noChangeShapeType="1"/>
            </p:cNvSpPr>
            <p:nvPr/>
          </p:nvSpPr>
          <p:spPr bwMode="auto">
            <a:xfrm>
              <a:off x="1171" y="406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7" name="Line 359"/>
            <p:cNvSpPr>
              <a:spLocks noChangeShapeType="1"/>
            </p:cNvSpPr>
            <p:nvPr/>
          </p:nvSpPr>
          <p:spPr bwMode="auto">
            <a:xfrm>
              <a:off x="1216" y="361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8" name="Line 360"/>
            <p:cNvSpPr>
              <a:spLocks noChangeShapeType="1"/>
            </p:cNvSpPr>
            <p:nvPr/>
          </p:nvSpPr>
          <p:spPr bwMode="auto">
            <a:xfrm>
              <a:off x="1341" y="406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9" name="Line 361"/>
            <p:cNvSpPr>
              <a:spLocks noChangeShapeType="1"/>
            </p:cNvSpPr>
            <p:nvPr/>
          </p:nvSpPr>
          <p:spPr bwMode="auto">
            <a:xfrm>
              <a:off x="1341" y="361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0" name="Line 362"/>
            <p:cNvSpPr>
              <a:spLocks noChangeShapeType="1"/>
            </p:cNvSpPr>
            <p:nvPr/>
          </p:nvSpPr>
          <p:spPr bwMode="auto">
            <a:xfrm>
              <a:off x="1216" y="597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1" name="Line 363"/>
            <p:cNvSpPr>
              <a:spLocks noChangeShapeType="1"/>
            </p:cNvSpPr>
            <p:nvPr/>
          </p:nvSpPr>
          <p:spPr bwMode="auto">
            <a:xfrm>
              <a:off x="1171" y="597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412" name="Group 364"/>
          <p:cNvGrpSpPr>
            <a:grpSpLocks/>
          </p:cNvGrpSpPr>
          <p:nvPr/>
        </p:nvGrpSpPr>
        <p:grpSpPr bwMode="auto">
          <a:xfrm>
            <a:off x="8181975" y="573088"/>
            <a:ext cx="341313" cy="446087"/>
            <a:chOff x="5154" y="361"/>
            <a:chExt cx="215" cy="281"/>
          </a:xfrm>
        </p:grpSpPr>
        <p:sp>
          <p:nvSpPr>
            <p:cNvPr id="2413" name="Rectangle 365"/>
            <p:cNvSpPr>
              <a:spLocks noChangeArrowheads="1"/>
            </p:cNvSpPr>
            <p:nvPr/>
          </p:nvSpPr>
          <p:spPr bwMode="auto">
            <a:xfrm>
              <a:off x="5177" y="384"/>
              <a:ext cx="170" cy="236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4" name="Line 366"/>
            <p:cNvSpPr>
              <a:spLocks noChangeShapeType="1"/>
            </p:cNvSpPr>
            <p:nvPr/>
          </p:nvSpPr>
          <p:spPr bwMode="auto">
            <a:xfrm>
              <a:off x="5324" y="597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5" name="Line 367"/>
            <p:cNvSpPr>
              <a:spLocks noChangeShapeType="1"/>
            </p:cNvSpPr>
            <p:nvPr/>
          </p:nvSpPr>
          <p:spPr bwMode="auto">
            <a:xfrm>
              <a:off x="5324" y="597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6" name="Line 368"/>
            <p:cNvSpPr>
              <a:spLocks noChangeShapeType="1"/>
            </p:cNvSpPr>
            <p:nvPr/>
          </p:nvSpPr>
          <p:spPr bwMode="auto">
            <a:xfrm>
              <a:off x="5154" y="406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7" name="Line 369"/>
            <p:cNvSpPr>
              <a:spLocks noChangeShapeType="1"/>
            </p:cNvSpPr>
            <p:nvPr/>
          </p:nvSpPr>
          <p:spPr bwMode="auto">
            <a:xfrm>
              <a:off x="5199" y="361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8" name="Line 370"/>
            <p:cNvSpPr>
              <a:spLocks noChangeShapeType="1"/>
            </p:cNvSpPr>
            <p:nvPr/>
          </p:nvSpPr>
          <p:spPr bwMode="auto">
            <a:xfrm>
              <a:off x="5324" y="406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9" name="Line 371"/>
            <p:cNvSpPr>
              <a:spLocks noChangeShapeType="1"/>
            </p:cNvSpPr>
            <p:nvPr/>
          </p:nvSpPr>
          <p:spPr bwMode="auto">
            <a:xfrm>
              <a:off x="5324" y="361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0" name="Line 372"/>
            <p:cNvSpPr>
              <a:spLocks noChangeShapeType="1"/>
            </p:cNvSpPr>
            <p:nvPr/>
          </p:nvSpPr>
          <p:spPr bwMode="auto">
            <a:xfrm>
              <a:off x="5199" y="597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1" name="Line 373"/>
            <p:cNvSpPr>
              <a:spLocks noChangeShapeType="1"/>
            </p:cNvSpPr>
            <p:nvPr/>
          </p:nvSpPr>
          <p:spPr bwMode="auto">
            <a:xfrm>
              <a:off x="5154" y="597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422" name="Rectangle 374"/>
          <p:cNvSpPr>
            <a:spLocks noChangeArrowheads="1"/>
          </p:cNvSpPr>
          <p:nvPr/>
        </p:nvSpPr>
        <p:spPr bwMode="auto">
          <a:xfrm>
            <a:off x="2301875" y="212725"/>
            <a:ext cx="582613" cy="833438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23" name="Line 375"/>
          <p:cNvSpPr>
            <a:spLocks noChangeShapeType="1"/>
          </p:cNvSpPr>
          <p:nvPr/>
        </p:nvSpPr>
        <p:spPr bwMode="auto">
          <a:xfrm>
            <a:off x="2847975" y="1046163"/>
            <a:ext cx="3651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24" name="Line 376"/>
          <p:cNvSpPr>
            <a:spLocks noChangeShapeType="1"/>
          </p:cNvSpPr>
          <p:nvPr/>
        </p:nvSpPr>
        <p:spPr bwMode="auto">
          <a:xfrm>
            <a:off x="2884488" y="1011238"/>
            <a:ext cx="1587" cy="349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25" name="Line 377"/>
          <p:cNvSpPr>
            <a:spLocks noChangeShapeType="1"/>
          </p:cNvSpPr>
          <p:nvPr/>
        </p:nvSpPr>
        <p:spPr bwMode="auto">
          <a:xfrm>
            <a:off x="2847975" y="1011238"/>
            <a:ext cx="730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26" name="Line 378"/>
          <p:cNvSpPr>
            <a:spLocks noChangeShapeType="1"/>
          </p:cNvSpPr>
          <p:nvPr/>
        </p:nvSpPr>
        <p:spPr bwMode="auto">
          <a:xfrm>
            <a:off x="2847975" y="1011238"/>
            <a:ext cx="1588" cy="714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27" name="Line 379"/>
          <p:cNvSpPr>
            <a:spLocks noChangeShapeType="1"/>
          </p:cNvSpPr>
          <p:nvPr/>
        </p:nvSpPr>
        <p:spPr bwMode="auto">
          <a:xfrm>
            <a:off x="2265363" y="247650"/>
            <a:ext cx="714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28" name="Line 380"/>
          <p:cNvSpPr>
            <a:spLocks noChangeShapeType="1"/>
          </p:cNvSpPr>
          <p:nvPr/>
        </p:nvSpPr>
        <p:spPr bwMode="auto">
          <a:xfrm>
            <a:off x="2336800" y="176213"/>
            <a:ext cx="1588" cy="714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29" name="Line 381"/>
          <p:cNvSpPr>
            <a:spLocks noChangeShapeType="1"/>
          </p:cNvSpPr>
          <p:nvPr/>
        </p:nvSpPr>
        <p:spPr bwMode="auto">
          <a:xfrm>
            <a:off x="2301875" y="212725"/>
            <a:ext cx="349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30" name="Line 382"/>
          <p:cNvSpPr>
            <a:spLocks noChangeShapeType="1"/>
          </p:cNvSpPr>
          <p:nvPr/>
        </p:nvSpPr>
        <p:spPr bwMode="auto">
          <a:xfrm>
            <a:off x="2301875" y="212725"/>
            <a:ext cx="1588" cy="349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31" name="Line 383"/>
          <p:cNvSpPr>
            <a:spLocks noChangeShapeType="1"/>
          </p:cNvSpPr>
          <p:nvPr/>
        </p:nvSpPr>
        <p:spPr bwMode="auto">
          <a:xfrm>
            <a:off x="2847975" y="247650"/>
            <a:ext cx="730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32" name="Line 384"/>
          <p:cNvSpPr>
            <a:spLocks noChangeShapeType="1"/>
          </p:cNvSpPr>
          <p:nvPr/>
        </p:nvSpPr>
        <p:spPr bwMode="auto">
          <a:xfrm>
            <a:off x="2884488" y="212725"/>
            <a:ext cx="1587" cy="349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33" name="Line 385"/>
          <p:cNvSpPr>
            <a:spLocks noChangeShapeType="1"/>
          </p:cNvSpPr>
          <p:nvPr/>
        </p:nvSpPr>
        <p:spPr bwMode="auto">
          <a:xfrm>
            <a:off x="2847975" y="212725"/>
            <a:ext cx="3651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34" name="Line 386"/>
          <p:cNvSpPr>
            <a:spLocks noChangeShapeType="1"/>
          </p:cNvSpPr>
          <p:nvPr/>
        </p:nvSpPr>
        <p:spPr bwMode="auto">
          <a:xfrm>
            <a:off x="2847975" y="176213"/>
            <a:ext cx="1588" cy="714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35" name="Line 387"/>
          <p:cNvSpPr>
            <a:spLocks noChangeShapeType="1"/>
          </p:cNvSpPr>
          <p:nvPr/>
        </p:nvSpPr>
        <p:spPr bwMode="auto">
          <a:xfrm>
            <a:off x="2301875" y="1046163"/>
            <a:ext cx="349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36" name="Line 388"/>
          <p:cNvSpPr>
            <a:spLocks noChangeShapeType="1"/>
          </p:cNvSpPr>
          <p:nvPr/>
        </p:nvSpPr>
        <p:spPr bwMode="auto">
          <a:xfrm>
            <a:off x="2336800" y="1011238"/>
            <a:ext cx="1588" cy="714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37" name="Line 389"/>
          <p:cNvSpPr>
            <a:spLocks noChangeShapeType="1"/>
          </p:cNvSpPr>
          <p:nvPr/>
        </p:nvSpPr>
        <p:spPr bwMode="auto">
          <a:xfrm>
            <a:off x="2265363" y="1011238"/>
            <a:ext cx="714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38" name="Line 390"/>
          <p:cNvSpPr>
            <a:spLocks noChangeShapeType="1"/>
          </p:cNvSpPr>
          <p:nvPr/>
        </p:nvSpPr>
        <p:spPr bwMode="auto">
          <a:xfrm>
            <a:off x="2301875" y="1011238"/>
            <a:ext cx="1588" cy="349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39" name="Rectangle 391"/>
          <p:cNvSpPr>
            <a:spLocks noChangeArrowheads="1"/>
          </p:cNvSpPr>
          <p:nvPr/>
        </p:nvSpPr>
        <p:spPr bwMode="auto">
          <a:xfrm>
            <a:off x="8643938" y="211138"/>
            <a:ext cx="584200" cy="8350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40" name="Line 392"/>
          <p:cNvSpPr>
            <a:spLocks noChangeShapeType="1"/>
          </p:cNvSpPr>
          <p:nvPr/>
        </p:nvSpPr>
        <p:spPr bwMode="auto">
          <a:xfrm>
            <a:off x="9191625" y="1046163"/>
            <a:ext cx="3651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41" name="Line 393"/>
          <p:cNvSpPr>
            <a:spLocks noChangeShapeType="1"/>
          </p:cNvSpPr>
          <p:nvPr/>
        </p:nvSpPr>
        <p:spPr bwMode="auto">
          <a:xfrm>
            <a:off x="9228138" y="1009650"/>
            <a:ext cx="1587" cy="365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42" name="Line 394"/>
          <p:cNvSpPr>
            <a:spLocks noChangeShapeType="1"/>
          </p:cNvSpPr>
          <p:nvPr/>
        </p:nvSpPr>
        <p:spPr bwMode="auto">
          <a:xfrm>
            <a:off x="9191625" y="1009650"/>
            <a:ext cx="714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43" name="Line 395"/>
          <p:cNvSpPr>
            <a:spLocks noChangeShapeType="1"/>
          </p:cNvSpPr>
          <p:nvPr/>
        </p:nvSpPr>
        <p:spPr bwMode="auto">
          <a:xfrm>
            <a:off x="9191625" y="1009650"/>
            <a:ext cx="1588" cy="714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44" name="Line 396"/>
          <p:cNvSpPr>
            <a:spLocks noChangeShapeType="1"/>
          </p:cNvSpPr>
          <p:nvPr/>
        </p:nvSpPr>
        <p:spPr bwMode="auto">
          <a:xfrm>
            <a:off x="8609013" y="247650"/>
            <a:ext cx="714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45" name="Line 397"/>
          <p:cNvSpPr>
            <a:spLocks noChangeShapeType="1"/>
          </p:cNvSpPr>
          <p:nvPr/>
        </p:nvSpPr>
        <p:spPr bwMode="auto">
          <a:xfrm>
            <a:off x="8680450" y="176213"/>
            <a:ext cx="1588" cy="714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46" name="Line 398"/>
          <p:cNvSpPr>
            <a:spLocks noChangeShapeType="1"/>
          </p:cNvSpPr>
          <p:nvPr/>
        </p:nvSpPr>
        <p:spPr bwMode="auto">
          <a:xfrm>
            <a:off x="8643938" y="211138"/>
            <a:ext cx="3651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47" name="Line 399"/>
          <p:cNvSpPr>
            <a:spLocks noChangeShapeType="1"/>
          </p:cNvSpPr>
          <p:nvPr/>
        </p:nvSpPr>
        <p:spPr bwMode="auto">
          <a:xfrm>
            <a:off x="8643938" y="211138"/>
            <a:ext cx="1587" cy="365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48" name="Line 400"/>
          <p:cNvSpPr>
            <a:spLocks noChangeShapeType="1"/>
          </p:cNvSpPr>
          <p:nvPr/>
        </p:nvSpPr>
        <p:spPr bwMode="auto">
          <a:xfrm>
            <a:off x="9191625" y="247650"/>
            <a:ext cx="714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49" name="Line 401"/>
          <p:cNvSpPr>
            <a:spLocks noChangeShapeType="1"/>
          </p:cNvSpPr>
          <p:nvPr/>
        </p:nvSpPr>
        <p:spPr bwMode="auto">
          <a:xfrm>
            <a:off x="9228138" y="211138"/>
            <a:ext cx="1587" cy="365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50" name="Line 402"/>
          <p:cNvSpPr>
            <a:spLocks noChangeShapeType="1"/>
          </p:cNvSpPr>
          <p:nvPr/>
        </p:nvSpPr>
        <p:spPr bwMode="auto">
          <a:xfrm>
            <a:off x="9191625" y="211138"/>
            <a:ext cx="3651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51" name="Line 403"/>
          <p:cNvSpPr>
            <a:spLocks noChangeShapeType="1"/>
          </p:cNvSpPr>
          <p:nvPr/>
        </p:nvSpPr>
        <p:spPr bwMode="auto">
          <a:xfrm>
            <a:off x="9191625" y="176213"/>
            <a:ext cx="1588" cy="714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52" name="Line 404"/>
          <p:cNvSpPr>
            <a:spLocks noChangeShapeType="1"/>
          </p:cNvSpPr>
          <p:nvPr/>
        </p:nvSpPr>
        <p:spPr bwMode="auto">
          <a:xfrm>
            <a:off x="8643938" y="1046163"/>
            <a:ext cx="3651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53" name="Line 405"/>
          <p:cNvSpPr>
            <a:spLocks noChangeShapeType="1"/>
          </p:cNvSpPr>
          <p:nvPr/>
        </p:nvSpPr>
        <p:spPr bwMode="auto">
          <a:xfrm>
            <a:off x="8680450" y="1009650"/>
            <a:ext cx="1588" cy="714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54" name="Line 406"/>
          <p:cNvSpPr>
            <a:spLocks noChangeShapeType="1"/>
          </p:cNvSpPr>
          <p:nvPr/>
        </p:nvSpPr>
        <p:spPr bwMode="auto">
          <a:xfrm>
            <a:off x="8609013" y="1009650"/>
            <a:ext cx="714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55" name="Line 407"/>
          <p:cNvSpPr>
            <a:spLocks noChangeShapeType="1"/>
          </p:cNvSpPr>
          <p:nvPr/>
        </p:nvSpPr>
        <p:spPr bwMode="auto">
          <a:xfrm>
            <a:off x="8643938" y="1009650"/>
            <a:ext cx="1587" cy="365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2456" name="Group 408"/>
          <p:cNvGrpSpPr>
            <a:grpSpLocks/>
          </p:cNvGrpSpPr>
          <p:nvPr/>
        </p:nvGrpSpPr>
        <p:grpSpPr bwMode="auto">
          <a:xfrm>
            <a:off x="9328150" y="573088"/>
            <a:ext cx="342900" cy="446087"/>
            <a:chOff x="5876" y="361"/>
            <a:chExt cx="216" cy="281"/>
          </a:xfrm>
        </p:grpSpPr>
        <p:sp>
          <p:nvSpPr>
            <p:cNvPr id="2457" name="Rectangle 409"/>
            <p:cNvSpPr>
              <a:spLocks noChangeArrowheads="1"/>
            </p:cNvSpPr>
            <p:nvPr/>
          </p:nvSpPr>
          <p:spPr bwMode="auto">
            <a:xfrm>
              <a:off x="5899" y="384"/>
              <a:ext cx="170" cy="236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8" name="Line 410"/>
            <p:cNvSpPr>
              <a:spLocks noChangeShapeType="1"/>
            </p:cNvSpPr>
            <p:nvPr/>
          </p:nvSpPr>
          <p:spPr bwMode="auto">
            <a:xfrm>
              <a:off x="6046" y="597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9" name="Line 411"/>
            <p:cNvSpPr>
              <a:spLocks noChangeShapeType="1"/>
            </p:cNvSpPr>
            <p:nvPr/>
          </p:nvSpPr>
          <p:spPr bwMode="auto">
            <a:xfrm>
              <a:off x="6046" y="597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0" name="Line 412"/>
            <p:cNvSpPr>
              <a:spLocks noChangeShapeType="1"/>
            </p:cNvSpPr>
            <p:nvPr/>
          </p:nvSpPr>
          <p:spPr bwMode="auto">
            <a:xfrm>
              <a:off x="5876" y="406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1" name="Line 413"/>
            <p:cNvSpPr>
              <a:spLocks noChangeShapeType="1"/>
            </p:cNvSpPr>
            <p:nvPr/>
          </p:nvSpPr>
          <p:spPr bwMode="auto">
            <a:xfrm>
              <a:off x="5922" y="361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2" name="Line 414"/>
            <p:cNvSpPr>
              <a:spLocks noChangeShapeType="1"/>
            </p:cNvSpPr>
            <p:nvPr/>
          </p:nvSpPr>
          <p:spPr bwMode="auto">
            <a:xfrm>
              <a:off x="6046" y="406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3" name="Line 415"/>
            <p:cNvSpPr>
              <a:spLocks noChangeShapeType="1"/>
            </p:cNvSpPr>
            <p:nvPr/>
          </p:nvSpPr>
          <p:spPr bwMode="auto">
            <a:xfrm>
              <a:off x="6046" y="361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4" name="Line 416"/>
            <p:cNvSpPr>
              <a:spLocks noChangeShapeType="1"/>
            </p:cNvSpPr>
            <p:nvPr/>
          </p:nvSpPr>
          <p:spPr bwMode="auto">
            <a:xfrm>
              <a:off x="5922" y="597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5" name="Line 417"/>
            <p:cNvSpPr>
              <a:spLocks noChangeShapeType="1"/>
            </p:cNvSpPr>
            <p:nvPr/>
          </p:nvSpPr>
          <p:spPr bwMode="auto">
            <a:xfrm>
              <a:off x="5876" y="597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466" name="Line 418"/>
          <p:cNvSpPr>
            <a:spLocks noChangeShapeType="1"/>
          </p:cNvSpPr>
          <p:nvPr/>
        </p:nvSpPr>
        <p:spPr bwMode="auto">
          <a:xfrm>
            <a:off x="1350963" y="1011238"/>
            <a:ext cx="714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7" name="Line 419"/>
          <p:cNvSpPr>
            <a:spLocks noChangeShapeType="1"/>
          </p:cNvSpPr>
          <p:nvPr/>
        </p:nvSpPr>
        <p:spPr bwMode="auto">
          <a:xfrm>
            <a:off x="1577975" y="1011238"/>
            <a:ext cx="1588" cy="714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8" name="Line 420"/>
          <p:cNvSpPr>
            <a:spLocks noChangeShapeType="1"/>
          </p:cNvSpPr>
          <p:nvPr/>
        </p:nvSpPr>
        <p:spPr bwMode="auto">
          <a:xfrm>
            <a:off x="1387475" y="1046163"/>
            <a:ext cx="22701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9" name="Line 421"/>
          <p:cNvSpPr>
            <a:spLocks noChangeShapeType="1"/>
          </p:cNvSpPr>
          <p:nvPr/>
        </p:nvSpPr>
        <p:spPr bwMode="auto">
          <a:xfrm>
            <a:off x="1614488" y="165100"/>
            <a:ext cx="1587" cy="8810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70" name="Line 422"/>
          <p:cNvSpPr>
            <a:spLocks noChangeShapeType="1"/>
          </p:cNvSpPr>
          <p:nvPr/>
        </p:nvSpPr>
        <p:spPr bwMode="auto">
          <a:xfrm>
            <a:off x="1320800" y="212725"/>
            <a:ext cx="3476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71" name="Line 423"/>
          <p:cNvSpPr>
            <a:spLocks noChangeShapeType="1"/>
          </p:cNvSpPr>
          <p:nvPr/>
        </p:nvSpPr>
        <p:spPr bwMode="auto">
          <a:xfrm>
            <a:off x="1387475" y="165100"/>
            <a:ext cx="1588" cy="8810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72" name="Line 424"/>
          <p:cNvSpPr>
            <a:spLocks noChangeShapeType="1"/>
          </p:cNvSpPr>
          <p:nvPr/>
        </p:nvSpPr>
        <p:spPr bwMode="auto">
          <a:xfrm>
            <a:off x="1577975" y="1011238"/>
            <a:ext cx="714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73" name="Line 425"/>
          <p:cNvSpPr>
            <a:spLocks noChangeShapeType="1"/>
          </p:cNvSpPr>
          <p:nvPr/>
        </p:nvSpPr>
        <p:spPr bwMode="auto">
          <a:xfrm>
            <a:off x="1422400" y="1011238"/>
            <a:ext cx="1588" cy="714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74" name="Rectangle 426"/>
          <p:cNvSpPr>
            <a:spLocks noChangeArrowheads="1"/>
          </p:cNvSpPr>
          <p:nvPr/>
        </p:nvSpPr>
        <p:spPr bwMode="auto">
          <a:xfrm>
            <a:off x="1614488" y="300038"/>
            <a:ext cx="20637" cy="571500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75" name="Rectangle 427"/>
          <p:cNvSpPr>
            <a:spLocks noChangeArrowheads="1"/>
          </p:cNvSpPr>
          <p:nvPr/>
        </p:nvSpPr>
        <p:spPr bwMode="auto">
          <a:xfrm>
            <a:off x="1365250" y="300038"/>
            <a:ext cx="22225" cy="571500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76" name="Line 428"/>
          <p:cNvSpPr>
            <a:spLocks noChangeShapeType="1"/>
          </p:cNvSpPr>
          <p:nvPr/>
        </p:nvSpPr>
        <p:spPr bwMode="auto">
          <a:xfrm>
            <a:off x="1087438" y="1235075"/>
            <a:ext cx="878046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77" name="Oval 429"/>
          <p:cNvSpPr>
            <a:spLocks noChangeArrowheads="1"/>
          </p:cNvSpPr>
          <p:nvPr/>
        </p:nvSpPr>
        <p:spPr bwMode="auto">
          <a:xfrm>
            <a:off x="5053013" y="1104900"/>
            <a:ext cx="38100" cy="39688"/>
          </a:xfrm>
          <a:prstGeom prst="ellips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78" name="Oval 430"/>
          <p:cNvSpPr>
            <a:spLocks noChangeArrowheads="1"/>
          </p:cNvSpPr>
          <p:nvPr/>
        </p:nvSpPr>
        <p:spPr bwMode="auto">
          <a:xfrm>
            <a:off x="5053013" y="1058863"/>
            <a:ext cx="38100" cy="39687"/>
          </a:xfrm>
          <a:prstGeom prst="ellips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79" name="Line 431"/>
          <p:cNvSpPr>
            <a:spLocks noChangeShapeType="1"/>
          </p:cNvSpPr>
          <p:nvPr/>
        </p:nvSpPr>
        <p:spPr bwMode="auto">
          <a:xfrm>
            <a:off x="1187450" y="69850"/>
            <a:ext cx="1588" cy="12668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80" name="Line 432"/>
          <p:cNvSpPr>
            <a:spLocks noChangeShapeType="1"/>
          </p:cNvSpPr>
          <p:nvPr/>
        </p:nvSpPr>
        <p:spPr bwMode="auto">
          <a:xfrm>
            <a:off x="1187450" y="1162050"/>
            <a:ext cx="8547100" cy="1588"/>
          </a:xfrm>
          <a:prstGeom prst="line">
            <a:avLst/>
          </a:prstGeom>
          <a:noFill/>
          <a:ln w="36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81" name="Line 433"/>
          <p:cNvSpPr>
            <a:spLocks noChangeShapeType="1"/>
          </p:cNvSpPr>
          <p:nvPr/>
        </p:nvSpPr>
        <p:spPr bwMode="auto">
          <a:xfrm>
            <a:off x="5884863" y="141288"/>
            <a:ext cx="1587" cy="1984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82" name="Line 434"/>
          <p:cNvSpPr>
            <a:spLocks noChangeShapeType="1"/>
          </p:cNvSpPr>
          <p:nvPr/>
        </p:nvSpPr>
        <p:spPr bwMode="auto">
          <a:xfrm>
            <a:off x="5632450" y="141288"/>
            <a:ext cx="1588" cy="1984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83" name="Text Box 435"/>
          <p:cNvSpPr txBox="1">
            <a:spLocks noChangeArrowheads="1"/>
          </p:cNvSpPr>
          <p:nvPr/>
        </p:nvSpPr>
        <p:spPr bwMode="auto">
          <a:xfrm>
            <a:off x="5500688" y="2003425"/>
            <a:ext cx="344487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ja-JP" altLang="en-US" sz="700">
                <a:solidFill>
                  <a:srgbClr val="000000"/>
                </a:solidFill>
                <a:latin typeface="AR Pゴシック体M" panose="020B0600000000000000" pitchFamily="50" charset="-128"/>
              </a:rPr>
              <a:t>裏を利用</a:t>
            </a:r>
            <a:endParaRPr lang="ja-JP" altLang="en-US">
              <a:ea typeface="ＭＳ ゴシック" panose="020B0609070205080204" pitchFamily="49" charset="-128"/>
            </a:endParaRPr>
          </a:p>
        </p:txBody>
      </p:sp>
      <p:sp>
        <p:nvSpPr>
          <p:cNvPr id="2484" name="Line 436"/>
          <p:cNvSpPr>
            <a:spLocks noChangeShapeType="1"/>
          </p:cNvSpPr>
          <p:nvPr/>
        </p:nvSpPr>
        <p:spPr bwMode="auto">
          <a:xfrm>
            <a:off x="9867900" y="6140450"/>
            <a:ext cx="1588" cy="12065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85" name="Line 437"/>
          <p:cNvSpPr>
            <a:spLocks noChangeShapeType="1"/>
          </p:cNvSpPr>
          <p:nvPr/>
        </p:nvSpPr>
        <p:spPr bwMode="auto">
          <a:xfrm>
            <a:off x="1092200" y="7232650"/>
            <a:ext cx="89074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2486" name="Group 438"/>
          <p:cNvGrpSpPr>
            <a:grpSpLocks/>
          </p:cNvGrpSpPr>
          <p:nvPr/>
        </p:nvGrpSpPr>
        <p:grpSpPr bwMode="auto">
          <a:xfrm>
            <a:off x="3409950" y="6346825"/>
            <a:ext cx="593725" cy="468313"/>
            <a:chOff x="2148" y="3998"/>
            <a:chExt cx="374" cy="295"/>
          </a:xfrm>
        </p:grpSpPr>
        <p:sp>
          <p:nvSpPr>
            <p:cNvPr id="2487" name="Rectangle 439"/>
            <p:cNvSpPr>
              <a:spLocks noChangeArrowheads="1"/>
            </p:cNvSpPr>
            <p:nvPr/>
          </p:nvSpPr>
          <p:spPr bwMode="auto">
            <a:xfrm>
              <a:off x="2170" y="4021"/>
              <a:ext cx="329" cy="25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8" name="Line 440"/>
            <p:cNvSpPr>
              <a:spLocks noChangeShapeType="1"/>
            </p:cNvSpPr>
            <p:nvPr/>
          </p:nvSpPr>
          <p:spPr bwMode="auto">
            <a:xfrm>
              <a:off x="2476" y="4043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9" name="Line 441"/>
            <p:cNvSpPr>
              <a:spLocks noChangeShapeType="1"/>
            </p:cNvSpPr>
            <p:nvPr/>
          </p:nvSpPr>
          <p:spPr bwMode="auto">
            <a:xfrm>
              <a:off x="2476" y="3998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0" name="Line 442"/>
            <p:cNvSpPr>
              <a:spLocks noChangeShapeType="1"/>
            </p:cNvSpPr>
            <p:nvPr/>
          </p:nvSpPr>
          <p:spPr bwMode="auto">
            <a:xfrm>
              <a:off x="2193" y="3998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1" name="Line 443"/>
            <p:cNvSpPr>
              <a:spLocks noChangeShapeType="1"/>
            </p:cNvSpPr>
            <p:nvPr/>
          </p:nvSpPr>
          <p:spPr bwMode="auto">
            <a:xfrm>
              <a:off x="2148" y="4043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2" name="Line 444"/>
            <p:cNvSpPr>
              <a:spLocks noChangeShapeType="1"/>
            </p:cNvSpPr>
            <p:nvPr/>
          </p:nvSpPr>
          <p:spPr bwMode="auto">
            <a:xfrm>
              <a:off x="2148" y="4248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3" name="Line 445"/>
            <p:cNvSpPr>
              <a:spLocks noChangeShapeType="1"/>
            </p:cNvSpPr>
            <p:nvPr/>
          </p:nvSpPr>
          <p:spPr bwMode="auto">
            <a:xfrm>
              <a:off x="2193" y="4248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4" name="Line 446"/>
            <p:cNvSpPr>
              <a:spLocks noChangeShapeType="1"/>
            </p:cNvSpPr>
            <p:nvPr/>
          </p:nvSpPr>
          <p:spPr bwMode="auto">
            <a:xfrm>
              <a:off x="2476" y="4248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5" name="Line 447"/>
            <p:cNvSpPr>
              <a:spLocks noChangeShapeType="1"/>
            </p:cNvSpPr>
            <p:nvPr/>
          </p:nvSpPr>
          <p:spPr bwMode="auto">
            <a:xfrm>
              <a:off x="2476" y="4248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496" name="Group 448"/>
          <p:cNvGrpSpPr>
            <a:grpSpLocks/>
          </p:cNvGrpSpPr>
          <p:nvPr/>
        </p:nvGrpSpPr>
        <p:grpSpPr bwMode="auto">
          <a:xfrm>
            <a:off x="4092575" y="6346825"/>
            <a:ext cx="595313" cy="468313"/>
            <a:chOff x="2578" y="3998"/>
            <a:chExt cx="375" cy="295"/>
          </a:xfrm>
        </p:grpSpPr>
        <p:sp>
          <p:nvSpPr>
            <p:cNvPr id="2497" name="Rectangle 449"/>
            <p:cNvSpPr>
              <a:spLocks noChangeArrowheads="1"/>
            </p:cNvSpPr>
            <p:nvPr/>
          </p:nvSpPr>
          <p:spPr bwMode="auto">
            <a:xfrm>
              <a:off x="2601" y="4021"/>
              <a:ext cx="329" cy="25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8" name="Line 450"/>
            <p:cNvSpPr>
              <a:spLocks noChangeShapeType="1"/>
            </p:cNvSpPr>
            <p:nvPr/>
          </p:nvSpPr>
          <p:spPr bwMode="auto">
            <a:xfrm>
              <a:off x="2907" y="4043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9" name="Line 451"/>
            <p:cNvSpPr>
              <a:spLocks noChangeShapeType="1"/>
            </p:cNvSpPr>
            <p:nvPr/>
          </p:nvSpPr>
          <p:spPr bwMode="auto">
            <a:xfrm>
              <a:off x="2907" y="3998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0" name="Line 452"/>
            <p:cNvSpPr>
              <a:spLocks noChangeShapeType="1"/>
            </p:cNvSpPr>
            <p:nvPr/>
          </p:nvSpPr>
          <p:spPr bwMode="auto">
            <a:xfrm>
              <a:off x="2624" y="3998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1" name="Line 453"/>
            <p:cNvSpPr>
              <a:spLocks noChangeShapeType="1"/>
            </p:cNvSpPr>
            <p:nvPr/>
          </p:nvSpPr>
          <p:spPr bwMode="auto">
            <a:xfrm>
              <a:off x="2578" y="4043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2" name="Line 454"/>
            <p:cNvSpPr>
              <a:spLocks noChangeShapeType="1"/>
            </p:cNvSpPr>
            <p:nvPr/>
          </p:nvSpPr>
          <p:spPr bwMode="auto">
            <a:xfrm>
              <a:off x="2578" y="4248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3" name="Line 455"/>
            <p:cNvSpPr>
              <a:spLocks noChangeShapeType="1"/>
            </p:cNvSpPr>
            <p:nvPr/>
          </p:nvSpPr>
          <p:spPr bwMode="auto">
            <a:xfrm>
              <a:off x="2624" y="4248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4" name="Line 456"/>
            <p:cNvSpPr>
              <a:spLocks noChangeShapeType="1"/>
            </p:cNvSpPr>
            <p:nvPr/>
          </p:nvSpPr>
          <p:spPr bwMode="auto">
            <a:xfrm>
              <a:off x="2907" y="4248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5" name="Line 457"/>
            <p:cNvSpPr>
              <a:spLocks noChangeShapeType="1"/>
            </p:cNvSpPr>
            <p:nvPr/>
          </p:nvSpPr>
          <p:spPr bwMode="auto">
            <a:xfrm>
              <a:off x="2907" y="4248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506" name="Group 458"/>
          <p:cNvGrpSpPr>
            <a:grpSpLocks/>
          </p:cNvGrpSpPr>
          <p:nvPr/>
        </p:nvGrpSpPr>
        <p:grpSpPr bwMode="auto">
          <a:xfrm>
            <a:off x="4776788" y="6346825"/>
            <a:ext cx="593725" cy="468313"/>
            <a:chOff x="3009" y="3998"/>
            <a:chExt cx="374" cy="295"/>
          </a:xfrm>
        </p:grpSpPr>
        <p:sp>
          <p:nvSpPr>
            <p:cNvPr id="2507" name="Rectangle 459"/>
            <p:cNvSpPr>
              <a:spLocks noChangeArrowheads="1"/>
            </p:cNvSpPr>
            <p:nvPr/>
          </p:nvSpPr>
          <p:spPr bwMode="auto">
            <a:xfrm>
              <a:off x="3032" y="4021"/>
              <a:ext cx="329" cy="25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8" name="Line 460"/>
            <p:cNvSpPr>
              <a:spLocks noChangeShapeType="1"/>
            </p:cNvSpPr>
            <p:nvPr/>
          </p:nvSpPr>
          <p:spPr bwMode="auto">
            <a:xfrm>
              <a:off x="3338" y="4043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9" name="Line 461"/>
            <p:cNvSpPr>
              <a:spLocks noChangeShapeType="1"/>
            </p:cNvSpPr>
            <p:nvPr/>
          </p:nvSpPr>
          <p:spPr bwMode="auto">
            <a:xfrm>
              <a:off x="3338" y="3998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0" name="Line 462"/>
            <p:cNvSpPr>
              <a:spLocks noChangeShapeType="1"/>
            </p:cNvSpPr>
            <p:nvPr/>
          </p:nvSpPr>
          <p:spPr bwMode="auto">
            <a:xfrm>
              <a:off x="3055" y="3998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1" name="Line 463"/>
            <p:cNvSpPr>
              <a:spLocks noChangeShapeType="1"/>
            </p:cNvSpPr>
            <p:nvPr/>
          </p:nvSpPr>
          <p:spPr bwMode="auto">
            <a:xfrm>
              <a:off x="3009" y="4043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2" name="Line 464"/>
            <p:cNvSpPr>
              <a:spLocks noChangeShapeType="1"/>
            </p:cNvSpPr>
            <p:nvPr/>
          </p:nvSpPr>
          <p:spPr bwMode="auto">
            <a:xfrm>
              <a:off x="3009" y="4248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3" name="Line 465"/>
            <p:cNvSpPr>
              <a:spLocks noChangeShapeType="1"/>
            </p:cNvSpPr>
            <p:nvPr/>
          </p:nvSpPr>
          <p:spPr bwMode="auto">
            <a:xfrm>
              <a:off x="3055" y="4248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4" name="Line 466"/>
            <p:cNvSpPr>
              <a:spLocks noChangeShapeType="1"/>
            </p:cNvSpPr>
            <p:nvPr/>
          </p:nvSpPr>
          <p:spPr bwMode="auto">
            <a:xfrm>
              <a:off x="3338" y="4248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5" name="Line 467"/>
            <p:cNvSpPr>
              <a:spLocks noChangeShapeType="1"/>
            </p:cNvSpPr>
            <p:nvPr/>
          </p:nvSpPr>
          <p:spPr bwMode="auto">
            <a:xfrm>
              <a:off x="3338" y="4248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516" name="Group 468"/>
          <p:cNvGrpSpPr>
            <a:grpSpLocks/>
          </p:cNvGrpSpPr>
          <p:nvPr/>
        </p:nvGrpSpPr>
        <p:grpSpPr bwMode="auto">
          <a:xfrm>
            <a:off x="5461000" y="6346825"/>
            <a:ext cx="593725" cy="468313"/>
            <a:chOff x="3440" y="3998"/>
            <a:chExt cx="374" cy="295"/>
          </a:xfrm>
        </p:grpSpPr>
        <p:sp>
          <p:nvSpPr>
            <p:cNvPr id="2517" name="Rectangle 469"/>
            <p:cNvSpPr>
              <a:spLocks noChangeArrowheads="1"/>
            </p:cNvSpPr>
            <p:nvPr/>
          </p:nvSpPr>
          <p:spPr bwMode="auto">
            <a:xfrm>
              <a:off x="3463" y="4021"/>
              <a:ext cx="329" cy="25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8" name="Line 470"/>
            <p:cNvSpPr>
              <a:spLocks noChangeShapeType="1"/>
            </p:cNvSpPr>
            <p:nvPr/>
          </p:nvSpPr>
          <p:spPr bwMode="auto">
            <a:xfrm>
              <a:off x="3769" y="4043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9" name="Line 471"/>
            <p:cNvSpPr>
              <a:spLocks noChangeShapeType="1"/>
            </p:cNvSpPr>
            <p:nvPr/>
          </p:nvSpPr>
          <p:spPr bwMode="auto">
            <a:xfrm>
              <a:off x="3769" y="3998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0" name="Line 472"/>
            <p:cNvSpPr>
              <a:spLocks noChangeShapeType="1"/>
            </p:cNvSpPr>
            <p:nvPr/>
          </p:nvSpPr>
          <p:spPr bwMode="auto">
            <a:xfrm>
              <a:off x="3485" y="3998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1" name="Line 473"/>
            <p:cNvSpPr>
              <a:spLocks noChangeShapeType="1"/>
            </p:cNvSpPr>
            <p:nvPr/>
          </p:nvSpPr>
          <p:spPr bwMode="auto">
            <a:xfrm>
              <a:off x="3440" y="4043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2" name="Line 474"/>
            <p:cNvSpPr>
              <a:spLocks noChangeShapeType="1"/>
            </p:cNvSpPr>
            <p:nvPr/>
          </p:nvSpPr>
          <p:spPr bwMode="auto">
            <a:xfrm>
              <a:off x="3440" y="4248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3" name="Line 475"/>
            <p:cNvSpPr>
              <a:spLocks noChangeShapeType="1"/>
            </p:cNvSpPr>
            <p:nvPr/>
          </p:nvSpPr>
          <p:spPr bwMode="auto">
            <a:xfrm>
              <a:off x="3485" y="4248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4" name="Line 476"/>
            <p:cNvSpPr>
              <a:spLocks noChangeShapeType="1"/>
            </p:cNvSpPr>
            <p:nvPr/>
          </p:nvSpPr>
          <p:spPr bwMode="auto">
            <a:xfrm>
              <a:off x="3769" y="4248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5" name="Line 477"/>
            <p:cNvSpPr>
              <a:spLocks noChangeShapeType="1"/>
            </p:cNvSpPr>
            <p:nvPr/>
          </p:nvSpPr>
          <p:spPr bwMode="auto">
            <a:xfrm>
              <a:off x="3769" y="4248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526" name="Group 478"/>
          <p:cNvGrpSpPr>
            <a:grpSpLocks/>
          </p:cNvGrpSpPr>
          <p:nvPr/>
        </p:nvGrpSpPr>
        <p:grpSpPr bwMode="auto">
          <a:xfrm>
            <a:off x="6145213" y="6346825"/>
            <a:ext cx="593725" cy="468313"/>
            <a:chOff x="3871" y="3998"/>
            <a:chExt cx="374" cy="295"/>
          </a:xfrm>
        </p:grpSpPr>
        <p:sp>
          <p:nvSpPr>
            <p:cNvPr id="2527" name="Rectangle 479"/>
            <p:cNvSpPr>
              <a:spLocks noChangeArrowheads="1"/>
            </p:cNvSpPr>
            <p:nvPr/>
          </p:nvSpPr>
          <p:spPr bwMode="auto">
            <a:xfrm>
              <a:off x="3894" y="4021"/>
              <a:ext cx="328" cy="25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8" name="Line 480"/>
            <p:cNvSpPr>
              <a:spLocks noChangeShapeType="1"/>
            </p:cNvSpPr>
            <p:nvPr/>
          </p:nvSpPr>
          <p:spPr bwMode="auto">
            <a:xfrm>
              <a:off x="4200" y="4043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9" name="Line 481"/>
            <p:cNvSpPr>
              <a:spLocks noChangeShapeType="1"/>
            </p:cNvSpPr>
            <p:nvPr/>
          </p:nvSpPr>
          <p:spPr bwMode="auto">
            <a:xfrm>
              <a:off x="4200" y="3998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0" name="Line 482"/>
            <p:cNvSpPr>
              <a:spLocks noChangeShapeType="1"/>
            </p:cNvSpPr>
            <p:nvPr/>
          </p:nvSpPr>
          <p:spPr bwMode="auto">
            <a:xfrm>
              <a:off x="3916" y="3998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1" name="Line 483"/>
            <p:cNvSpPr>
              <a:spLocks noChangeShapeType="1"/>
            </p:cNvSpPr>
            <p:nvPr/>
          </p:nvSpPr>
          <p:spPr bwMode="auto">
            <a:xfrm>
              <a:off x="3871" y="4043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2" name="Line 484"/>
            <p:cNvSpPr>
              <a:spLocks noChangeShapeType="1"/>
            </p:cNvSpPr>
            <p:nvPr/>
          </p:nvSpPr>
          <p:spPr bwMode="auto">
            <a:xfrm>
              <a:off x="3871" y="4248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3" name="Line 485"/>
            <p:cNvSpPr>
              <a:spLocks noChangeShapeType="1"/>
            </p:cNvSpPr>
            <p:nvPr/>
          </p:nvSpPr>
          <p:spPr bwMode="auto">
            <a:xfrm>
              <a:off x="3916" y="4248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4" name="Line 486"/>
            <p:cNvSpPr>
              <a:spLocks noChangeShapeType="1"/>
            </p:cNvSpPr>
            <p:nvPr/>
          </p:nvSpPr>
          <p:spPr bwMode="auto">
            <a:xfrm>
              <a:off x="4200" y="4248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5" name="Line 487"/>
            <p:cNvSpPr>
              <a:spLocks noChangeShapeType="1"/>
            </p:cNvSpPr>
            <p:nvPr/>
          </p:nvSpPr>
          <p:spPr bwMode="auto">
            <a:xfrm>
              <a:off x="4200" y="4248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536" name="Group 488"/>
          <p:cNvGrpSpPr>
            <a:grpSpLocks/>
          </p:cNvGrpSpPr>
          <p:nvPr/>
        </p:nvGrpSpPr>
        <p:grpSpPr bwMode="auto">
          <a:xfrm>
            <a:off x="6829425" y="6346825"/>
            <a:ext cx="593725" cy="468313"/>
            <a:chOff x="4302" y="3998"/>
            <a:chExt cx="374" cy="295"/>
          </a:xfrm>
        </p:grpSpPr>
        <p:sp>
          <p:nvSpPr>
            <p:cNvPr id="2537" name="Rectangle 489"/>
            <p:cNvSpPr>
              <a:spLocks noChangeArrowheads="1"/>
            </p:cNvSpPr>
            <p:nvPr/>
          </p:nvSpPr>
          <p:spPr bwMode="auto">
            <a:xfrm>
              <a:off x="4325" y="4021"/>
              <a:ext cx="328" cy="25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8" name="Line 490"/>
            <p:cNvSpPr>
              <a:spLocks noChangeShapeType="1"/>
            </p:cNvSpPr>
            <p:nvPr/>
          </p:nvSpPr>
          <p:spPr bwMode="auto">
            <a:xfrm>
              <a:off x="4631" y="4043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9" name="Line 491"/>
            <p:cNvSpPr>
              <a:spLocks noChangeShapeType="1"/>
            </p:cNvSpPr>
            <p:nvPr/>
          </p:nvSpPr>
          <p:spPr bwMode="auto">
            <a:xfrm>
              <a:off x="4631" y="3998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0" name="Line 492"/>
            <p:cNvSpPr>
              <a:spLocks noChangeShapeType="1"/>
            </p:cNvSpPr>
            <p:nvPr/>
          </p:nvSpPr>
          <p:spPr bwMode="auto">
            <a:xfrm>
              <a:off x="4347" y="3998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1" name="Line 493"/>
            <p:cNvSpPr>
              <a:spLocks noChangeShapeType="1"/>
            </p:cNvSpPr>
            <p:nvPr/>
          </p:nvSpPr>
          <p:spPr bwMode="auto">
            <a:xfrm>
              <a:off x="4302" y="4043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2" name="Line 494"/>
            <p:cNvSpPr>
              <a:spLocks noChangeShapeType="1"/>
            </p:cNvSpPr>
            <p:nvPr/>
          </p:nvSpPr>
          <p:spPr bwMode="auto">
            <a:xfrm>
              <a:off x="4302" y="4248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3" name="Line 495"/>
            <p:cNvSpPr>
              <a:spLocks noChangeShapeType="1"/>
            </p:cNvSpPr>
            <p:nvPr/>
          </p:nvSpPr>
          <p:spPr bwMode="auto">
            <a:xfrm>
              <a:off x="4347" y="4248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4" name="Line 496"/>
            <p:cNvSpPr>
              <a:spLocks noChangeShapeType="1"/>
            </p:cNvSpPr>
            <p:nvPr/>
          </p:nvSpPr>
          <p:spPr bwMode="auto">
            <a:xfrm>
              <a:off x="4631" y="4248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5" name="Line 497"/>
            <p:cNvSpPr>
              <a:spLocks noChangeShapeType="1"/>
            </p:cNvSpPr>
            <p:nvPr/>
          </p:nvSpPr>
          <p:spPr bwMode="auto">
            <a:xfrm>
              <a:off x="4631" y="4248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546" name="Group 498"/>
          <p:cNvGrpSpPr>
            <a:grpSpLocks/>
          </p:cNvGrpSpPr>
          <p:nvPr/>
        </p:nvGrpSpPr>
        <p:grpSpPr bwMode="auto">
          <a:xfrm>
            <a:off x="7513638" y="6346825"/>
            <a:ext cx="593725" cy="468313"/>
            <a:chOff x="4733" y="3998"/>
            <a:chExt cx="374" cy="295"/>
          </a:xfrm>
        </p:grpSpPr>
        <p:sp>
          <p:nvSpPr>
            <p:cNvPr id="2547" name="Rectangle 499"/>
            <p:cNvSpPr>
              <a:spLocks noChangeArrowheads="1"/>
            </p:cNvSpPr>
            <p:nvPr/>
          </p:nvSpPr>
          <p:spPr bwMode="auto">
            <a:xfrm>
              <a:off x="4755" y="4021"/>
              <a:ext cx="329" cy="25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8" name="Line 500"/>
            <p:cNvSpPr>
              <a:spLocks noChangeShapeType="1"/>
            </p:cNvSpPr>
            <p:nvPr/>
          </p:nvSpPr>
          <p:spPr bwMode="auto">
            <a:xfrm>
              <a:off x="5062" y="4043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9" name="Line 501"/>
            <p:cNvSpPr>
              <a:spLocks noChangeShapeType="1"/>
            </p:cNvSpPr>
            <p:nvPr/>
          </p:nvSpPr>
          <p:spPr bwMode="auto">
            <a:xfrm>
              <a:off x="5062" y="3998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0" name="Line 502"/>
            <p:cNvSpPr>
              <a:spLocks noChangeShapeType="1"/>
            </p:cNvSpPr>
            <p:nvPr/>
          </p:nvSpPr>
          <p:spPr bwMode="auto">
            <a:xfrm>
              <a:off x="4778" y="3998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1" name="Line 503"/>
            <p:cNvSpPr>
              <a:spLocks noChangeShapeType="1"/>
            </p:cNvSpPr>
            <p:nvPr/>
          </p:nvSpPr>
          <p:spPr bwMode="auto">
            <a:xfrm>
              <a:off x="4733" y="4043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2" name="Line 504"/>
            <p:cNvSpPr>
              <a:spLocks noChangeShapeType="1"/>
            </p:cNvSpPr>
            <p:nvPr/>
          </p:nvSpPr>
          <p:spPr bwMode="auto">
            <a:xfrm>
              <a:off x="4733" y="4248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3" name="Line 505"/>
            <p:cNvSpPr>
              <a:spLocks noChangeShapeType="1"/>
            </p:cNvSpPr>
            <p:nvPr/>
          </p:nvSpPr>
          <p:spPr bwMode="auto">
            <a:xfrm>
              <a:off x="4778" y="4248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4" name="Line 506"/>
            <p:cNvSpPr>
              <a:spLocks noChangeShapeType="1"/>
            </p:cNvSpPr>
            <p:nvPr/>
          </p:nvSpPr>
          <p:spPr bwMode="auto">
            <a:xfrm>
              <a:off x="5062" y="4248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5" name="Line 507"/>
            <p:cNvSpPr>
              <a:spLocks noChangeShapeType="1"/>
            </p:cNvSpPr>
            <p:nvPr/>
          </p:nvSpPr>
          <p:spPr bwMode="auto">
            <a:xfrm>
              <a:off x="5062" y="4248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556" name="Group 508"/>
          <p:cNvGrpSpPr>
            <a:grpSpLocks/>
          </p:cNvGrpSpPr>
          <p:nvPr/>
        </p:nvGrpSpPr>
        <p:grpSpPr bwMode="auto">
          <a:xfrm>
            <a:off x="2997200" y="6354763"/>
            <a:ext cx="341313" cy="446087"/>
            <a:chOff x="1888" y="4003"/>
            <a:chExt cx="215" cy="281"/>
          </a:xfrm>
        </p:grpSpPr>
        <p:sp>
          <p:nvSpPr>
            <p:cNvPr id="2557" name="Rectangle 509"/>
            <p:cNvSpPr>
              <a:spLocks noChangeArrowheads="1"/>
            </p:cNvSpPr>
            <p:nvPr/>
          </p:nvSpPr>
          <p:spPr bwMode="auto">
            <a:xfrm>
              <a:off x="1911" y="4026"/>
              <a:ext cx="170" cy="236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8" name="Line 510"/>
            <p:cNvSpPr>
              <a:spLocks noChangeShapeType="1"/>
            </p:cNvSpPr>
            <p:nvPr/>
          </p:nvSpPr>
          <p:spPr bwMode="auto">
            <a:xfrm>
              <a:off x="2058" y="4048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9" name="Line 511"/>
            <p:cNvSpPr>
              <a:spLocks noChangeShapeType="1"/>
            </p:cNvSpPr>
            <p:nvPr/>
          </p:nvSpPr>
          <p:spPr bwMode="auto">
            <a:xfrm>
              <a:off x="2058" y="4003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0" name="Line 512"/>
            <p:cNvSpPr>
              <a:spLocks noChangeShapeType="1"/>
            </p:cNvSpPr>
            <p:nvPr/>
          </p:nvSpPr>
          <p:spPr bwMode="auto">
            <a:xfrm>
              <a:off x="1888" y="4239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1" name="Line 513"/>
            <p:cNvSpPr>
              <a:spLocks noChangeShapeType="1"/>
            </p:cNvSpPr>
            <p:nvPr/>
          </p:nvSpPr>
          <p:spPr bwMode="auto">
            <a:xfrm>
              <a:off x="1933" y="4239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2" name="Line 514"/>
            <p:cNvSpPr>
              <a:spLocks noChangeShapeType="1"/>
            </p:cNvSpPr>
            <p:nvPr/>
          </p:nvSpPr>
          <p:spPr bwMode="auto">
            <a:xfrm>
              <a:off x="2058" y="4239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3" name="Line 515"/>
            <p:cNvSpPr>
              <a:spLocks noChangeShapeType="1"/>
            </p:cNvSpPr>
            <p:nvPr/>
          </p:nvSpPr>
          <p:spPr bwMode="auto">
            <a:xfrm>
              <a:off x="2058" y="4239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4" name="Line 516"/>
            <p:cNvSpPr>
              <a:spLocks noChangeShapeType="1"/>
            </p:cNvSpPr>
            <p:nvPr/>
          </p:nvSpPr>
          <p:spPr bwMode="auto">
            <a:xfrm>
              <a:off x="1933" y="4003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5" name="Line 517"/>
            <p:cNvSpPr>
              <a:spLocks noChangeShapeType="1"/>
            </p:cNvSpPr>
            <p:nvPr/>
          </p:nvSpPr>
          <p:spPr bwMode="auto">
            <a:xfrm>
              <a:off x="1888" y="4048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566" name="Group 518"/>
          <p:cNvGrpSpPr>
            <a:grpSpLocks/>
          </p:cNvGrpSpPr>
          <p:nvPr/>
        </p:nvGrpSpPr>
        <p:grpSpPr bwMode="auto">
          <a:xfrm>
            <a:off x="1858963" y="6354763"/>
            <a:ext cx="341312" cy="446087"/>
            <a:chOff x="1171" y="4003"/>
            <a:chExt cx="215" cy="281"/>
          </a:xfrm>
        </p:grpSpPr>
        <p:sp>
          <p:nvSpPr>
            <p:cNvPr id="2567" name="Rectangle 519"/>
            <p:cNvSpPr>
              <a:spLocks noChangeArrowheads="1"/>
            </p:cNvSpPr>
            <p:nvPr/>
          </p:nvSpPr>
          <p:spPr bwMode="auto">
            <a:xfrm>
              <a:off x="1193" y="4026"/>
              <a:ext cx="170" cy="236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8" name="Line 520"/>
            <p:cNvSpPr>
              <a:spLocks noChangeShapeType="1"/>
            </p:cNvSpPr>
            <p:nvPr/>
          </p:nvSpPr>
          <p:spPr bwMode="auto">
            <a:xfrm>
              <a:off x="1341" y="4048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9" name="Line 521"/>
            <p:cNvSpPr>
              <a:spLocks noChangeShapeType="1"/>
            </p:cNvSpPr>
            <p:nvPr/>
          </p:nvSpPr>
          <p:spPr bwMode="auto">
            <a:xfrm>
              <a:off x="1341" y="4003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" name="Line 522"/>
            <p:cNvSpPr>
              <a:spLocks noChangeShapeType="1"/>
            </p:cNvSpPr>
            <p:nvPr/>
          </p:nvSpPr>
          <p:spPr bwMode="auto">
            <a:xfrm>
              <a:off x="1171" y="4239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" name="Line 523"/>
            <p:cNvSpPr>
              <a:spLocks noChangeShapeType="1"/>
            </p:cNvSpPr>
            <p:nvPr/>
          </p:nvSpPr>
          <p:spPr bwMode="auto">
            <a:xfrm>
              <a:off x="1216" y="4239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2" name="Line 524"/>
            <p:cNvSpPr>
              <a:spLocks noChangeShapeType="1"/>
            </p:cNvSpPr>
            <p:nvPr/>
          </p:nvSpPr>
          <p:spPr bwMode="auto">
            <a:xfrm>
              <a:off x="1341" y="4239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3" name="Line 525"/>
            <p:cNvSpPr>
              <a:spLocks noChangeShapeType="1"/>
            </p:cNvSpPr>
            <p:nvPr/>
          </p:nvSpPr>
          <p:spPr bwMode="auto">
            <a:xfrm>
              <a:off x="1341" y="4239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4" name="Line 526"/>
            <p:cNvSpPr>
              <a:spLocks noChangeShapeType="1"/>
            </p:cNvSpPr>
            <p:nvPr/>
          </p:nvSpPr>
          <p:spPr bwMode="auto">
            <a:xfrm>
              <a:off x="1216" y="4003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5" name="Line 527"/>
            <p:cNvSpPr>
              <a:spLocks noChangeShapeType="1"/>
            </p:cNvSpPr>
            <p:nvPr/>
          </p:nvSpPr>
          <p:spPr bwMode="auto">
            <a:xfrm>
              <a:off x="1171" y="4048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576" name="Group 528"/>
          <p:cNvGrpSpPr>
            <a:grpSpLocks/>
          </p:cNvGrpSpPr>
          <p:nvPr/>
        </p:nvGrpSpPr>
        <p:grpSpPr bwMode="auto">
          <a:xfrm>
            <a:off x="8181975" y="6354763"/>
            <a:ext cx="341313" cy="446087"/>
            <a:chOff x="5154" y="4003"/>
            <a:chExt cx="215" cy="281"/>
          </a:xfrm>
        </p:grpSpPr>
        <p:sp>
          <p:nvSpPr>
            <p:cNvPr id="2577" name="Rectangle 529"/>
            <p:cNvSpPr>
              <a:spLocks noChangeArrowheads="1"/>
            </p:cNvSpPr>
            <p:nvPr/>
          </p:nvSpPr>
          <p:spPr bwMode="auto">
            <a:xfrm>
              <a:off x="5177" y="4026"/>
              <a:ext cx="170" cy="236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8" name="Line 530"/>
            <p:cNvSpPr>
              <a:spLocks noChangeShapeType="1"/>
            </p:cNvSpPr>
            <p:nvPr/>
          </p:nvSpPr>
          <p:spPr bwMode="auto">
            <a:xfrm>
              <a:off x="5324" y="4048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9" name="Line 531"/>
            <p:cNvSpPr>
              <a:spLocks noChangeShapeType="1"/>
            </p:cNvSpPr>
            <p:nvPr/>
          </p:nvSpPr>
          <p:spPr bwMode="auto">
            <a:xfrm>
              <a:off x="5324" y="4003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0" name="Line 532"/>
            <p:cNvSpPr>
              <a:spLocks noChangeShapeType="1"/>
            </p:cNvSpPr>
            <p:nvPr/>
          </p:nvSpPr>
          <p:spPr bwMode="auto">
            <a:xfrm>
              <a:off x="5154" y="4239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1" name="Line 533"/>
            <p:cNvSpPr>
              <a:spLocks noChangeShapeType="1"/>
            </p:cNvSpPr>
            <p:nvPr/>
          </p:nvSpPr>
          <p:spPr bwMode="auto">
            <a:xfrm>
              <a:off x="5199" y="4239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2" name="Line 534"/>
            <p:cNvSpPr>
              <a:spLocks noChangeShapeType="1"/>
            </p:cNvSpPr>
            <p:nvPr/>
          </p:nvSpPr>
          <p:spPr bwMode="auto">
            <a:xfrm>
              <a:off x="5324" y="4239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3" name="Line 535"/>
            <p:cNvSpPr>
              <a:spLocks noChangeShapeType="1"/>
            </p:cNvSpPr>
            <p:nvPr/>
          </p:nvSpPr>
          <p:spPr bwMode="auto">
            <a:xfrm>
              <a:off x="5324" y="4239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4" name="Line 536"/>
            <p:cNvSpPr>
              <a:spLocks noChangeShapeType="1"/>
            </p:cNvSpPr>
            <p:nvPr/>
          </p:nvSpPr>
          <p:spPr bwMode="auto">
            <a:xfrm>
              <a:off x="5199" y="4003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5" name="Line 537"/>
            <p:cNvSpPr>
              <a:spLocks noChangeShapeType="1"/>
            </p:cNvSpPr>
            <p:nvPr/>
          </p:nvSpPr>
          <p:spPr bwMode="auto">
            <a:xfrm>
              <a:off x="5154" y="4048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586" name="Rectangle 538"/>
          <p:cNvSpPr>
            <a:spLocks noChangeArrowheads="1"/>
          </p:cNvSpPr>
          <p:nvPr/>
        </p:nvSpPr>
        <p:spPr bwMode="auto">
          <a:xfrm>
            <a:off x="2301875" y="6327775"/>
            <a:ext cx="582613" cy="8350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87" name="Line 539"/>
          <p:cNvSpPr>
            <a:spLocks noChangeShapeType="1"/>
          </p:cNvSpPr>
          <p:nvPr/>
        </p:nvSpPr>
        <p:spPr bwMode="auto">
          <a:xfrm>
            <a:off x="2847975" y="6327775"/>
            <a:ext cx="3651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88" name="Line 540"/>
          <p:cNvSpPr>
            <a:spLocks noChangeShapeType="1"/>
          </p:cNvSpPr>
          <p:nvPr/>
        </p:nvSpPr>
        <p:spPr bwMode="auto">
          <a:xfrm>
            <a:off x="2884488" y="6327775"/>
            <a:ext cx="1587" cy="365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89" name="Line 541"/>
          <p:cNvSpPr>
            <a:spLocks noChangeShapeType="1"/>
          </p:cNvSpPr>
          <p:nvPr/>
        </p:nvSpPr>
        <p:spPr bwMode="auto">
          <a:xfrm>
            <a:off x="2847975" y="6364288"/>
            <a:ext cx="730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90" name="Line 542"/>
          <p:cNvSpPr>
            <a:spLocks noChangeShapeType="1"/>
          </p:cNvSpPr>
          <p:nvPr/>
        </p:nvSpPr>
        <p:spPr bwMode="auto">
          <a:xfrm>
            <a:off x="2847975" y="6291263"/>
            <a:ext cx="1588" cy="730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91" name="Line 543"/>
          <p:cNvSpPr>
            <a:spLocks noChangeShapeType="1"/>
          </p:cNvSpPr>
          <p:nvPr/>
        </p:nvSpPr>
        <p:spPr bwMode="auto">
          <a:xfrm>
            <a:off x="2265363" y="7126288"/>
            <a:ext cx="714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92" name="Line 544"/>
          <p:cNvSpPr>
            <a:spLocks noChangeShapeType="1"/>
          </p:cNvSpPr>
          <p:nvPr/>
        </p:nvSpPr>
        <p:spPr bwMode="auto">
          <a:xfrm>
            <a:off x="2336800" y="7126288"/>
            <a:ext cx="1588" cy="714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93" name="Line 545"/>
          <p:cNvSpPr>
            <a:spLocks noChangeShapeType="1"/>
          </p:cNvSpPr>
          <p:nvPr/>
        </p:nvSpPr>
        <p:spPr bwMode="auto">
          <a:xfrm>
            <a:off x="2301875" y="7162800"/>
            <a:ext cx="349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94" name="Line 546"/>
          <p:cNvSpPr>
            <a:spLocks noChangeShapeType="1"/>
          </p:cNvSpPr>
          <p:nvPr/>
        </p:nvSpPr>
        <p:spPr bwMode="auto">
          <a:xfrm>
            <a:off x="2301875" y="7126288"/>
            <a:ext cx="1588" cy="365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95" name="Line 547"/>
          <p:cNvSpPr>
            <a:spLocks noChangeShapeType="1"/>
          </p:cNvSpPr>
          <p:nvPr/>
        </p:nvSpPr>
        <p:spPr bwMode="auto">
          <a:xfrm>
            <a:off x="2847975" y="7126288"/>
            <a:ext cx="730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96" name="Line 548"/>
          <p:cNvSpPr>
            <a:spLocks noChangeShapeType="1"/>
          </p:cNvSpPr>
          <p:nvPr/>
        </p:nvSpPr>
        <p:spPr bwMode="auto">
          <a:xfrm>
            <a:off x="2884488" y="7126288"/>
            <a:ext cx="1587" cy="365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97" name="Line 549"/>
          <p:cNvSpPr>
            <a:spLocks noChangeShapeType="1"/>
          </p:cNvSpPr>
          <p:nvPr/>
        </p:nvSpPr>
        <p:spPr bwMode="auto">
          <a:xfrm>
            <a:off x="2847975" y="7162800"/>
            <a:ext cx="3651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98" name="Line 550"/>
          <p:cNvSpPr>
            <a:spLocks noChangeShapeType="1"/>
          </p:cNvSpPr>
          <p:nvPr/>
        </p:nvSpPr>
        <p:spPr bwMode="auto">
          <a:xfrm>
            <a:off x="2847975" y="7126288"/>
            <a:ext cx="1588" cy="714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99" name="Line 551"/>
          <p:cNvSpPr>
            <a:spLocks noChangeShapeType="1"/>
          </p:cNvSpPr>
          <p:nvPr/>
        </p:nvSpPr>
        <p:spPr bwMode="auto">
          <a:xfrm>
            <a:off x="2301875" y="6327775"/>
            <a:ext cx="349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00" name="Line 552"/>
          <p:cNvSpPr>
            <a:spLocks noChangeShapeType="1"/>
          </p:cNvSpPr>
          <p:nvPr/>
        </p:nvSpPr>
        <p:spPr bwMode="auto">
          <a:xfrm>
            <a:off x="2336800" y="6291263"/>
            <a:ext cx="1588" cy="730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01" name="Line 553"/>
          <p:cNvSpPr>
            <a:spLocks noChangeShapeType="1"/>
          </p:cNvSpPr>
          <p:nvPr/>
        </p:nvSpPr>
        <p:spPr bwMode="auto">
          <a:xfrm>
            <a:off x="2265363" y="6364288"/>
            <a:ext cx="714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02" name="Line 554"/>
          <p:cNvSpPr>
            <a:spLocks noChangeShapeType="1"/>
          </p:cNvSpPr>
          <p:nvPr/>
        </p:nvSpPr>
        <p:spPr bwMode="auto">
          <a:xfrm>
            <a:off x="2301875" y="6327775"/>
            <a:ext cx="1588" cy="365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03" name="Rectangle 555"/>
          <p:cNvSpPr>
            <a:spLocks noChangeArrowheads="1"/>
          </p:cNvSpPr>
          <p:nvPr/>
        </p:nvSpPr>
        <p:spPr bwMode="auto">
          <a:xfrm>
            <a:off x="8643938" y="6329363"/>
            <a:ext cx="584200" cy="833437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04" name="Line 556"/>
          <p:cNvSpPr>
            <a:spLocks noChangeShapeType="1"/>
          </p:cNvSpPr>
          <p:nvPr/>
        </p:nvSpPr>
        <p:spPr bwMode="auto">
          <a:xfrm>
            <a:off x="9191625" y="6329363"/>
            <a:ext cx="3651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05" name="Line 557"/>
          <p:cNvSpPr>
            <a:spLocks noChangeShapeType="1"/>
          </p:cNvSpPr>
          <p:nvPr/>
        </p:nvSpPr>
        <p:spPr bwMode="auto">
          <a:xfrm>
            <a:off x="9228138" y="6329363"/>
            <a:ext cx="1587" cy="349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06" name="Line 558"/>
          <p:cNvSpPr>
            <a:spLocks noChangeShapeType="1"/>
          </p:cNvSpPr>
          <p:nvPr/>
        </p:nvSpPr>
        <p:spPr bwMode="auto">
          <a:xfrm>
            <a:off x="9191625" y="6364288"/>
            <a:ext cx="714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07" name="Line 559"/>
          <p:cNvSpPr>
            <a:spLocks noChangeShapeType="1"/>
          </p:cNvSpPr>
          <p:nvPr/>
        </p:nvSpPr>
        <p:spPr bwMode="auto">
          <a:xfrm>
            <a:off x="9191625" y="6292850"/>
            <a:ext cx="1588" cy="714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08" name="Line 560"/>
          <p:cNvSpPr>
            <a:spLocks noChangeShapeType="1"/>
          </p:cNvSpPr>
          <p:nvPr/>
        </p:nvSpPr>
        <p:spPr bwMode="auto">
          <a:xfrm>
            <a:off x="8609013" y="7127875"/>
            <a:ext cx="714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09" name="Line 561"/>
          <p:cNvSpPr>
            <a:spLocks noChangeShapeType="1"/>
          </p:cNvSpPr>
          <p:nvPr/>
        </p:nvSpPr>
        <p:spPr bwMode="auto">
          <a:xfrm>
            <a:off x="8680450" y="7127875"/>
            <a:ext cx="1588" cy="714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10" name="Line 562"/>
          <p:cNvSpPr>
            <a:spLocks noChangeShapeType="1"/>
          </p:cNvSpPr>
          <p:nvPr/>
        </p:nvSpPr>
        <p:spPr bwMode="auto">
          <a:xfrm>
            <a:off x="8643938" y="7162800"/>
            <a:ext cx="3651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11" name="Line 563"/>
          <p:cNvSpPr>
            <a:spLocks noChangeShapeType="1"/>
          </p:cNvSpPr>
          <p:nvPr/>
        </p:nvSpPr>
        <p:spPr bwMode="auto">
          <a:xfrm>
            <a:off x="8643938" y="7127875"/>
            <a:ext cx="1587" cy="349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12" name="Line 564"/>
          <p:cNvSpPr>
            <a:spLocks noChangeShapeType="1"/>
          </p:cNvSpPr>
          <p:nvPr/>
        </p:nvSpPr>
        <p:spPr bwMode="auto">
          <a:xfrm>
            <a:off x="9191625" y="7127875"/>
            <a:ext cx="714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13" name="Line 565"/>
          <p:cNvSpPr>
            <a:spLocks noChangeShapeType="1"/>
          </p:cNvSpPr>
          <p:nvPr/>
        </p:nvSpPr>
        <p:spPr bwMode="auto">
          <a:xfrm>
            <a:off x="9228138" y="7127875"/>
            <a:ext cx="1587" cy="349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14" name="Line 566"/>
          <p:cNvSpPr>
            <a:spLocks noChangeShapeType="1"/>
          </p:cNvSpPr>
          <p:nvPr/>
        </p:nvSpPr>
        <p:spPr bwMode="auto">
          <a:xfrm>
            <a:off x="9191625" y="7162800"/>
            <a:ext cx="3651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15" name="Line 567"/>
          <p:cNvSpPr>
            <a:spLocks noChangeShapeType="1"/>
          </p:cNvSpPr>
          <p:nvPr/>
        </p:nvSpPr>
        <p:spPr bwMode="auto">
          <a:xfrm>
            <a:off x="9191625" y="7127875"/>
            <a:ext cx="1588" cy="714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16" name="Line 568"/>
          <p:cNvSpPr>
            <a:spLocks noChangeShapeType="1"/>
          </p:cNvSpPr>
          <p:nvPr/>
        </p:nvSpPr>
        <p:spPr bwMode="auto">
          <a:xfrm>
            <a:off x="8643938" y="6329363"/>
            <a:ext cx="3651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17" name="Line 569"/>
          <p:cNvSpPr>
            <a:spLocks noChangeShapeType="1"/>
          </p:cNvSpPr>
          <p:nvPr/>
        </p:nvSpPr>
        <p:spPr bwMode="auto">
          <a:xfrm>
            <a:off x="8680450" y="6292850"/>
            <a:ext cx="1588" cy="714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18" name="Line 570"/>
          <p:cNvSpPr>
            <a:spLocks noChangeShapeType="1"/>
          </p:cNvSpPr>
          <p:nvPr/>
        </p:nvSpPr>
        <p:spPr bwMode="auto">
          <a:xfrm>
            <a:off x="8609013" y="6364288"/>
            <a:ext cx="714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19" name="Line 571"/>
          <p:cNvSpPr>
            <a:spLocks noChangeShapeType="1"/>
          </p:cNvSpPr>
          <p:nvPr/>
        </p:nvSpPr>
        <p:spPr bwMode="auto">
          <a:xfrm>
            <a:off x="8643938" y="6329363"/>
            <a:ext cx="1587" cy="349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20" name="Line 572"/>
          <p:cNvSpPr>
            <a:spLocks noChangeShapeType="1"/>
          </p:cNvSpPr>
          <p:nvPr/>
        </p:nvSpPr>
        <p:spPr bwMode="auto">
          <a:xfrm>
            <a:off x="1350963" y="6364288"/>
            <a:ext cx="714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21" name="Line 573"/>
          <p:cNvSpPr>
            <a:spLocks noChangeShapeType="1"/>
          </p:cNvSpPr>
          <p:nvPr/>
        </p:nvSpPr>
        <p:spPr bwMode="auto">
          <a:xfrm>
            <a:off x="1577975" y="6291263"/>
            <a:ext cx="1588" cy="730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22" name="Line 574"/>
          <p:cNvSpPr>
            <a:spLocks noChangeShapeType="1"/>
          </p:cNvSpPr>
          <p:nvPr/>
        </p:nvSpPr>
        <p:spPr bwMode="auto">
          <a:xfrm>
            <a:off x="1387475" y="6327775"/>
            <a:ext cx="22701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23" name="Line 575"/>
          <p:cNvSpPr>
            <a:spLocks noChangeShapeType="1"/>
          </p:cNvSpPr>
          <p:nvPr/>
        </p:nvSpPr>
        <p:spPr bwMode="auto">
          <a:xfrm>
            <a:off x="1614488" y="6327775"/>
            <a:ext cx="1587" cy="8763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24" name="Line 576"/>
          <p:cNvSpPr>
            <a:spLocks noChangeShapeType="1"/>
          </p:cNvSpPr>
          <p:nvPr/>
        </p:nvSpPr>
        <p:spPr bwMode="auto">
          <a:xfrm>
            <a:off x="1341438" y="7162800"/>
            <a:ext cx="3111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25" name="Line 577"/>
          <p:cNvSpPr>
            <a:spLocks noChangeShapeType="1"/>
          </p:cNvSpPr>
          <p:nvPr/>
        </p:nvSpPr>
        <p:spPr bwMode="auto">
          <a:xfrm>
            <a:off x="1387475" y="6327775"/>
            <a:ext cx="1588" cy="8763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26" name="Line 578"/>
          <p:cNvSpPr>
            <a:spLocks noChangeShapeType="1"/>
          </p:cNvSpPr>
          <p:nvPr/>
        </p:nvSpPr>
        <p:spPr bwMode="auto">
          <a:xfrm>
            <a:off x="1577975" y="6364288"/>
            <a:ext cx="714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27" name="Line 579"/>
          <p:cNvSpPr>
            <a:spLocks noChangeShapeType="1"/>
          </p:cNvSpPr>
          <p:nvPr/>
        </p:nvSpPr>
        <p:spPr bwMode="auto">
          <a:xfrm>
            <a:off x="1422400" y="6291263"/>
            <a:ext cx="1588" cy="730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28" name="Rectangle 580"/>
          <p:cNvSpPr>
            <a:spLocks noChangeArrowheads="1"/>
          </p:cNvSpPr>
          <p:nvPr/>
        </p:nvSpPr>
        <p:spPr bwMode="auto">
          <a:xfrm>
            <a:off x="1614488" y="6502400"/>
            <a:ext cx="20637" cy="573088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29" name="Rectangle 581"/>
          <p:cNvSpPr>
            <a:spLocks noChangeArrowheads="1"/>
          </p:cNvSpPr>
          <p:nvPr/>
        </p:nvSpPr>
        <p:spPr bwMode="auto">
          <a:xfrm>
            <a:off x="1365250" y="6502400"/>
            <a:ext cx="22225" cy="573088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30" name="Line 582"/>
          <p:cNvSpPr>
            <a:spLocks noChangeShapeType="1"/>
          </p:cNvSpPr>
          <p:nvPr/>
        </p:nvSpPr>
        <p:spPr bwMode="auto">
          <a:xfrm>
            <a:off x="1077913" y="6140450"/>
            <a:ext cx="878998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2631" name="Group 583"/>
          <p:cNvGrpSpPr>
            <a:grpSpLocks/>
          </p:cNvGrpSpPr>
          <p:nvPr/>
        </p:nvGrpSpPr>
        <p:grpSpPr bwMode="auto">
          <a:xfrm>
            <a:off x="5592763" y="6235700"/>
            <a:ext cx="347662" cy="128588"/>
            <a:chOff x="3523" y="3928"/>
            <a:chExt cx="219" cy="81"/>
          </a:xfrm>
        </p:grpSpPr>
        <p:sp>
          <p:nvSpPr>
            <p:cNvPr id="2632" name="Line 584"/>
            <p:cNvSpPr>
              <a:spLocks noChangeShapeType="1"/>
            </p:cNvSpPr>
            <p:nvPr/>
          </p:nvSpPr>
          <p:spPr bwMode="auto">
            <a:xfrm>
              <a:off x="3523" y="3939"/>
              <a:ext cx="21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33" name="Line 585"/>
            <p:cNvSpPr>
              <a:spLocks noChangeShapeType="1"/>
            </p:cNvSpPr>
            <p:nvPr/>
          </p:nvSpPr>
          <p:spPr bwMode="auto">
            <a:xfrm>
              <a:off x="3728" y="3928"/>
              <a:ext cx="1" cy="8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34" name="Line 586"/>
            <p:cNvSpPr>
              <a:spLocks noChangeShapeType="1"/>
            </p:cNvSpPr>
            <p:nvPr/>
          </p:nvSpPr>
          <p:spPr bwMode="auto">
            <a:xfrm>
              <a:off x="3523" y="3992"/>
              <a:ext cx="21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35" name="Line 587"/>
            <p:cNvSpPr>
              <a:spLocks noChangeShapeType="1"/>
            </p:cNvSpPr>
            <p:nvPr/>
          </p:nvSpPr>
          <p:spPr bwMode="auto">
            <a:xfrm>
              <a:off x="3540" y="3928"/>
              <a:ext cx="1" cy="8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636" name="Oval 588"/>
          <p:cNvSpPr>
            <a:spLocks noChangeArrowheads="1"/>
          </p:cNvSpPr>
          <p:nvPr/>
        </p:nvSpPr>
        <p:spPr bwMode="auto">
          <a:xfrm>
            <a:off x="5053013" y="6230938"/>
            <a:ext cx="38100" cy="39687"/>
          </a:xfrm>
          <a:prstGeom prst="ellips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37" name="Oval 589"/>
          <p:cNvSpPr>
            <a:spLocks noChangeArrowheads="1"/>
          </p:cNvSpPr>
          <p:nvPr/>
        </p:nvSpPr>
        <p:spPr bwMode="auto">
          <a:xfrm>
            <a:off x="5053013" y="6276975"/>
            <a:ext cx="38100" cy="39688"/>
          </a:xfrm>
          <a:prstGeom prst="ellips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38" name="Line 590"/>
          <p:cNvSpPr>
            <a:spLocks noChangeShapeType="1"/>
          </p:cNvSpPr>
          <p:nvPr/>
        </p:nvSpPr>
        <p:spPr bwMode="auto">
          <a:xfrm>
            <a:off x="1187450" y="6046788"/>
            <a:ext cx="1588" cy="12763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39" name="Line 591"/>
          <p:cNvSpPr>
            <a:spLocks noChangeShapeType="1"/>
          </p:cNvSpPr>
          <p:nvPr/>
        </p:nvSpPr>
        <p:spPr bwMode="auto">
          <a:xfrm>
            <a:off x="9867900" y="4889500"/>
            <a:ext cx="1588" cy="1250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40" name="Line 592"/>
          <p:cNvSpPr>
            <a:spLocks noChangeShapeType="1"/>
          </p:cNvSpPr>
          <p:nvPr/>
        </p:nvSpPr>
        <p:spPr bwMode="auto">
          <a:xfrm>
            <a:off x="1331913" y="5248275"/>
            <a:ext cx="1174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41" name="Line 593"/>
          <p:cNvSpPr>
            <a:spLocks noChangeShapeType="1"/>
          </p:cNvSpPr>
          <p:nvPr/>
        </p:nvSpPr>
        <p:spPr bwMode="auto">
          <a:xfrm>
            <a:off x="1368425" y="5213350"/>
            <a:ext cx="809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42" name="Line 594"/>
          <p:cNvSpPr>
            <a:spLocks noChangeShapeType="1"/>
          </p:cNvSpPr>
          <p:nvPr/>
        </p:nvSpPr>
        <p:spPr bwMode="auto">
          <a:xfrm>
            <a:off x="1331913" y="5176838"/>
            <a:ext cx="1333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43" name="Line 595"/>
          <p:cNvSpPr>
            <a:spLocks noChangeShapeType="1"/>
          </p:cNvSpPr>
          <p:nvPr/>
        </p:nvSpPr>
        <p:spPr bwMode="auto">
          <a:xfrm>
            <a:off x="1368425" y="5140325"/>
            <a:ext cx="809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44" name="Line 596"/>
          <p:cNvSpPr>
            <a:spLocks noChangeShapeType="1"/>
          </p:cNvSpPr>
          <p:nvPr/>
        </p:nvSpPr>
        <p:spPr bwMode="auto">
          <a:xfrm>
            <a:off x="1331913" y="5105400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45" name="Line 597"/>
          <p:cNvSpPr>
            <a:spLocks noChangeShapeType="1"/>
          </p:cNvSpPr>
          <p:nvPr/>
        </p:nvSpPr>
        <p:spPr bwMode="auto">
          <a:xfrm>
            <a:off x="1368425" y="5068888"/>
            <a:ext cx="809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46" name="Line 598"/>
          <p:cNvSpPr>
            <a:spLocks noChangeShapeType="1"/>
          </p:cNvSpPr>
          <p:nvPr/>
        </p:nvSpPr>
        <p:spPr bwMode="auto">
          <a:xfrm>
            <a:off x="1368425" y="5032375"/>
            <a:ext cx="857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47" name="Line 599"/>
          <p:cNvSpPr>
            <a:spLocks noChangeShapeType="1"/>
          </p:cNvSpPr>
          <p:nvPr/>
        </p:nvSpPr>
        <p:spPr bwMode="auto">
          <a:xfrm>
            <a:off x="1331913" y="4997450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48" name="Line 600"/>
          <p:cNvSpPr>
            <a:spLocks noChangeShapeType="1"/>
          </p:cNvSpPr>
          <p:nvPr/>
        </p:nvSpPr>
        <p:spPr bwMode="auto">
          <a:xfrm>
            <a:off x="1331913" y="4960938"/>
            <a:ext cx="1079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49" name="Line 601"/>
          <p:cNvSpPr>
            <a:spLocks noChangeShapeType="1"/>
          </p:cNvSpPr>
          <p:nvPr/>
        </p:nvSpPr>
        <p:spPr bwMode="auto">
          <a:xfrm>
            <a:off x="1331913" y="4924425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50" name="Line 602"/>
          <p:cNvSpPr>
            <a:spLocks noChangeShapeType="1"/>
          </p:cNvSpPr>
          <p:nvPr/>
        </p:nvSpPr>
        <p:spPr bwMode="auto">
          <a:xfrm>
            <a:off x="1331913" y="4889500"/>
            <a:ext cx="1079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51" name="Line 603"/>
          <p:cNvSpPr>
            <a:spLocks noChangeShapeType="1"/>
          </p:cNvSpPr>
          <p:nvPr/>
        </p:nvSpPr>
        <p:spPr bwMode="auto">
          <a:xfrm>
            <a:off x="1331913" y="4852988"/>
            <a:ext cx="1333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52" name="Line 604"/>
          <p:cNvSpPr>
            <a:spLocks noChangeShapeType="1"/>
          </p:cNvSpPr>
          <p:nvPr/>
        </p:nvSpPr>
        <p:spPr bwMode="auto">
          <a:xfrm>
            <a:off x="1331913" y="4816475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53" name="Line 605"/>
          <p:cNvSpPr>
            <a:spLocks noChangeShapeType="1"/>
          </p:cNvSpPr>
          <p:nvPr/>
        </p:nvSpPr>
        <p:spPr bwMode="auto">
          <a:xfrm>
            <a:off x="1368425" y="4978400"/>
            <a:ext cx="603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54" name="Line 606"/>
          <p:cNvSpPr>
            <a:spLocks noChangeShapeType="1"/>
          </p:cNvSpPr>
          <p:nvPr/>
        </p:nvSpPr>
        <p:spPr bwMode="auto">
          <a:xfrm>
            <a:off x="1368425" y="4943475"/>
            <a:ext cx="603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55" name="Line 607"/>
          <p:cNvSpPr>
            <a:spLocks noChangeShapeType="1"/>
          </p:cNvSpPr>
          <p:nvPr/>
        </p:nvSpPr>
        <p:spPr bwMode="auto">
          <a:xfrm>
            <a:off x="1368425" y="4906963"/>
            <a:ext cx="603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56" name="Line 608"/>
          <p:cNvSpPr>
            <a:spLocks noChangeShapeType="1"/>
          </p:cNvSpPr>
          <p:nvPr/>
        </p:nvSpPr>
        <p:spPr bwMode="auto">
          <a:xfrm>
            <a:off x="1368425" y="4870450"/>
            <a:ext cx="603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57" name="Line 609"/>
          <p:cNvSpPr>
            <a:spLocks noChangeShapeType="1"/>
          </p:cNvSpPr>
          <p:nvPr/>
        </p:nvSpPr>
        <p:spPr bwMode="auto">
          <a:xfrm>
            <a:off x="1368425" y="4835525"/>
            <a:ext cx="603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58" name="Line 610"/>
          <p:cNvSpPr>
            <a:spLocks noChangeShapeType="1"/>
          </p:cNvSpPr>
          <p:nvPr/>
        </p:nvSpPr>
        <p:spPr bwMode="auto">
          <a:xfrm>
            <a:off x="1331913" y="5780088"/>
            <a:ext cx="1079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59" name="Line 611"/>
          <p:cNvSpPr>
            <a:spLocks noChangeShapeType="1"/>
          </p:cNvSpPr>
          <p:nvPr/>
        </p:nvSpPr>
        <p:spPr bwMode="auto">
          <a:xfrm>
            <a:off x="1368425" y="5816600"/>
            <a:ext cx="762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60" name="Line 612"/>
          <p:cNvSpPr>
            <a:spLocks noChangeShapeType="1"/>
          </p:cNvSpPr>
          <p:nvPr/>
        </p:nvSpPr>
        <p:spPr bwMode="auto">
          <a:xfrm>
            <a:off x="1331913" y="5853113"/>
            <a:ext cx="1333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61" name="Line 613"/>
          <p:cNvSpPr>
            <a:spLocks noChangeShapeType="1"/>
          </p:cNvSpPr>
          <p:nvPr/>
        </p:nvSpPr>
        <p:spPr bwMode="auto">
          <a:xfrm>
            <a:off x="1368425" y="5888038"/>
            <a:ext cx="762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62" name="Line 614"/>
          <p:cNvSpPr>
            <a:spLocks noChangeShapeType="1"/>
          </p:cNvSpPr>
          <p:nvPr/>
        </p:nvSpPr>
        <p:spPr bwMode="auto">
          <a:xfrm>
            <a:off x="1331913" y="5924550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63" name="Line 615"/>
          <p:cNvSpPr>
            <a:spLocks noChangeShapeType="1"/>
          </p:cNvSpPr>
          <p:nvPr/>
        </p:nvSpPr>
        <p:spPr bwMode="auto">
          <a:xfrm>
            <a:off x="1368425" y="5961063"/>
            <a:ext cx="762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64" name="Line 616"/>
          <p:cNvSpPr>
            <a:spLocks noChangeShapeType="1"/>
          </p:cNvSpPr>
          <p:nvPr/>
        </p:nvSpPr>
        <p:spPr bwMode="auto">
          <a:xfrm>
            <a:off x="1368425" y="5995988"/>
            <a:ext cx="825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65" name="Line 617"/>
          <p:cNvSpPr>
            <a:spLocks noChangeShapeType="1"/>
          </p:cNvSpPr>
          <p:nvPr/>
        </p:nvSpPr>
        <p:spPr bwMode="auto">
          <a:xfrm>
            <a:off x="1331913" y="6032500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66" name="Line 618"/>
          <p:cNvSpPr>
            <a:spLocks noChangeShapeType="1"/>
          </p:cNvSpPr>
          <p:nvPr/>
        </p:nvSpPr>
        <p:spPr bwMode="auto">
          <a:xfrm>
            <a:off x="1331913" y="6069013"/>
            <a:ext cx="10636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67" name="Line 619"/>
          <p:cNvSpPr>
            <a:spLocks noChangeShapeType="1"/>
          </p:cNvSpPr>
          <p:nvPr/>
        </p:nvSpPr>
        <p:spPr bwMode="auto">
          <a:xfrm>
            <a:off x="1331913" y="6103938"/>
            <a:ext cx="1333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68" name="Line 620"/>
          <p:cNvSpPr>
            <a:spLocks noChangeShapeType="1"/>
          </p:cNvSpPr>
          <p:nvPr/>
        </p:nvSpPr>
        <p:spPr bwMode="auto">
          <a:xfrm>
            <a:off x="1331913" y="6140450"/>
            <a:ext cx="11271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69" name="Line 621"/>
          <p:cNvSpPr>
            <a:spLocks noChangeShapeType="1"/>
          </p:cNvSpPr>
          <p:nvPr/>
        </p:nvSpPr>
        <p:spPr bwMode="auto">
          <a:xfrm>
            <a:off x="1331913" y="6176963"/>
            <a:ext cx="1333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70" name="Line 622"/>
          <p:cNvSpPr>
            <a:spLocks noChangeShapeType="1"/>
          </p:cNvSpPr>
          <p:nvPr/>
        </p:nvSpPr>
        <p:spPr bwMode="auto">
          <a:xfrm>
            <a:off x="1331913" y="6213475"/>
            <a:ext cx="20478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71" name="Line 623"/>
          <p:cNvSpPr>
            <a:spLocks noChangeShapeType="1"/>
          </p:cNvSpPr>
          <p:nvPr/>
        </p:nvSpPr>
        <p:spPr bwMode="auto">
          <a:xfrm>
            <a:off x="1368425" y="6049963"/>
            <a:ext cx="571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72" name="Line 624"/>
          <p:cNvSpPr>
            <a:spLocks noChangeShapeType="1"/>
          </p:cNvSpPr>
          <p:nvPr/>
        </p:nvSpPr>
        <p:spPr bwMode="auto">
          <a:xfrm>
            <a:off x="1368425" y="6086475"/>
            <a:ext cx="571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73" name="Line 625"/>
          <p:cNvSpPr>
            <a:spLocks noChangeShapeType="1"/>
          </p:cNvSpPr>
          <p:nvPr/>
        </p:nvSpPr>
        <p:spPr bwMode="auto">
          <a:xfrm>
            <a:off x="1368425" y="6122988"/>
            <a:ext cx="571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74" name="Line 626"/>
          <p:cNvSpPr>
            <a:spLocks noChangeShapeType="1"/>
          </p:cNvSpPr>
          <p:nvPr/>
        </p:nvSpPr>
        <p:spPr bwMode="auto">
          <a:xfrm>
            <a:off x="1368425" y="6157913"/>
            <a:ext cx="571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75" name="Line 627"/>
          <p:cNvSpPr>
            <a:spLocks noChangeShapeType="1"/>
          </p:cNvSpPr>
          <p:nvPr/>
        </p:nvSpPr>
        <p:spPr bwMode="auto">
          <a:xfrm>
            <a:off x="1368425" y="6194425"/>
            <a:ext cx="571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76" name="Line 628"/>
          <p:cNvSpPr>
            <a:spLocks noChangeShapeType="1"/>
          </p:cNvSpPr>
          <p:nvPr/>
        </p:nvSpPr>
        <p:spPr bwMode="auto">
          <a:xfrm>
            <a:off x="1331913" y="5780088"/>
            <a:ext cx="1079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77" name="Line 629"/>
          <p:cNvSpPr>
            <a:spLocks noChangeShapeType="1"/>
          </p:cNvSpPr>
          <p:nvPr/>
        </p:nvSpPr>
        <p:spPr bwMode="auto">
          <a:xfrm>
            <a:off x="1368425" y="5745163"/>
            <a:ext cx="762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78" name="Line 630"/>
          <p:cNvSpPr>
            <a:spLocks noChangeShapeType="1"/>
          </p:cNvSpPr>
          <p:nvPr/>
        </p:nvSpPr>
        <p:spPr bwMode="auto">
          <a:xfrm>
            <a:off x="1331913" y="5708650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79" name="Line 631"/>
          <p:cNvSpPr>
            <a:spLocks noChangeShapeType="1"/>
          </p:cNvSpPr>
          <p:nvPr/>
        </p:nvSpPr>
        <p:spPr bwMode="auto">
          <a:xfrm>
            <a:off x="1331913" y="5321300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80" name="Line 632"/>
          <p:cNvSpPr>
            <a:spLocks noChangeShapeType="1"/>
          </p:cNvSpPr>
          <p:nvPr/>
        </p:nvSpPr>
        <p:spPr bwMode="auto">
          <a:xfrm>
            <a:off x="1368425" y="5284788"/>
            <a:ext cx="809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81" name="Line 633"/>
          <p:cNvSpPr>
            <a:spLocks noChangeShapeType="1"/>
          </p:cNvSpPr>
          <p:nvPr/>
        </p:nvSpPr>
        <p:spPr bwMode="auto">
          <a:xfrm>
            <a:off x="1331913" y="5248275"/>
            <a:ext cx="1174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82" name="Line 634"/>
          <p:cNvSpPr>
            <a:spLocks noChangeShapeType="1"/>
          </p:cNvSpPr>
          <p:nvPr/>
        </p:nvSpPr>
        <p:spPr bwMode="auto">
          <a:xfrm>
            <a:off x="1331913" y="5392738"/>
            <a:ext cx="1174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83" name="Line 635"/>
          <p:cNvSpPr>
            <a:spLocks noChangeShapeType="1"/>
          </p:cNvSpPr>
          <p:nvPr/>
        </p:nvSpPr>
        <p:spPr bwMode="auto">
          <a:xfrm>
            <a:off x="1368425" y="5356225"/>
            <a:ext cx="809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84" name="Line 636"/>
          <p:cNvSpPr>
            <a:spLocks noChangeShapeType="1"/>
          </p:cNvSpPr>
          <p:nvPr/>
        </p:nvSpPr>
        <p:spPr bwMode="auto">
          <a:xfrm>
            <a:off x="1331913" y="5464175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85" name="Line 637"/>
          <p:cNvSpPr>
            <a:spLocks noChangeShapeType="1"/>
          </p:cNvSpPr>
          <p:nvPr/>
        </p:nvSpPr>
        <p:spPr bwMode="auto">
          <a:xfrm>
            <a:off x="1368425" y="5429250"/>
            <a:ext cx="809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86" name="Line 638"/>
          <p:cNvSpPr>
            <a:spLocks noChangeShapeType="1"/>
          </p:cNvSpPr>
          <p:nvPr/>
        </p:nvSpPr>
        <p:spPr bwMode="auto">
          <a:xfrm>
            <a:off x="1331913" y="5392738"/>
            <a:ext cx="1174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87" name="Line 639"/>
          <p:cNvSpPr>
            <a:spLocks noChangeShapeType="1"/>
          </p:cNvSpPr>
          <p:nvPr/>
        </p:nvSpPr>
        <p:spPr bwMode="auto">
          <a:xfrm>
            <a:off x="1331913" y="5637213"/>
            <a:ext cx="1079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88" name="Line 640"/>
          <p:cNvSpPr>
            <a:spLocks noChangeShapeType="1"/>
          </p:cNvSpPr>
          <p:nvPr/>
        </p:nvSpPr>
        <p:spPr bwMode="auto">
          <a:xfrm>
            <a:off x="1368425" y="5672138"/>
            <a:ext cx="762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89" name="Line 641"/>
          <p:cNvSpPr>
            <a:spLocks noChangeShapeType="1"/>
          </p:cNvSpPr>
          <p:nvPr/>
        </p:nvSpPr>
        <p:spPr bwMode="auto">
          <a:xfrm>
            <a:off x="1331913" y="5637213"/>
            <a:ext cx="1079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90" name="Line 642"/>
          <p:cNvSpPr>
            <a:spLocks noChangeShapeType="1"/>
          </p:cNvSpPr>
          <p:nvPr/>
        </p:nvSpPr>
        <p:spPr bwMode="auto">
          <a:xfrm>
            <a:off x="1368425" y="5600700"/>
            <a:ext cx="762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91" name="Line 643"/>
          <p:cNvSpPr>
            <a:spLocks noChangeShapeType="1"/>
          </p:cNvSpPr>
          <p:nvPr/>
        </p:nvSpPr>
        <p:spPr bwMode="auto">
          <a:xfrm>
            <a:off x="1331913" y="5564188"/>
            <a:ext cx="1333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92" name="Line 644"/>
          <p:cNvSpPr>
            <a:spLocks noChangeShapeType="1"/>
          </p:cNvSpPr>
          <p:nvPr/>
        </p:nvSpPr>
        <p:spPr bwMode="auto">
          <a:xfrm>
            <a:off x="1198563" y="5514975"/>
            <a:ext cx="872648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93" name="Line 645"/>
          <p:cNvSpPr>
            <a:spLocks noChangeShapeType="1"/>
          </p:cNvSpPr>
          <p:nvPr/>
        </p:nvSpPr>
        <p:spPr bwMode="auto">
          <a:xfrm>
            <a:off x="9666288" y="5248275"/>
            <a:ext cx="1174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94" name="Line 646"/>
          <p:cNvSpPr>
            <a:spLocks noChangeShapeType="1"/>
          </p:cNvSpPr>
          <p:nvPr/>
        </p:nvSpPr>
        <p:spPr bwMode="auto">
          <a:xfrm>
            <a:off x="9702800" y="5213350"/>
            <a:ext cx="809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95" name="Line 647"/>
          <p:cNvSpPr>
            <a:spLocks noChangeShapeType="1"/>
          </p:cNvSpPr>
          <p:nvPr/>
        </p:nvSpPr>
        <p:spPr bwMode="auto">
          <a:xfrm>
            <a:off x="9666288" y="5176838"/>
            <a:ext cx="1333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96" name="Line 648"/>
          <p:cNvSpPr>
            <a:spLocks noChangeShapeType="1"/>
          </p:cNvSpPr>
          <p:nvPr/>
        </p:nvSpPr>
        <p:spPr bwMode="auto">
          <a:xfrm>
            <a:off x="9702800" y="5140325"/>
            <a:ext cx="809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97" name="Line 649"/>
          <p:cNvSpPr>
            <a:spLocks noChangeShapeType="1"/>
          </p:cNvSpPr>
          <p:nvPr/>
        </p:nvSpPr>
        <p:spPr bwMode="auto">
          <a:xfrm>
            <a:off x="9666288" y="5105400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98" name="Line 650"/>
          <p:cNvSpPr>
            <a:spLocks noChangeShapeType="1"/>
          </p:cNvSpPr>
          <p:nvPr/>
        </p:nvSpPr>
        <p:spPr bwMode="auto">
          <a:xfrm>
            <a:off x="9702800" y="5068888"/>
            <a:ext cx="809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99" name="Line 651"/>
          <p:cNvSpPr>
            <a:spLocks noChangeShapeType="1"/>
          </p:cNvSpPr>
          <p:nvPr/>
        </p:nvSpPr>
        <p:spPr bwMode="auto">
          <a:xfrm>
            <a:off x="9702800" y="5032375"/>
            <a:ext cx="857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00" name="Line 652"/>
          <p:cNvSpPr>
            <a:spLocks noChangeShapeType="1"/>
          </p:cNvSpPr>
          <p:nvPr/>
        </p:nvSpPr>
        <p:spPr bwMode="auto">
          <a:xfrm>
            <a:off x="9666288" y="4997450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01" name="Line 653"/>
          <p:cNvSpPr>
            <a:spLocks noChangeShapeType="1"/>
          </p:cNvSpPr>
          <p:nvPr/>
        </p:nvSpPr>
        <p:spPr bwMode="auto">
          <a:xfrm>
            <a:off x="9666288" y="4960938"/>
            <a:ext cx="1079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02" name="Line 654"/>
          <p:cNvSpPr>
            <a:spLocks noChangeShapeType="1"/>
          </p:cNvSpPr>
          <p:nvPr/>
        </p:nvSpPr>
        <p:spPr bwMode="auto">
          <a:xfrm>
            <a:off x="9666288" y="4924425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03" name="Line 655"/>
          <p:cNvSpPr>
            <a:spLocks noChangeShapeType="1"/>
          </p:cNvSpPr>
          <p:nvPr/>
        </p:nvSpPr>
        <p:spPr bwMode="auto">
          <a:xfrm>
            <a:off x="9666288" y="4889500"/>
            <a:ext cx="1079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04" name="Line 656"/>
          <p:cNvSpPr>
            <a:spLocks noChangeShapeType="1"/>
          </p:cNvSpPr>
          <p:nvPr/>
        </p:nvSpPr>
        <p:spPr bwMode="auto">
          <a:xfrm>
            <a:off x="9666288" y="4852988"/>
            <a:ext cx="1333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05" name="Line 657"/>
          <p:cNvSpPr>
            <a:spLocks noChangeShapeType="1"/>
          </p:cNvSpPr>
          <p:nvPr/>
        </p:nvSpPr>
        <p:spPr bwMode="auto">
          <a:xfrm>
            <a:off x="9666288" y="4816475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06" name="Line 658"/>
          <p:cNvSpPr>
            <a:spLocks noChangeShapeType="1"/>
          </p:cNvSpPr>
          <p:nvPr/>
        </p:nvSpPr>
        <p:spPr bwMode="auto">
          <a:xfrm>
            <a:off x="9702800" y="4978400"/>
            <a:ext cx="603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07" name="Line 659"/>
          <p:cNvSpPr>
            <a:spLocks noChangeShapeType="1"/>
          </p:cNvSpPr>
          <p:nvPr/>
        </p:nvSpPr>
        <p:spPr bwMode="auto">
          <a:xfrm>
            <a:off x="9702800" y="4943475"/>
            <a:ext cx="603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08" name="Line 660"/>
          <p:cNvSpPr>
            <a:spLocks noChangeShapeType="1"/>
          </p:cNvSpPr>
          <p:nvPr/>
        </p:nvSpPr>
        <p:spPr bwMode="auto">
          <a:xfrm>
            <a:off x="9702800" y="4906963"/>
            <a:ext cx="603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09" name="Line 661"/>
          <p:cNvSpPr>
            <a:spLocks noChangeShapeType="1"/>
          </p:cNvSpPr>
          <p:nvPr/>
        </p:nvSpPr>
        <p:spPr bwMode="auto">
          <a:xfrm>
            <a:off x="9702800" y="4870450"/>
            <a:ext cx="603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10" name="Line 662"/>
          <p:cNvSpPr>
            <a:spLocks noChangeShapeType="1"/>
          </p:cNvSpPr>
          <p:nvPr/>
        </p:nvSpPr>
        <p:spPr bwMode="auto">
          <a:xfrm>
            <a:off x="9702800" y="4835525"/>
            <a:ext cx="603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11" name="Line 663"/>
          <p:cNvSpPr>
            <a:spLocks noChangeShapeType="1"/>
          </p:cNvSpPr>
          <p:nvPr/>
        </p:nvSpPr>
        <p:spPr bwMode="auto">
          <a:xfrm>
            <a:off x="9663113" y="5780088"/>
            <a:ext cx="1079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12" name="Line 664"/>
          <p:cNvSpPr>
            <a:spLocks noChangeShapeType="1"/>
          </p:cNvSpPr>
          <p:nvPr/>
        </p:nvSpPr>
        <p:spPr bwMode="auto">
          <a:xfrm>
            <a:off x="9699625" y="5816600"/>
            <a:ext cx="777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13" name="Line 665"/>
          <p:cNvSpPr>
            <a:spLocks noChangeShapeType="1"/>
          </p:cNvSpPr>
          <p:nvPr/>
        </p:nvSpPr>
        <p:spPr bwMode="auto">
          <a:xfrm>
            <a:off x="9663113" y="5853113"/>
            <a:ext cx="1333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14" name="Line 666"/>
          <p:cNvSpPr>
            <a:spLocks noChangeShapeType="1"/>
          </p:cNvSpPr>
          <p:nvPr/>
        </p:nvSpPr>
        <p:spPr bwMode="auto">
          <a:xfrm>
            <a:off x="9699625" y="5888038"/>
            <a:ext cx="777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15" name="Line 667"/>
          <p:cNvSpPr>
            <a:spLocks noChangeShapeType="1"/>
          </p:cNvSpPr>
          <p:nvPr/>
        </p:nvSpPr>
        <p:spPr bwMode="auto">
          <a:xfrm>
            <a:off x="9663113" y="5924550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16" name="Line 668"/>
          <p:cNvSpPr>
            <a:spLocks noChangeShapeType="1"/>
          </p:cNvSpPr>
          <p:nvPr/>
        </p:nvSpPr>
        <p:spPr bwMode="auto">
          <a:xfrm>
            <a:off x="9699625" y="5961063"/>
            <a:ext cx="777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17" name="Line 669"/>
          <p:cNvSpPr>
            <a:spLocks noChangeShapeType="1"/>
          </p:cNvSpPr>
          <p:nvPr/>
        </p:nvSpPr>
        <p:spPr bwMode="auto">
          <a:xfrm>
            <a:off x="9699625" y="5995988"/>
            <a:ext cx="825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18" name="Line 670"/>
          <p:cNvSpPr>
            <a:spLocks noChangeShapeType="1"/>
          </p:cNvSpPr>
          <p:nvPr/>
        </p:nvSpPr>
        <p:spPr bwMode="auto">
          <a:xfrm>
            <a:off x="9663113" y="6032500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19" name="Line 671"/>
          <p:cNvSpPr>
            <a:spLocks noChangeShapeType="1"/>
          </p:cNvSpPr>
          <p:nvPr/>
        </p:nvSpPr>
        <p:spPr bwMode="auto">
          <a:xfrm>
            <a:off x="9663113" y="6069013"/>
            <a:ext cx="10636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20" name="Line 672"/>
          <p:cNvSpPr>
            <a:spLocks noChangeShapeType="1"/>
          </p:cNvSpPr>
          <p:nvPr/>
        </p:nvSpPr>
        <p:spPr bwMode="auto">
          <a:xfrm>
            <a:off x="9663113" y="6103938"/>
            <a:ext cx="1333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21" name="Line 673"/>
          <p:cNvSpPr>
            <a:spLocks noChangeShapeType="1"/>
          </p:cNvSpPr>
          <p:nvPr/>
        </p:nvSpPr>
        <p:spPr bwMode="auto">
          <a:xfrm>
            <a:off x="9663113" y="6140450"/>
            <a:ext cx="1143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22" name="Line 674"/>
          <p:cNvSpPr>
            <a:spLocks noChangeShapeType="1"/>
          </p:cNvSpPr>
          <p:nvPr/>
        </p:nvSpPr>
        <p:spPr bwMode="auto">
          <a:xfrm>
            <a:off x="9663113" y="6176963"/>
            <a:ext cx="1333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23" name="Line 675"/>
          <p:cNvSpPr>
            <a:spLocks noChangeShapeType="1"/>
          </p:cNvSpPr>
          <p:nvPr/>
        </p:nvSpPr>
        <p:spPr bwMode="auto">
          <a:xfrm>
            <a:off x="9542463" y="6213475"/>
            <a:ext cx="2540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24" name="Line 676"/>
          <p:cNvSpPr>
            <a:spLocks noChangeShapeType="1"/>
          </p:cNvSpPr>
          <p:nvPr/>
        </p:nvSpPr>
        <p:spPr bwMode="auto">
          <a:xfrm>
            <a:off x="9699625" y="6049963"/>
            <a:ext cx="571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25" name="Line 677"/>
          <p:cNvSpPr>
            <a:spLocks noChangeShapeType="1"/>
          </p:cNvSpPr>
          <p:nvPr/>
        </p:nvSpPr>
        <p:spPr bwMode="auto">
          <a:xfrm>
            <a:off x="9699625" y="6086475"/>
            <a:ext cx="571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26" name="Line 678"/>
          <p:cNvSpPr>
            <a:spLocks noChangeShapeType="1"/>
          </p:cNvSpPr>
          <p:nvPr/>
        </p:nvSpPr>
        <p:spPr bwMode="auto">
          <a:xfrm>
            <a:off x="9699625" y="6122988"/>
            <a:ext cx="571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27" name="Line 679"/>
          <p:cNvSpPr>
            <a:spLocks noChangeShapeType="1"/>
          </p:cNvSpPr>
          <p:nvPr/>
        </p:nvSpPr>
        <p:spPr bwMode="auto">
          <a:xfrm>
            <a:off x="9699625" y="6157913"/>
            <a:ext cx="571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28" name="Line 680"/>
          <p:cNvSpPr>
            <a:spLocks noChangeShapeType="1"/>
          </p:cNvSpPr>
          <p:nvPr/>
        </p:nvSpPr>
        <p:spPr bwMode="auto">
          <a:xfrm>
            <a:off x="9699625" y="6194425"/>
            <a:ext cx="571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29" name="Line 681"/>
          <p:cNvSpPr>
            <a:spLocks noChangeShapeType="1"/>
          </p:cNvSpPr>
          <p:nvPr/>
        </p:nvSpPr>
        <p:spPr bwMode="auto">
          <a:xfrm>
            <a:off x="9663113" y="5780088"/>
            <a:ext cx="1079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30" name="Line 682"/>
          <p:cNvSpPr>
            <a:spLocks noChangeShapeType="1"/>
          </p:cNvSpPr>
          <p:nvPr/>
        </p:nvSpPr>
        <p:spPr bwMode="auto">
          <a:xfrm>
            <a:off x="9699625" y="5745163"/>
            <a:ext cx="777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31" name="Line 683"/>
          <p:cNvSpPr>
            <a:spLocks noChangeShapeType="1"/>
          </p:cNvSpPr>
          <p:nvPr/>
        </p:nvSpPr>
        <p:spPr bwMode="auto">
          <a:xfrm>
            <a:off x="9663113" y="5708650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32" name="Line 684"/>
          <p:cNvSpPr>
            <a:spLocks noChangeShapeType="1"/>
          </p:cNvSpPr>
          <p:nvPr/>
        </p:nvSpPr>
        <p:spPr bwMode="auto">
          <a:xfrm>
            <a:off x="9666288" y="5321300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33" name="Line 685"/>
          <p:cNvSpPr>
            <a:spLocks noChangeShapeType="1"/>
          </p:cNvSpPr>
          <p:nvPr/>
        </p:nvSpPr>
        <p:spPr bwMode="auto">
          <a:xfrm>
            <a:off x="9702800" y="5284788"/>
            <a:ext cx="809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34" name="Line 686"/>
          <p:cNvSpPr>
            <a:spLocks noChangeShapeType="1"/>
          </p:cNvSpPr>
          <p:nvPr/>
        </p:nvSpPr>
        <p:spPr bwMode="auto">
          <a:xfrm>
            <a:off x="9666288" y="5248275"/>
            <a:ext cx="1174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35" name="Line 687"/>
          <p:cNvSpPr>
            <a:spLocks noChangeShapeType="1"/>
          </p:cNvSpPr>
          <p:nvPr/>
        </p:nvSpPr>
        <p:spPr bwMode="auto">
          <a:xfrm>
            <a:off x="9666288" y="5392738"/>
            <a:ext cx="1174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36" name="Line 688"/>
          <p:cNvSpPr>
            <a:spLocks noChangeShapeType="1"/>
          </p:cNvSpPr>
          <p:nvPr/>
        </p:nvSpPr>
        <p:spPr bwMode="auto">
          <a:xfrm>
            <a:off x="9702800" y="5356225"/>
            <a:ext cx="809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37" name="Line 689"/>
          <p:cNvSpPr>
            <a:spLocks noChangeShapeType="1"/>
          </p:cNvSpPr>
          <p:nvPr/>
        </p:nvSpPr>
        <p:spPr bwMode="auto">
          <a:xfrm>
            <a:off x="9666288" y="5464175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38" name="Line 690"/>
          <p:cNvSpPr>
            <a:spLocks noChangeShapeType="1"/>
          </p:cNvSpPr>
          <p:nvPr/>
        </p:nvSpPr>
        <p:spPr bwMode="auto">
          <a:xfrm>
            <a:off x="9702800" y="5429250"/>
            <a:ext cx="809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39" name="Line 691"/>
          <p:cNvSpPr>
            <a:spLocks noChangeShapeType="1"/>
          </p:cNvSpPr>
          <p:nvPr/>
        </p:nvSpPr>
        <p:spPr bwMode="auto">
          <a:xfrm>
            <a:off x="9666288" y="5392738"/>
            <a:ext cx="1174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40" name="Line 692"/>
          <p:cNvSpPr>
            <a:spLocks noChangeShapeType="1"/>
          </p:cNvSpPr>
          <p:nvPr/>
        </p:nvSpPr>
        <p:spPr bwMode="auto">
          <a:xfrm>
            <a:off x="9663113" y="5637213"/>
            <a:ext cx="1079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41" name="Line 693"/>
          <p:cNvSpPr>
            <a:spLocks noChangeShapeType="1"/>
          </p:cNvSpPr>
          <p:nvPr/>
        </p:nvSpPr>
        <p:spPr bwMode="auto">
          <a:xfrm>
            <a:off x="9699625" y="5672138"/>
            <a:ext cx="777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42" name="Line 694"/>
          <p:cNvSpPr>
            <a:spLocks noChangeShapeType="1"/>
          </p:cNvSpPr>
          <p:nvPr/>
        </p:nvSpPr>
        <p:spPr bwMode="auto">
          <a:xfrm>
            <a:off x="9663113" y="5637213"/>
            <a:ext cx="1079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43" name="Line 695"/>
          <p:cNvSpPr>
            <a:spLocks noChangeShapeType="1"/>
          </p:cNvSpPr>
          <p:nvPr/>
        </p:nvSpPr>
        <p:spPr bwMode="auto">
          <a:xfrm>
            <a:off x="9699625" y="5600700"/>
            <a:ext cx="777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44" name="Line 696"/>
          <p:cNvSpPr>
            <a:spLocks noChangeShapeType="1"/>
          </p:cNvSpPr>
          <p:nvPr/>
        </p:nvSpPr>
        <p:spPr bwMode="auto">
          <a:xfrm>
            <a:off x="9663113" y="5564188"/>
            <a:ext cx="1333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45" name="Line 697"/>
          <p:cNvSpPr>
            <a:spLocks noChangeShapeType="1"/>
          </p:cNvSpPr>
          <p:nvPr/>
        </p:nvSpPr>
        <p:spPr bwMode="auto">
          <a:xfrm>
            <a:off x="1187450" y="6213475"/>
            <a:ext cx="8648700" cy="1588"/>
          </a:xfrm>
          <a:prstGeom prst="line">
            <a:avLst/>
          </a:prstGeom>
          <a:noFill/>
          <a:ln w="36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46" name="Line 698"/>
          <p:cNvSpPr>
            <a:spLocks noChangeShapeType="1"/>
          </p:cNvSpPr>
          <p:nvPr/>
        </p:nvSpPr>
        <p:spPr bwMode="auto">
          <a:xfrm>
            <a:off x="1309688" y="4852988"/>
            <a:ext cx="1587" cy="13382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47" name="Line 699"/>
          <p:cNvSpPr>
            <a:spLocks noChangeShapeType="1"/>
          </p:cNvSpPr>
          <p:nvPr/>
        </p:nvSpPr>
        <p:spPr bwMode="auto">
          <a:xfrm>
            <a:off x="5884863" y="7035800"/>
            <a:ext cx="1587" cy="1968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48" name="Line 700"/>
          <p:cNvSpPr>
            <a:spLocks noChangeShapeType="1"/>
          </p:cNvSpPr>
          <p:nvPr/>
        </p:nvSpPr>
        <p:spPr bwMode="auto">
          <a:xfrm>
            <a:off x="5632450" y="7035800"/>
            <a:ext cx="1588" cy="1968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49" name="Line 701"/>
          <p:cNvSpPr>
            <a:spLocks noChangeShapeType="1"/>
          </p:cNvSpPr>
          <p:nvPr/>
        </p:nvSpPr>
        <p:spPr bwMode="auto">
          <a:xfrm>
            <a:off x="9867900" y="3722688"/>
            <a:ext cx="1588" cy="11668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50" name="Line 702"/>
          <p:cNvSpPr>
            <a:spLocks noChangeShapeType="1"/>
          </p:cNvSpPr>
          <p:nvPr/>
        </p:nvSpPr>
        <p:spPr bwMode="auto">
          <a:xfrm>
            <a:off x="1084263" y="3795713"/>
            <a:ext cx="88900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2751" name="Group 703"/>
          <p:cNvGrpSpPr>
            <a:grpSpLocks/>
          </p:cNvGrpSpPr>
          <p:nvPr/>
        </p:nvGrpSpPr>
        <p:grpSpPr bwMode="auto">
          <a:xfrm>
            <a:off x="3409950" y="4213225"/>
            <a:ext cx="593725" cy="468313"/>
            <a:chOff x="2148" y="2654"/>
            <a:chExt cx="374" cy="295"/>
          </a:xfrm>
        </p:grpSpPr>
        <p:sp>
          <p:nvSpPr>
            <p:cNvPr id="2752" name="Rectangle 704"/>
            <p:cNvSpPr>
              <a:spLocks noChangeArrowheads="1"/>
            </p:cNvSpPr>
            <p:nvPr/>
          </p:nvSpPr>
          <p:spPr bwMode="auto">
            <a:xfrm>
              <a:off x="2170" y="2676"/>
              <a:ext cx="329" cy="25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53" name="Line 705"/>
            <p:cNvSpPr>
              <a:spLocks noChangeShapeType="1"/>
            </p:cNvSpPr>
            <p:nvPr/>
          </p:nvSpPr>
          <p:spPr bwMode="auto">
            <a:xfrm>
              <a:off x="2476" y="2904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54" name="Line 706"/>
            <p:cNvSpPr>
              <a:spLocks noChangeShapeType="1"/>
            </p:cNvSpPr>
            <p:nvPr/>
          </p:nvSpPr>
          <p:spPr bwMode="auto">
            <a:xfrm>
              <a:off x="2476" y="2904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55" name="Line 707"/>
            <p:cNvSpPr>
              <a:spLocks noChangeShapeType="1"/>
            </p:cNvSpPr>
            <p:nvPr/>
          </p:nvSpPr>
          <p:spPr bwMode="auto">
            <a:xfrm>
              <a:off x="2193" y="2904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56" name="Line 708"/>
            <p:cNvSpPr>
              <a:spLocks noChangeShapeType="1"/>
            </p:cNvSpPr>
            <p:nvPr/>
          </p:nvSpPr>
          <p:spPr bwMode="auto">
            <a:xfrm>
              <a:off x="2148" y="2904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57" name="Line 709"/>
            <p:cNvSpPr>
              <a:spLocks noChangeShapeType="1"/>
            </p:cNvSpPr>
            <p:nvPr/>
          </p:nvSpPr>
          <p:spPr bwMode="auto">
            <a:xfrm>
              <a:off x="2148" y="2699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58" name="Line 710"/>
            <p:cNvSpPr>
              <a:spLocks noChangeShapeType="1"/>
            </p:cNvSpPr>
            <p:nvPr/>
          </p:nvSpPr>
          <p:spPr bwMode="auto">
            <a:xfrm>
              <a:off x="2193" y="2654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59" name="Line 711"/>
            <p:cNvSpPr>
              <a:spLocks noChangeShapeType="1"/>
            </p:cNvSpPr>
            <p:nvPr/>
          </p:nvSpPr>
          <p:spPr bwMode="auto">
            <a:xfrm>
              <a:off x="2476" y="2699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60" name="Line 712"/>
            <p:cNvSpPr>
              <a:spLocks noChangeShapeType="1"/>
            </p:cNvSpPr>
            <p:nvPr/>
          </p:nvSpPr>
          <p:spPr bwMode="auto">
            <a:xfrm>
              <a:off x="2476" y="2654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761" name="Group 713"/>
          <p:cNvGrpSpPr>
            <a:grpSpLocks/>
          </p:cNvGrpSpPr>
          <p:nvPr/>
        </p:nvGrpSpPr>
        <p:grpSpPr bwMode="auto">
          <a:xfrm>
            <a:off x="4092575" y="4213225"/>
            <a:ext cx="595313" cy="468313"/>
            <a:chOff x="2578" y="2654"/>
            <a:chExt cx="375" cy="295"/>
          </a:xfrm>
        </p:grpSpPr>
        <p:sp>
          <p:nvSpPr>
            <p:cNvPr id="2762" name="Rectangle 714"/>
            <p:cNvSpPr>
              <a:spLocks noChangeArrowheads="1"/>
            </p:cNvSpPr>
            <p:nvPr/>
          </p:nvSpPr>
          <p:spPr bwMode="auto">
            <a:xfrm>
              <a:off x="2601" y="2676"/>
              <a:ext cx="329" cy="25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63" name="Line 715"/>
            <p:cNvSpPr>
              <a:spLocks noChangeShapeType="1"/>
            </p:cNvSpPr>
            <p:nvPr/>
          </p:nvSpPr>
          <p:spPr bwMode="auto">
            <a:xfrm>
              <a:off x="2907" y="2904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64" name="Line 716"/>
            <p:cNvSpPr>
              <a:spLocks noChangeShapeType="1"/>
            </p:cNvSpPr>
            <p:nvPr/>
          </p:nvSpPr>
          <p:spPr bwMode="auto">
            <a:xfrm>
              <a:off x="2907" y="2904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65" name="Line 717"/>
            <p:cNvSpPr>
              <a:spLocks noChangeShapeType="1"/>
            </p:cNvSpPr>
            <p:nvPr/>
          </p:nvSpPr>
          <p:spPr bwMode="auto">
            <a:xfrm>
              <a:off x="2624" y="2904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66" name="Line 718"/>
            <p:cNvSpPr>
              <a:spLocks noChangeShapeType="1"/>
            </p:cNvSpPr>
            <p:nvPr/>
          </p:nvSpPr>
          <p:spPr bwMode="auto">
            <a:xfrm>
              <a:off x="2578" y="2904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67" name="Line 719"/>
            <p:cNvSpPr>
              <a:spLocks noChangeShapeType="1"/>
            </p:cNvSpPr>
            <p:nvPr/>
          </p:nvSpPr>
          <p:spPr bwMode="auto">
            <a:xfrm>
              <a:off x="2578" y="2699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68" name="Line 720"/>
            <p:cNvSpPr>
              <a:spLocks noChangeShapeType="1"/>
            </p:cNvSpPr>
            <p:nvPr/>
          </p:nvSpPr>
          <p:spPr bwMode="auto">
            <a:xfrm>
              <a:off x="2624" y="2654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69" name="Line 721"/>
            <p:cNvSpPr>
              <a:spLocks noChangeShapeType="1"/>
            </p:cNvSpPr>
            <p:nvPr/>
          </p:nvSpPr>
          <p:spPr bwMode="auto">
            <a:xfrm>
              <a:off x="2907" y="2699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70" name="Line 722"/>
            <p:cNvSpPr>
              <a:spLocks noChangeShapeType="1"/>
            </p:cNvSpPr>
            <p:nvPr/>
          </p:nvSpPr>
          <p:spPr bwMode="auto">
            <a:xfrm>
              <a:off x="2907" y="2654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771" name="Group 723"/>
          <p:cNvGrpSpPr>
            <a:grpSpLocks/>
          </p:cNvGrpSpPr>
          <p:nvPr/>
        </p:nvGrpSpPr>
        <p:grpSpPr bwMode="auto">
          <a:xfrm>
            <a:off x="4776788" y="4213225"/>
            <a:ext cx="593725" cy="468313"/>
            <a:chOff x="3009" y="2654"/>
            <a:chExt cx="374" cy="295"/>
          </a:xfrm>
        </p:grpSpPr>
        <p:sp>
          <p:nvSpPr>
            <p:cNvPr id="2772" name="Rectangle 724"/>
            <p:cNvSpPr>
              <a:spLocks noChangeArrowheads="1"/>
            </p:cNvSpPr>
            <p:nvPr/>
          </p:nvSpPr>
          <p:spPr bwMode="auto">
            <a:xfrm>
              <a:off x="3032" y="2676"/>
              <a:ext cx="329" cy="25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73" name="Line 725"/>
            <p:cNvSpPr>
              <a:spLocks noChangeShapeType="1"/>
            </p:cNvSpPr>
            <p:nvPr/>
          </p:nvSpPr>
          <p:spPr bwMode="auto">
            <a:xfrm>
              <a:off x="3338" y="2904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74" name="Line 726"/>
            <p:cNvSpPr>
              <a:spLocks noChangeShapeType="1"/>
            </p:cNvSpPr>
            <p:nvPr/>
          </p:nvSpPr>
          <p:spPr bwMode="auto">
            <a:xfrm>
              <a:off x="3338" y="2904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75" name="Line 727"/>
            <p:cNvSpPr>
              <a:spLocks noChangeShapeType="1"/>
            </p:cNvSpPr>
            <p:nvPr/>
          </p:nvSpPr>
          <p:spPr bwMode="auto">
            <a:xfrm>
              <a:off x="3055" y="2904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76" name="Line 728"/>
            <p:cNvSpPr>
              <a:spLocks noChangeShapeType="1"/>
            </p:cNvSpPr>
            <p:nvPr/>
          </p:nvSpPr>
          <p:spPr bwMode="auto">
            <a:xfrm>
              <a:off x="3009" y="2904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77" name="Line 729"/>
            <p:cNvSpPr>
              <a:spLocks noChangeShapeType="1"/>
            </p:cNvSpPr>
            <p:nvPr/>
          </p:nvSpPr>
          <p:spPr bwMode="auto">
            <a:xfrm>
              <a:off x="3009" y="2699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78" name="Line 730"/>
            <p:cNvSpPr>
              <a:spLocks noChangeShapeType="1"/>
            </p:cNvSpPr>
            <p:nvPr/>
          </p:nvSpPr>
          <p:spPr bwMode="auto">
            <a:xfrm>
              <a:off x="3055" y="2654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79" name="Line 731"/>
            <p:cNvSpPr>
              <a:spLocks noChangeShapeType="1"/>
            </p:cNvSpPr>
            <p:nvPr/>
          </p:nvSpPr>
          <p:spPr bwMode="auto">
            <a:xfrm>
              <a:off x="3338" y="2699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80" name="Line 732"/>
            <p:cNvSpPr>
              <a:spLocks noChangeShapeType="1"/>
            </p:cNvSpPr>
            <p:nvPr/>
          </p:nvSpPr>
          <p:spPr bwMode="auto">
            <a:xfrm>
              <a:off x="3338" y="2654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781" name="Group 733"/>
          <p:cNvGrpSpPr>
            <a:grpSpLocks/>
          </p:cNvGrpSpPr>
          <p:nvPr/>
        </p:nvGrpSpPr>
        <p:grpSpPr bwMode="auto">
          <a:xfrm>
            <a:off x="5461000" y="4213225"/>
            <a:ext cx="593725" cy="468313"/>
            <a:chOff x="3440" y="2654"/>
            <a:chExt cx="374" cy="295"/>
          </a:xfrm>
        </p:grpSpPr>
        <p:sp>
          <p:nvSpPr>
            <p:cNvPr id="2782" name="Rectangle 734"/>
            <p:cNvSpPr>
              <a:spLocks noChangeArrowheads="1"/>
            </p:cNvSpPr>
            <p:nvPr/>
          </p:nvSpPr>
          <p:spPr bwMode="auto">
            <a:xfrm>
              <a:off x="3463" y="2676"/>
              <a:ext cx="329" cy="25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83" name="Line 735"/>
            <p:cNvSpPr>
              <a:spLocks noChangeShapeType="1"/>
            </p:cNvSpPr>
            <p:nvPr/>
          </p:nvSpPr>
          <p:spPr bwMode="auto">
            <a:xfrm>
              <a:off x="3769" y="2904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84" name="Line 736"/>
            <p:cNvSpPr>
              <a:spLocks noChangeShapeType="1"/>
            </p:cNvSpPr>
            <p:nvPr/>
          </p:nvSpPr>
          <p:spPr bwMode="auto">
            <a:xfrm>
              <a:off x="3769" y="2904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85" name="Line 737"/>
            <p:cNvSpPr>
              <a:spLocks noChangeShapeType="1"/>
            </p:cNvSpPr>
            <p:nvPr/>
          </p:nvSpPr>
          <p:spPr bwMode="auto">
            <a:xfrm>
              <a:off x="3485" y="2904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86" name="Line 738"/>
            <p:cNvSpPr>
              <a:spLocks noChangeShapeType="1"/>
            </p:cNvSpPr>
            <p:nvPr/>
          </p:nvSpPr>
          <p:spPr bwMode="auto">
            <a:xfrm>
              <a:off x="3440" y="2904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87" name="Line 739"/>
            <p:cNvSpPr>
              <a:spLocks noChangeShapeType="1"/>
            </p:cNvSpPr>
            <p:nvPr/>
          </p:nvSpPr>
          <p:spPr bwMode="auto">
            <a:xfrm>
              <a:off x="3440" y="2699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88" name="Line 740"/>
            <p:cNvSpPr>
              <a:spLocks noChangeShapeType="1"/>
            </p:cNvSpPr>
            <p:nvPr/>
          </p:nvSpPr>
          <p:spPr bwMode="auto">
            <a:xfrm>
              <a:off x="3485" y="2654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89" name="Line 741"/>
            <p:cNvSpPr>
              <a:spLocks noChangeShapeType="1"/>
            </p:cNvSpPr>
            <p:nvPr/>
          </p:nvSpPr>
          <p:spPr bwMode="auto">
            <a:xfrm>
              <a:off x="3769" y="2699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90" name="Line 742"/>
            <p:cNvSpPr>
              <a:spLocks noChangeShapeType="1"/>
            </p:cNvSpPr>
            <p:nvPr/>
          </p:nvSpPr>
          <p:spPr bwMode="auto">
            <a:xfrm>
              <a:off x="3769" y="2654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791" name="Group 743"/>
          <p:cNvGrpSpPr>
            <a:grpSpLocks/>
          </p:cNvGrpSpPr>
          <p:nvPr/>
        </p:nvGrpSpPr>
        <p:grpSpPr bwMode="auto">
          <a:xfrm>
            <a:off x="6145213" y="4213225"/>
            <a:ext cx="593725" cy="468313"/>
            <a:chOff x="3871" y="2654"/>
            <a:chExt cx="374" cy="295"/>
          </a:xfrm>
        </p:grpSpPr>
        <p:sp>
          <p:nvSpPr>
            <p:cNvPr id="2792" name="Rectangle 744"/>
            <p:cNvSpPr>
              <a:spLocks noChangeArrowheads="1"/>
            </p:cNvSpPr>
            <p:nvPr/>
          </p:nvSpPr>
          <p:spPr bwMode="auto">
            <a:xfrm>
              <a:off x="3894" y="2676"/>
              <a:ext cx="328" cy="25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93" name="Line 745"/>
            <p:cNvSpPr>
              <a:spLocks noChangeShapeType="1"/>
            </p:cNvSpPr>
            <p:nvPr/>
          </p:nvSpPr>
          <p:spPr bwMode="auto">
            <a:xfrm>
              <a:off x="4200" y="2904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94" name="Line 746"/>
            <p:cNvSpPr>
              <a:spLocks noChangeShapeType="1"/>
            </p:cNvSpPr>
            <p:nvPr/>
          </p:nvSpPr>
          <p:spPr bwMode="auto">
            <a:xfrm>
              <a:off x="4200" y="2904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95" name="Line 747"/>
            <p:cNvSpPr>
              <a:spLocks noChangeShapeType="1"/>
            </p:cNvSpPr>
            <p:nvPr/>
          </p:nvSpPr>
          <p:spPr bwMode="auto">
            <a:xfrm>
              <a:off x="3916" y="2904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96" name="Line 748"/>
            <p:cNvSpPr>
              <a:spLocks noChangeShapeType="1"/>
            </p:cNvSpPr>
            <p:nvPr/>
          </p:nvSpPr>
          <p:spPr bwMode="auto">
            <a:xfrm>
              <a:off x="3871" y="2904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97" name="Line 749"/>
            <p:cNvSpPr>
              <a:spLocks noChangeShapeType="1"/>
            </p:cNvSpPr>
            <p:nvPr/>
          </p:nvSpPr>
          <p:spPr bwMode="auto">
            <a:xfrm>
              <a:off x="3871" y="2699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98" name="Line 750"/>
            <p:cNvSpPr>
              <a:spLocks noChangeShapeType="1"/>
            </p:cNvSpPr>
            <p:nvPr/>
          </p:nvSpPr>
          <p:spPr bwMode="auto">
            <a:xfrm>
              <a:off x="3916" y="2654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99" name="Line 751"/>
            <p:cNvSpPr>
              <a:spLocks noChangeShapeType="1"/>
            </p:cNvSpPr>
            <p:nvPr/>
          </p:nvSpPr>
          <p:spPr bwMode="auto">
            <a:xfrm>
              <a:off x="4200" y="2699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0" name="Line 752"/>
            <p:cNvSpPr>
              <a:spLocks noChangeShapeType="1"/>
            </p:cNvSpPr>
            <p:nvPr/>
          </p:nvSpPr>
          <p:spPr bwMode="auto">
            <a:xfrm>
              <a:off x="4200" y="2654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801" name="Group 753"/>
          <p:cNvGrpSpPr>
            <a:grpSpLocks/>
          </p:cNvGrpSpPr>
          <p:nvPr/>
        </p:nvGrpSpPr>
        <p:grpSpPr bwMode="auto">
          <a:xfrm>
            <a:off x="6829425" y="4213225"/>
            <a:ext cx="593725" cy="468313"/>
            <a:chOff x="4302" y="2654"/>
            <a:chExt cx="374" cy="295"/>
          </a:xfrm>
        </p:grpSpPr>
        <p:sp>
          <p:nvSpPr>
            <p:cNvPr id="2802" name="Rectangle 754"/>
            <p:cNvSpPr>
              <a:spLocks noChangeArrowheads="1"/>
            </p:cNvSpPr>
            <p:nvPr/>
          </p:nvSpPr>
          <p:spPr bwMode="auto">
            <a:xfrm>
              <a:off x="4325" y="2676"/>
              <a:ext cx="328" cy="25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3" name="Line 755"/>
            <p:cNvSpPr>
              <a:spLocks noChangeShapeType="1"/>
            </p:cNvSpPr>
            <p:nvPr/>
          </p:nvSpPr>
          <p:spPr bwMode="auto">
            <a:xfrm>
              <a:off x="4631" y="2904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4" name="Line 756"/>
            <p:cNvSpPr>
              <a:spLocks noChangeShapeType="1"/>
            </p:cNvSpPr>
            <p:nvPr/>
          </p:nvSpPr>
          <p:spPr bwMode="auto">
            <a:xfrm>
              <a:off x="4631" y="2904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5" name="Line 757"/>
            <p:cNvSpPr>
              <a:spLocks noChangeShapeType="1"/>
            </p:cNvSpPr>
            <p:nvPr/>
          </p:nvSpPr>
          <p:spPr bwMode="auto">
            <a:xfrm>
              <a:off x="4347" y="2904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6" name="Line 758"/>
            <p:cNvSpPr>
              <a:spLocks noChangeShapeType="1"/>
            </p:cNvSpPr>
            <p:nvPr/>
          </p:nvSpPr>
          <p:spPr bwMode="auto">
            <a:xfrm>
              <a:off x="4302" y="2904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7" name="Line 759"/>
            <p:cNvSpPr>
              <a:spLocks noChangeShapeType="1"/>
            </p:cNvSpPr>
            <p:nvPr/>
          </p:nvSpPr>
          <p:spPr bwMode="auto">
            <a:xfrm>
              <a:off x="4302" y="2699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8" name="Line 760"/>
            <p:cNvSpPr>
              <a:spLocks noChangeShapeType="1"/>
            </p:cNvSpPr>
            <p:nvPr/>
          </p:nvSpPr>
          <p:spPr bwMode="auto">
            <a:xfrm>
              <a:off x="4347" y="2654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9" name="Line 761"/>
            <p:cNvSpPr>
              <a:spLocks noChangeShapeType="1"/>
            </p:cNvSpPr>
            <p:nvPr/>
          </p:nvSpPr>
          <p:spPr bwMode="auto">
            <a:xfrm>
              <a:off x="4631" y="2699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10" name="Line 762"/>
            <p:cNvSpPr>
              <a:spLocks noChangeShapeType="1"/>
            </p:cNvSpPr>
            <p:nvPr/>
          </p:nvSpPr>
          <p:spPr bwMode="auto">
            <a:xfrm>
              <a:off x="4631" y="2654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811" name="Group 763"/>
          <p:cNvGrpSpPr>
            <a:grpSpLocks/>
          </p:cNvGrpSpPr>
          <p:nvPr/>
        </p:nvGrpSpPr>
        <p:grpSpPr bwMode="auto">
          <a:xfrm>
            <a:off x="7513638" y="4213225"/>
            <a:ext cx="593725" cy="468313"/>
            <a:chOff x="4733" y="2654"/>
            <a:chExt cx="374" cy="295"/>
          </a:xfrm>
        </p:grpSpPr>
        <p:sp>
          <p:nvSpPr>
            <p:cNvPr id="2812" name="Rectangle 764"/>
            <p:cNvSpPr>
              <a:spLocks noChangeArrowheads="1"/>
            </p:cNvSpPr>
            <p:nvPr/>
          </p:nvSpPr>
          <p:spPr bwMode="auto">
            <a:xfrm>
              <a:off x="4755" y="2676"/>
              <a:ext cx="329" cy="25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13" name="Line 765"/>
            <p:cNvSpPr>
              <a:spLocks noChangeShapeType="1"/>
            </p:cNvSpPr>
            <p:nvPr/>
          </p:nvSpPr>
          <p:spPr bwMode="auto">
            <a:xfrm>
              <a:off x="5062" y="2904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14" name="Line 766"/>
            <p:cNvSpPr>
              <a:spLocks noChangeShapeType="1"/>
            </p:cNvSpPr>
            <p:nvPr/>
          </p:nvSpPr>
          <p:spPr bwMode="auto">
            <a:xfrm>
              <a:off x="5062" y="2904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15" name="Line 767"/>
            <p:cNvSpPr>
              <a:spLocks noChangeShapeType="1"/>
            </p:cNvSpPr>
            <p:nvPr/>
          </p:nvSpPr>
          <p:spPr bwMode="auto">
            <a:xfrm>
              <a:off x="4778" y="2904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16" name="Line 768"/>
            <p:cNvSpPr>
              <a:spLocks noChangeShapeType="1"/>
            </p:cNvSpPr>
            <p:nvPr/>
          </p:nvSpPr>
          <p:spPr bwMode="auto">
            <a:xfrm>
              <a:off x="4733" y="2904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17" name="Line 769"/>
            <p:cNvSpPr>
              <a:spLocks noChangeShapeType="1"/>
            </p:cNvSpPr>
            <p:nvPr/>
          </p:nvSpPr>
          <p:spPr bwMode="auto">
            <a:xfrm>
              <a:off x="4733" y="2699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18" name="Line 770"/>
            <p:cNvSpPr>
              <a:spLocks noChangeShapeType="1"/>
            </p:cNvSpPr>
            <p:nvPr/>
          </p:nvSpPr>
          <p:spPr bwMode="auto">
            <a:xfrm>
              <a:off x="4778" y="2654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19" name="Line 771"/>
            <p:cNvSpPr>
              <a:spLocks noChangeShapeType="1"/>
            </p:cNvSpPr>
            <p:nvPr/>
          </p:nvSpPr>
          <p:spPr bwMode="auto">
            <a:xfrm>
              <a:off x="5062" y="2699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20" name="Line 772"/>
            <p:cNvSpPr>
              <a:spLocks noChangeShapeType="1"/>
            </p:cNvSpPr>
            <p:nvPr/>
          </p:nvSpPr>
          <p:spPr bwMode="auto">
            <a:xfrm>
              <a:off x="5062" y="2654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821" name="Group 773"/>
          <p:cNvGrpSpPr>
            <a:grpSpLocks/>
          </p:cNvGrpSpPr>
          <p:nvPr/>
        </p:nvGrpSpPr>
        <p:grpSpPr bwMode="auto">
          <a:xfrm>
            <a:off x="2997200" y="4227513"/>
            <a:ext cx="341313" cy="446087"/>
            <a:chOff x="1888" y="2663"/>
            <a:chExt cx="215" cy="281"/>
          </a:xfrm>
        </p:grpSpPr>
        <p:sp>
          <p:nvSpPr>
            <p:cNvPr id="2822" name="Rectangle 774"/>
            <p:cNvSpPr>
              <a:spLocks noChangeArrowheads="1"/>
            </p:cNvSpPr>
            <p:nvPr/>
          </p:nvSpPr>
          <p:spPr bwMode="auto">
            <a:xfrm>
              <a:off x="1911" y="2686"/>
              <a:ext cx="170" cy="23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23" name="Line 775"/>
            <p:cNvSpPr>
              <a:spLocks noChangeShapeType="1"/>
            </p:cNvSpPr>
            <p:nvPr/>
          </p:nvSpPr>
          <p:spPr bwMode="auto">
            <a:xfrm>
              <a:off x="2058" y="2899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24" name="Line 776"/>
            <p:cNvSpPr>
              <a:spLocks noChangeShapeType="1"/>
            </p:cNvSpPr>
            <p:nvPr/>
          </p:nvSpPr>
          <p:spPr bwMode="auto">
            <a:xfrm>
              <a:off x="2058" y="2899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25" name="Line 777"/>
            <p:cNvSpPr>
              <a:spLocks noChangeShapeType="1"/>
            </p:cNvSpPr>
            <p:nvPr/>
          </p:nvSpPr>
          <p:spPr bwMode="auto">
            <a:xfrm>
              <a:off x="1888" y="2708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26" name="Line 778"/>
            <p:cNvSpPr>
              <a:spLocks noChangeShapeType="1"/>
            </p:cNvSpPr>
            <p:nvPr/>
          </p:nvSpPr>
          <p:spPr bwMode="auto">
            <a:xfrm>
              <a:off x="1933" y="2663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27" name="Line 779"/>
            <p:cNvSpPr>
              <a:spLocks noChangeShapeType="1"/>
            </p:cNvSpPr>
            <p:nvPr/>
          </p:nvSpPr>
          <p:spPr bwMode="auto">
            <a:xfrm>
              <a:off x="2058" y="2708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28" name="Line 780"/>
            <p:cNvSpPr>
              <a:spLocks noChangeShapeType="1"/>
            </p:cNvSpPr>
            <p:nvPr/>
          </p:nvSpPr>
          <p:spPr bwMode="auto">
            <a:xfrm>
              <a:off x="2058" y="2663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29" name="Line 781"/>
            <p:cNvSpPr>
              <a:spLocks noChangeShapeType="1"/>
            </p:cNvSpPr>
            <p:nvPr/>
          </p:nvSpPr>
          <p:spPr bwMode="auto">
            <a:xfrm>
              <a:off x="1933" y="2899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30" name="Line 782"/>
            <p:cNvSpPr>
              <a:spLocks noChangeShapeType="1"/>
            </p:cNvSpPr>
            <p:nvPr/>
          </p:nvSpPr>
          <p:spPr bwMode="auto">
            <a:xfrm>
              <a:off x="1888" y="2899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831" name="Group 783"/>
          <p:cNvGrpSpPr>
            <a:grpSpLocks/>
          </p:cNvGrpSpPr>
          <p:nvPr/>
        </p:nvGrpSpPr>
        <p:grpSpPr bwMode="auto">
          <a:xfrm>
            <a:off x="1858963" y="4227513"/>
            <a:ext cx="341312" cy="446087"/>
            <a:chOff x="1171" y="2663"/>
            <a:chExt cx="215" cy="281"/>
          </a:xfrm>
        </p:grpSpPr>
        <p:sp>
          <p:nvSpPr>
            <p:cNvPr id="2832" name="Rectangle 784"/>
            <p:cNvSpPr>
              <a:spLocks noChangeArrowheads="1"/>
            </p:cNvSpPr>
            <p:nvPr/>
          </p:nvSpPr>
          <p:spPr bwMode="auto">
            <a:xfrm>
              <a:off x="1193" y="2686"/>
              <a:ext cx="170" cy="23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33" name="Line 785"/>
            <p:cNvSpPr>
              <a:spLocks noChangeShapeType="1"/>
            </p:cNvSpPr>
            <p:nvPr/>
          </p:nvSpPr>
          <p:spPr bwMode="auto">
            <a:xfrm>
              <a:off x="1341" y="2899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34" name="Line 786"/>
            <p:cNvSpPr>
              <a:spLocks noChangeShapeType="1"/>
            </p:cNvSpPr>
            <p:nvPr/>
          </p:nvSpPr>
          <p:spPr bwMode="auto">
            <a:xfrm>
              <a:off x="1341" y="2899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35" name="Line 787"/>
            <p:cNvSpPr>
              <a:spLocks noChangeShapeType="1"/>
            </p:cNvSpPr>
            <p:nvPr/>
          </p:nvSpPr>
          <p:spPr bwMode="auto">
            <a:xfrm>
              <a:off x="1171" y="2708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36" name="Line 788"/>
            <p:cNvSpPr>
              <a:spLocks noChangeShapeType="1"/>
            </p:cNvSpPr>
            <p:nvPr/>
          </p:nvSpPr>
          <p:spPr bwMode="auto">
            <a:xfrm>
              <a:off x="1216" y="2663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37" name="Line 789"/>
            <p:cNvSpPr>
              <a:spLocks noChangeShapeType="1"/>
            </p:cNvSpPr>
            <p:nvPr/>
          </p:nvSpPr>
          <p:spPr bwMode="auto">
            <a:xfrm>
              <a:off x="1341" y="2708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38" name="Line 790"/>
            <p:cNvSpPr>
              <a:spLocks noChangeShapeType="1"/>
            </p:cNvSpPr>
            <p:nvPr/>
          </p:nvSpPr>
          <p:spPr bwMode="auto">
            <a:xfrm>
              <a:off x="1341" y="2663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39" name="Line 791"/>
            <p:cNvSpPr>
              <a:spLocks noChangeShapeType="1"/>
            </p:cNvSpPr>
            <p:nvPr/>
          </p:nvSpPr>
          <p:spPr bwMode="auto">
            <a:xfrm>
              <a:off x="1216" y="2899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40" name="Line 792"/>
            <p:cNvSpPr>
              <a:spLocks noChangeShapeType="1"/>
            </p:cNvSpPr>
            <p:nvPr/>
          </p:nvSpPr>
          <p:spPr bwMode="auto">
            <a:xfrm>
              <a:off x="1171" y="2899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841" name="Group 793"/>
          <p:cNvGrpSpPr>
            <a:grpSpLocks/>
          </p:cNvGrpSpPr>
          <p:nvPr/>
        </p:nvGrpSpPr>
        <p:grpSpPr bwMode="auto">
          <a:xfrm>
            <a:off x="8181975" y="4227513"/>
            <a:ext cx="341313" cy="446087"/>
            <a:chOff x="5154" y="2663"/>
            <a:chExt cx="215" cy="281"/>
          </a:xfrm>
        </p:grpSpPr>
        <p:sp>
          <p:nvSpPr>
            <p:cNvPr id="2842" name="Rectangle 794"/>
            <p:cNvSpPr>
              <a:spLocks noChangeArrowheads="1"/>
            </p:cNvSpPr>
            <p:nvPr/>
          </p:nvSpPr>
          <p:spPr bwMode="auto">
            <a:xfrm>
              <a:off x="5177" y="2686"/>
              <a:ext cx="170" cy="23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43" name="Line 795"/>
            <p:cNvSpPr>
              <a:spLocks noChangeShapeType="1"/>
            </p:cNvSpPr>
            <p:nvPr/>
          </p:nvSpPr>
          <p:spPr bwMode="auto">
            <a:xfrm>
              <a:off x="5324" y="2899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44" name="Line 796"/>
            <p:cNvSpPr>
              <a:spLocks noChangeShapeType="1"/>
            </p:cNvSpPr>
            <p:nvPr/>
          </p:nvSpPr>
          <p:spPr bwMode="auto">
            <a:xfrm>
              <a:off x="5324" y="2899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45" name="Line 797"/>
            <p:cNvSpPr>
              <a:spLocks noChangeShapeType="1"/>
            </p:cNvSpPr>
            <p:nvPr/>
          </p:nvSpPr>
          <p:spPr bwMode="auto">
            <a:xfrm>
              <a:off x="5154" y="2708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46" name="Line 798"/>
            <p:cNvSpPr>
              <a:spLocks noChangeShapeType="1"/>
            </p:cNvSpPr>
            <p:nvPr/>
          </p:nvSpPr>
          <p:spPr bwMode="auto">
            <a:xfrm>
              <a:off x="5199" y="2663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47" name="Line 799"/>
            <p:cNvSpPr>
              <a:spLocks noChangeShapeType="1"/>
            </p:cNvSpPr>
            <p:nvPr/>
          </p:nvSpPr>
          <p:spPr bwMode="auto">
            <a:xfrm>
              <a:off x="5324" y="2708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48" name="Line 800"/>
            <p:cNvSpPr>
              <a:spLocks noChangeShapeType="1"/>
            </p:cNvSpPr>
            <p:nvPr/>
          </p:nvSpPr>
          <p:spPr bwMode="auto">
            <a:xfrm>
              <a:off x="5324" y="2663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49" name="Line 801"/>
            <p:cNvSpPr>
              <a:spLocks noChangeShapeType="1"/>
            </p:cNvSpPr>
            <p:nvPr/>
          </p:nvSpPr>
          <p:spPr bwMode="auto">
            <a:xfrm>
              <a:off x="5199" y="2899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50" name="Line 802"/>
            <p:cNvSpPr>
              <a:spLocks noChangeShapeType="1"/>
            </p:cNvSpPr>
            <p:nvPr/>
          </p:nvSpPr>
          <p:spPr bwMode="auto">
            <a:xfrm>
              <a:off x="5154" y="2899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851" name="Rectangle 803"/>
          <p:cNvSpPr>
            <a:spLocks noChangeArrowheads="1"/>
          </p:cNvSpPr>
          <p:nvPr/>
        </p:nvSpPr>
        <p:spPr bwMode="auto">
          <a:xfrm>
            <a:off x="2301875" y="3867150"/>
            <a:ext cx="582613" cy="833438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52" name="Line 804"/>
          <p:cNvSpPr>
            <a:spLocks noChangeShapeType="1"/>
          </p:cNvSpPr>
          <p:nvPr/>
        </p:nvSpPr>
        <p:spPr bwMode="auto">
          <a:xfrm>
            <a:off x="2847975" y="4700588"/>
            <a:ext cx="3651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53" name="Line 805"/>
          <p:cNvSpPr>
            <a:spLocks noChangeShapeType="1"/>
          </p:cNvSpPr>
          <p:nvPr/>
        </p:nvSpPr>
        <p:spPr bwMode="auto">
          <a:xfrm>
            <a:off x="2884488" y="4664075"/>
            <a:ext cx="1587" cy="365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54" name="Line 806"/>
          <p:cNvSpPr>
            <a:spLocks noChangeShapeType="1"/>
          </p:cNvSpPr>
          <p:nvPr/>
        </p:nvSpPr>
        <p:spPr bwMode="auto">
          <a:xfrm>
            <a:off x="2847975" y="4664075"/>
            <a:ext cx="730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55" name="Line 807"/>
          <p:cNvSpPr>
            <a:spLocks noChangeShapeType="1"/>
          </p:cNvSpPr>
          <p:nvPr/>
        </p:nvSpPr>
        <p:spPr bwMode="auto">
          <a:xfrm>
            <a:off x="2847975" y="4664075"/>
            <a:ext cx="1588" cy="730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56" name="Line 808"/>
          <p:cNvSpPr>
            <a:spLocks noChangeShapeType="1"/>
          </p:cNvSpPr>
          <p:nvPr/>
        </p:nvSpPr>
        <p:spPr bwMode="auto">
          <a:xfrm>
            <a:off x="2265363" y="3902075"/>
            <a:ext cx="714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57" name="Line 809"/>
          <p:cNvSpPr>
            <a:spLocks noChangeShapeType="1"/>
          </p:cNvSpPr>
          <p:nvPr/>
        </p:nvSpPr>
        <p:spPr bwMode="auto">
          <a:xfrm>
            <a:off x="2336800" y="3830638"/>
            <a:ext cx="1588" cy="714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58" name="Line 810"/>
          <p:cNvSpPr>
            <a:spLocks noChangeShapeType="1"/>
          </p:cNvSpPr>
          <p:nvPr/>
        </p:nvSpPr>
        <p:spPr bwMode="auto">
          <a:xfrm>
            <a:off x="2301875" y="3867150"/>
            <a:ext cx="349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59" name="Line 811"/>
          <p:cNvSpPr>
            <a:spLocks noChangeShapeType="1"/>
          </p:cNvSpPr>
          <p:nvPr/>
        </p:nvSpPr>
        <p:spPr bwMode="auto">
          <a:xfrm>
            <a:off x="2301875" y="3867150"/>
            <a:ext cx="1588" cy="349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60" name="Line 812"/>
          <p:cNvSpPr>
            <a:spLocks noChangeShapeType="1"/>
          </p:cNvSpPr>
          <p:nvPr/>
        </p:nvSpPr>
        <p:spPr bwMode="auto">
          <a:xfrm>
            <a:off x="2847975" y="3902075"/>
            <a:ext cx="730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61" name="Line 813"/>
          <p:cNvSpPr>
            <a:spLocks noChangeShapeType="1"/>
          </p:cNvSpPr>
          <p:nvPr/>
        </p:nvSpPr>
        <p:spPr bwMode="auto">
          <a:xfrm>
            <a:off x="2884488" y="3867150"/>
            <a:ext cx="1587" cy="349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62" name="Line 814"/>
          <p:cNvSpPr>
            <a:spLocks noChangeShapeType="1"/>
          </p:cNvSpPr>
          <p:nvPr/>
        </p:nvSpPr>
        <p:spPr bwMode="auto">
          <a:xfrm>
            <a:off x="2847975" y="3867150"/>
            <a:ext cx="3651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63" name="Line 815"/>
          <p:cNvSpPr>
            <a:spLocks noChangeShapeType="1"/>
          </p:cNvSpPr>
          <p:nvPr/>
        </p:nvSpPr>
        <p:spPr bwMode="auto">
          <a:xfrm>
            <a:off x="2847975" y="3830638"/>
            <a:ext cx="1588" cy="714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64" name="Line 816"/>
          <p:cNvSpPr>
            <a:spLocks noChangeShapeType="1"/>
          </p:cNvSpPr>
          <p:nvPr/>
        </p:nvSpPr>
        <p:spPr bwMode="auto">
          <a:xfrm>
            <a:off x="2301875" y="4700588"/>
            <a:ext cx="349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65" name="Line 817"/>
          <p:cNvSpPr>
            <a:spLocks noChangeShapeType="1"/>
          </p:cNvSpPr>
          <p:nvPr/>
        </p:nvSpPr>
        <p:spPr bwMode="auto">
          <a:xfrm>
            <a:off x="2336800" y="4664075"/>
            <a:ext cx="1588" cy="730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66" name="Line 818"/>
          <p:cNvSpPr>
            <a:spLocks noChangeShapeType="1"/>
          </p:cNvSpPr>
          <p:nvPr/>
        </p:nvSpPr>
        <p:spPr bwMode="auto">
          <a:xfrm>
            <a:off x="2265363" y="4664075"/>
            <a:ext cx="714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67" name="Line 819"/>
          <p:cNvSpPr>
            <a:spLocks noChangeShapeType="1"/>
          </p:cNvSpPr>
          <p:nvPr/>
        </p:nvSpPr>
        <p:spPr bwMode="auto">
          <a:xfrm>
            <a:off x="2301875" y="4664075"/>
            <a:ext cx="1588" cy="365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68" name="Rectangle 820"/>
          <p:cNvSpPr>
            <a:spLocks noChangeArrowheads="1"/>
          </p:cNvSpPr>
          <p:nvPr/>
        </p:nvSpPr>
        <p:spPr bwMode="auto">
          <a:xfrm>
            <a:off x="8643938" y="3865563"/>
            <a:ext cx="584200" cy="8350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69" name="Line 821"/>
          <p:cNvSpPr>
            <a:spLocks noChangeShapeType="1"/>
          </p:cNvSpPr>
          <p:nvPr/>
        </p:nvSpPr>
        <p:spPr bwMode="auto">
          <a:xfrm>
            <a:off x="9191625" y="4700588"/>
            <a:ext cx="3651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70" name="Line 822"/>
          <p:cNvSpPr>
            <a:spLocks noChangeShapeType="1"/>
          </p:cNvSpPr>
          <p:nvPr/>
        </p:nvSpPr>
        <p:spPr bwMode="auto">
          <a:xfrm>
            <a:off x="9228138" y="4664075"/>
            <a:ext cx="1587" cy="365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71" name="Line 823"/>
          <p:cNvSpPr>
            <a:spLocks noChangeShapeType="1"/>
          </p:cNvSpPr>
          <p:nvPr/>
        </p:nvSpPr>
        <p:spPr bwMode="auto">
          <a:xfrm>
            <a:off x="9191625" y="4664075"/>
            <a:ext cx="714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72" name="Line 824"/>
          <p:cNvSpPr>
            <a:spLocks noChangeShapeType="1"/>
          </p:cNvSpPr>
          <p:nvPr/>
        </p:nvSpPr>
        <p:spPr bwMode="auto">
          <a:xfrm>
            <a:off x="9191625" y="4664075"/>
            <a:ext cx="1588" cy="714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73" name="Line 825"/>
          <p:cNvSpPr>
            <a:spLocks noChangeShapeType="1"/>
          </p:cNvSpPr>
          <p:nvPr/>
        </p:nvSpPr>
        <p:spPr bwMode="auto">
          <a:xfrm>
            <a:off x="8609013" y="3902075"/>
            <a:ext cx="714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74" name="Line 826"/>
          <p:cNvSpPr>
            <a:spLocks noChangeShapeType="1"/>
          </p:cNvSpPr>
          <p:nvPr/>
        </p:nvSpPr>
        <p:spPr bwMode="auto">
          <a:xfrm>
            <a:off x="8680450" y="3829050"/>
            <a:ext cx="1588" cy="730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75" name="Line 827"/>
          <p:cNvSpPr>
            <a:spLocks noChangeShapeType="1"/>
          </p:cNvSpPr>
          <p:nvPr/>
        </p:nvSpPr>
        <p:spPr bwMode="auto">
          <a:xfrm>
            <a:off x="8643938" y="3865563"/>
            <a:ext cx="3651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76" name="Line 828"/>
          <p:cNvSpPr>
            <a:spLocks noChangeShapeType="1"/>
          </p:cNvSpPr>
          <p:nvPr/>
        </p:nvSpPr>
        <p:spPr bwMode="auto">
          <a:xfrm>
            <a:off x="8643938" y="3865563"/>
            <a:ext cx="1587" cy="365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77" name="Line 829"/>
          <p:cNvSpPr>
            <a:spLocks noChangeShapeType="1"/>
          </p:cNvSpPr>
          <p:nvPr/>
        </p:nvSpPr>
        <p:spPr bwMode="auto">
          <a:xfrm>
            <a:off x="9191625" y="3902075"/>
            <a:ext cx="714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78" name="Line 830"/>
          <p:cNvSpPr>
            <a:spLocks noChangeShapeType="1"/>
          </p:cNvSpPr>
          <p:nvPr/>
        </p:nvSpPr>
        <p:spPr bwMode="auto">
          <a:xfrm>
            <a:off x="9228138" y="3865563"/>
            <a:ext cx="1587" cy="365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79" name="Line 831"/>
          <p:cNvSpPr>
            <a:spLocks noChangeShapeType="1"/>
          </p:cNvSpPr>
          <p:nvPr/>
        </p:nvSpPr>
        <p:spPr bwMode="auto">
          <a:xfrm>
            <a:off x="9191625" y="3865563"/>
            <a:ext cx="3651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80" name="Line 832"/>
          <p:cNvSpPr>
            <a:spLocks noChangeShapeType="1"/>
          </p:cNvSpPr>
          <p:nvPr/>
        </p:nvSpPr>
        <p:spPr bwMode="auto">
          <a:xfrm>
            <a:off x="9191625" y="3829050"/>
            <a:ext cx="1588" cy="730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81" name="Line 833"/>
          <p:cNvSpPr>
            <a:spLocks noChangeShapeType="1"/>
          </p:cNvSpPr>
          <p:nvPr/>
        </p:nvSpPr>
        <p:spPr bwMode="auto">
          <a:xfrm>
            <a:off x="8643938" y="4700588"/>
            <a:ext cx="3651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82" name="Line 834"/>
          <p:cNvSpPr>
            <a:spLocks noChangeShapeType="1"/>
          </p:cNvSpPr>
          <p:nvPr/>
        </p:nvSpPr>
        <p:spPr bwMode="auto">
          <a:xfrm>
            <a:off x="8680450" y="4664075"/>
            <a:ext cx="1588" cy="714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83" name="Line 835"/>
          <p:cNvSpPr>
            <a:spLocks noChangeShapeType="1"/>
          </p:cNvSpPr>
          <p:nvPr/>
        </p:nvSpPr>
        <p:spPr bwMode="auto">
          <a:xfrm>
            <a:off x="8609013" y="4664075"/>
            <a:ext cx="714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84" name="Line 836"/>
          <p:cNvSpPr>
            <a:spLocks noChangeShapeType="1"/>
          </p:cNvSpPr>
          <p:nvPr/>
        </p:nvSpPr>
        <p:spPr bwMode="auto">
          <a:xfrm>
            <a:off x="8643938" y="4664075"/>
            <a:ext cx="1587" cy="365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2885" name="Group 837"/>
          <p:cNvGrpSpPr>
            <a:grpSpLocks/>
          </p:cNvGrpSpPr>
          <p:nvPr/>
        </p:nvGrpSpPr>
        <p:grpSpPr bwMode="auto">
          <a:xfrm>
            <a:off x="9328150" y="4227513"/>
            <a:ext cx="342900" cy="446087"/>
            <a:chOff x="5876" y="2663"/>
            <a:chExt cx="216" cy="281"/>
          </a:xfrm>
        </p:grpSpPr>
        <p:sp>
          <p:nvSpPr>
            <p:cNvPr id="2886" name="Rectangle 838"/>
            <p:cNvSpPr>
              <a:spLocks noChangeArrowheads="1"/>
            </p:cNvSpPr>
            <p:nvPr/>
          </p:nvSpPr>
          <p:spPr bwMode="auto">
            <a:xfrm>
              <a:off x="5899" y="2686"/>
              <a:ext cx="170" cy="23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87" name="Line 839"/>
            <p:cNvSpPr>
              <a:spLocks noChangeShapeType="1"/>
            </p:cNvSpPr>
            <p:nvPr/>
          </p:nvSpPr>
          <p:spPr bwMode="auto">
            <a:xfrm>
              <a:off x="6046" y="2899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88" name="Line 840"/>
            <p:cNvSpPr>
              <a:spLocks noChangeShapeType="1"/>
            </p:cNvSpPr>
            <p:nvPr/>
          </p:nvSpPr>
          <p:spPr bwMode="auto">
            <a:xfrm>
              <a:off x="6046" y="2899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89" name="Line 841"/>
            <p:cNvSpPr>
              <a:spLocks noChangeShapeType="1"/>
            </p:cNvSpPr>
            <p:nvPr/>
          </p:nvSpPr>
          <p:spPr bwMode="auto">
            <a:xfrm>
              <a:off x="5876" y="2708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90" name="Line 842"/>
            <p:cNvSpPr>
              <a:spLocks noChangeShapeType="1"/>
            </p:cNvSpPr>
            <p:nvPr/>
          </p:nvSpPr>
          <p:spPr bwMode="auto">
            <a:xfrm>
              <a:off x="5922" y="2663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91" name="Line 843"/>
            <p:cNvSpPr>
              <a:spLocks noChangeShapeType="1"/>
            </p:cNvSpPr>
            <p:nvPr/>
          </p:nvSpPr>
          <p:spPr bwMode="auto">
            <a:xfrm>
              <a:off x="6046" y="2708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92" name="Line 844"/>
            <p:cNvSpPr>
              <a:spLocks noChangeShapeType="1"/>
            </p:cNvSpPr>
            <p:nvPr/>
          </p:nvSpPr>
          <p:spPr bwMode="auto">
            <a:xfrm>
              <a:off x="6046" y="2663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93" name="Line 845"/>
            <p:cNvSpPr>
              <a:spLocks noChangeShapeType="1"/>
            </p:cNvSpPr>
            <p:nvPr/>
          </p:nvSpPr>
          <p:spPr bwMode="auto">
            <a:xfrm>
              <a:off x="5922" y="2899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94" name="Line 846"/>
            <p:cNvSpPr>
              <a:spLocks noChangeShapeType="1"/>
            </p:cNvSpPr>
            <p:nvPr/>
          </p:nvSpPr>
          <p:spPr bwMode="auto">
            <a:xfrm>
              <a:off x="5876" y="2899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895" name="Line 847"/>
          <p:cNvSpPr>
            <a:spLocks noChangeShapeType="1"/>
          </p:cNvSpPr>
          <p:nvPr/>
        </p:nvSpPr>
        <p:spPr bwMode="auto">
          <a:xfrm>
            <a:off x="1350963" y="4664075"/>
            <a:ext cx="714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96" name="Line 848"/>
          <p:cNvSpPr>
            <a:spLocks noChangeShapeType="1"/>
          </p:cNvSpPr>
          <p:nvPr/>
        </p:nvSpPr>
        <p:spPr bwMode="auto">
          <a:xfrm>
            <a:off x="1577975" y="4664075"/>
            <a:ext cx="1588" cy="730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97" name="Line 849"/>
          <p:cNvSpPr>
            <a:spLocks noChangeShapeType="1"/>
          </p:cNvSpPr>
          <p:nvPr/>
        </p:nvSpPr>
        <p:spPr bwMode="auto">
          <a:xfrm>
            <a:off x="1387475" y="4700588"/>
            <a:ext cx="22701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98" name="Line 850"/>
          <p:cNvSpPr>
            <a:spLocks noChangeShapeType="1"/>
          </p:cNvSpPr>
          <p:nvPr/>
        </p:nvSpPr>
        <p:spPr bwMode="auto">
          <a:xfrm>
            <a:off x="1614488" y="3830638"/>
            <a:ext cx="1587" cy="869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99" name="Line 851"/>
          <p:cNvSpPr>
            <a:spLocks noChangeShapeType="1"/>
          </p:cNvSpPr>
          <p:nvPr/>
        </p:nvSpPr>
        <p:spPr bwMode="auto">
          <a:xfrm>
            <a:off x="1335088" y="3867150"/>
            <a:ext cx="3175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900" name="Line 852"/>
          <p:cNvSpPr>
            <a:spLocks noChangeShapeType="1"/>
          </p:cNvSpPr>
          <p:nvPr/>
        </p:nvSpPr>
        <p:spPr bwMode="auto">
          <a:xfrm>
            <a:off x="1387475" y="3830638"/>
            <a:ext cx="1588" cy="869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901" name="Line 853"/>
          <p:cNvSpPr>
            <a:spLocks noChangeShapeType="1"/>
          </p:cNvSpPr>
          <p:nvPr/>
        </p:nvSpPr>
        <p:spPr bwMode="auto">
          <a:xfrm>
            <a:off x="1577975" y="4664075"/>
            <a:ext cx="714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902" name="Line 854"/>
          <p:cNvSpPr>
            <a:spLocks noChangeShapeType="1"/>
          </p:cNvSpPr>
          <p:nvPr/>
        </p:nvSpPr>
        <p:spPr bwMode="auto">
          <a:xfrm>
            <a:off x="1422400" y="4664075"/>
            <a:ext cx="1588" cy="730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903" name="Rectangle 855"/>
          <p:cNvSpPr>
            <a:spLocks noChangeArrowheads="1"/>
          </p:cNvSpPr>
          <p:nvPr/>
        </p:nvSpPr>
        <p:spPr bwMode="auto">
          <a:xfrm>
            <a:off x="1614488" y="3954463"/>
            <a:ext cx="20637" cy="571500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904" name="Rectangle 856"/>
          <p:cNvSpPr>
            <a:spLocks noChangeArrowheads="1"/>
          </p:cNvSpPr>
          <p:nvPr/>
        </p:nvSpPr>
        <p:spPr bwMode="auto">
          <a:xfrm>
            <a:off x="1365250" y="3954463"/>
            <a:ext cx="22225" cy="571500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905" name="Line 857"/>
          <p:cNvSpPr>
            <a:spLocks noChangeShapeType="1"/>
          </p:cNvSpPr>
          <p:nvPr/>
        </p:nvSpPr>
        <p:spPr bwMode="auto">
          <a:xfrm>
            <a:off x="1073150" y="4889500"/>
            <a:ext cx="87947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906" name="Oval 858"/>
          <p:cNvSpPr>
            <a:spLocks noChangeArrowheads="1"/>
          </p:cNvSpPr>
          <p:nvPr/>
        </p:nvSpPr>
        <p:spPr bwMode="auto">
          <a:xfrm>
            <a:off x="5053013" y="4759325"/>
            <a:ext cx="38100" cy="38100"/>
          </a:xfrm>
          <a:prstGeom prst="ellips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907" name="Oval 859"/>
          <p:cNvSpPr>
            <a:spLocks noChangeArrowheads="1"/>
          </p:cNvSpPr>
          <p:nvPr/>
        </p:nvSpPr>
        <p:spPr bwMode="auto">
          <a:xfrm>
            <a:off x="5053013" y="4713288"/>
            <a:ext cx="38100" cy="38100"/>
          </a:xfrm>
          <a:prstGeom prst="ellips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908" name="Line 860"/>
          <p:cNvSpPr>
            <a:spLocks noChangeShapeType="1"/>
          </p:cNvSpPr>
          <p:nvPr/>
        </p:nvSpPr>
        <p:spPr bwMode="auto">
          <a:xfrm>
            <a:off x="1187450" y="3732213"/>
            <a:ext cx="1588" cy="12192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909" name="Line 861"/>
          <p:cNvSpPr>
            <a:spLocks noChangeShapeType="1"/>
          </p:cNvSpPr>
          <p:nvPr/>
        </p:nvSpPr>
        <p:spPr bwMode="auto">
          <a:xfrm>
            <a:off x="1187450" y="4816475"/>
            <a:ext cx="8680450" cy="1588"/>
          </a:xfrm>
          <a:prstGeom prst="line">
            <a:avLst/>
          </a:prstGeom>
          <a:noFill/>
          <a:ln w="36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910" name="Line 862"/>
          <p:cNvSpPr>
            <a:spLocks noChangeShapeType="1"/>
          </p:cNvSpPr>
          <p:nvPr/>
        </p:nvSpPr>
        <p:spPr bwMode="auto">
          <a:xfrm>
            <a:off x="5884863" y="3795713"/>
            <a:ext cx="1587" cy="1968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911" name="Line 863"/>
          <p:cNvSpPr>
            <a:spLocks noChangeShapeType="1"/>
          </p:cNvSpPr>
          <p:nvPr/>
        </p:nvSpPr>
        <p:spPr bwMode="auto">
          <a:xfrm>
            <a:off x="5632450" y="3795713"/>
            <a:ext cx="1588" cy="1968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912" name="Text Box 864"/>
          <p:cNvSpPr txBox="1">
            <a:spLocks noChangeArrowheads="1"/>
          </p:cNvSpPr>
          <p:nvPr/>
        </p:nvSpPr>
        <p:spPr bwMode="auto">
          <a:xfrm>
            <a:off x="5338763" y="5676900"/>
            <a:ext cx="344487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ja-JP" altLang="en-US" sz="700">
                <a:solidFill>
                  <a:srgbClr val="000000"/>
                </a:solidFill>
                <a:latin typeface="AR Pゴシック体M" panose="020B0600000000000000" pitchFamily="50" charset="-128"/>
              </a:rPr>
              <a:t>裏を利用</a:t>
            </a:r>
            <a:endParaRPr lang="ja-JP" altLang="en-US">
              <a:ea typeface="ＭＳ ゴシック" panose="020B0609070205080204" pitchFamily="49" charset="-128"/>
            </a:endParaRPr>
          </a:p>
        </p:txBody>
      </p:sp>
      <p:sp>
        <p:nvSpPr>
          <p:cNvPr id="2913" name="Rectangle 865"/>
          <p:cNvSpPr>
            <a:spLocks noChangeArrowheads="1"/>
          </p:cNvSpPr>
          <p:nvPr/>
        </p:nvSpPr>
        <p:spPr bwMode="auto">
          <a:xfrm rot="10799063">
            <a:off x="9680575" y="6381750"/>
            <a:ext cx="77788" cy="39687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914" name="Line 866"/>
          <p:cNvSpPr>
            <a:spLocks noChangeShapeType="1"/>
          </p:cNvSpPr>
          <p:nvPr/>
        </p:nvSpPr>
        <p:spPr bwMode="auto">
          <a:xfrm>
            <a:off x="9732963" y="6408738"/>
            <a:ext cx="539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915" name="Line 867"/>
          <p:cNvSpPr>
            <a:spLocks noChangeShapeType="1"/>
          </p:cNvSpPr>
          <p:nvPr/>
        </p:nvSpPr>
        <p:spPr bwMode="auto">
          <a:xfrm>
            <a:off x="9732963" y="6338888"/>
            <a:ext cx="1587" cy="698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916" name="Line 868"/>
          <p:cNvSpPr>
            <a:spLocks noChangeShapeType="1"/>
          </p:cNvSpPr>
          <p:nvPr/>
        </p:nvSpPr>
        <p:spPr bwMode="auto">
          <a:xfrm>
            <a:off x="9732963" y="6754813"/>
            <a:ext cx="539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917" name="Line 869"/>
          <p:cNvSpPr>
            <a:spLocks noChangeShapeType="1"/>
          </p:cNvSpPr>
          <p:nvPr/>
        </p:nvSpPr>
        <p:spPr bwMode="auto">
          <a:xfrm>
            <a:off x="9732963" y="6754813"/>
            <a:ext cx="1587" cy="666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918" name="Line 870"/>
          <p:cNvSpPr>
            <a:spLocks noChangeShapeType="1"/>
          </p:cNvSpPr>
          <p:nvPr/>
        </p:nvSpPr>
        <p:spPr bwMode="auto">
          <a:xfrm>
            <a:off x="9652000" y="6754813"/>
            <a:ext cx="539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919" name="Line 871"/>
          <p:cNvSpPr>
            <a:spLocks noChangeShapeType="1"/>
          </p:cNvSpPr>
          <p:nvPr/>
        </p:nvSpPr>
        <p:spPr bwMode="auto">
          <a:xfrm>
            <a:off x="9705975" y="6754813"/>
            <a:ext cx="1588" cy="666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920" name="Line 872"/>
          <p:cNvSpPr>
            <a:spLocks noChangeShapeType="1"/>
          </p:cNvSpPr>
          <p:nvPr/>
        </p:nvSpPr>
        <p:spPr bwMode="auto">
          <a:xfrm>
            <a:off x="9705975" y="6338888"/>
            <a:ext cx="1588" cy="698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921" name="Line 873"/>
          <p:cNvSpPr>
            <a:spLocks noChangeShapeType="1"/>
          </p:cNvSpPr>
          <p:nvPr/>
        </p:nvSpPr>
        <p:spPr bwMode="auto">
          <a:xfrm>
            <a:off x="9652000" y="6408738"/>
            <a:ext cx="539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922" name="Line 874"/>
          <p:cNvSpPr>
            <a:spLocks noChangeShapeType="1"/>
          </p:cNvSpPr>
          <p:nvPr/>
        </p:nvSpPr>
        <p:spPr bwMode="auto">
          <a:xfrm>
            <a:off x="9836150" y="3800475"/>
            <a:ext cx="1588" cy="3432175"/>
          </a:xfrm>
          <a:prstGeom prst="line">
            <a:avLst/>
          </a:prstGeom>
          <a:noFill/>
          <a:ln w="36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923" name="Line 875"/>
          <p:cNvSpPr>
            <a:spLocks noChangeShapeType="1"/>
          </p:cNvSpPr>
          <p:nvPr/>
        </p:nvSpPr>
        <p:spPr bwMode="auto">
          <a:xfrm>
            <a:off x="10109200" y="3805238"/>
            <a:ext cx="47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924" name="Line 876"/>
          <p:cNvSpPr>
            <a:spLocks noChangeShapeType="1"/>
          </p:cNvSpPr>
          <p:nvPr/>
        </p:nvSpPr>
        <p:spPr bwMode="auto">
          <a:xfrm>
            <a:off x="9836150" y="141288"/>
            <a:ext cx="1588" cy="3438525"/>
          </a:xfrm>
          <a:prstGeom prst="line">
            <a:avLst/>
          </a:prstGeom>
          <a:noFill/>
          <a:ln w="36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2925" name="Group 877"/>
          <p:cNvGrpSpPr>
            <a:grpSpLocks/>
          </p:cNvGrpSpPr>
          <p:nvPr/>
        </p:nvGrpSpPr>
        <p:grpSpPr bwMode="auto">
          <a:xfrm>
            <a:off x="5592763" y="4672013"/>
            <a:ext cx="347662" cy="130175"/>
            <a:chOff x="3523" y="2943"/>
            <a:chExt cx="219" cy="82"/>
          </a:xfrm>
        </p:grpSpPr>
        <p:sp>
          <p:nvSpPr>
            <p:cNvPr id="2926" name="Line 878"/>
            <p:cNvSpPr>
              <a:spLocks noChangeShapeType="1"/>
            </p:cNvSpPr>
            <p:nvPr/>
          </p:nvSpPr>
          <p:spPr bwMode="auto">
            <a:xfrm>
              <a:off x="3523" y="2955"/>
              <a:ext cx="21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27" name="Line 879"/>
            <p:cNvSpPr>
              <a:spLocks noChangeShapeType="1"/>
            </p:cNvSpPr>
            <p:nvPr/>
          </p:nvSpPr>
          <p:spPr bwMode="auto">
            <a:xfrm>
              <a:off x="3728" y="2943"/>
              <a:ext cx="1" cy="8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28" name="Line 880"/>
            <p:cNvSpPr>
              <a:spLocks noChangeShapeType="1"/>
            </p:cNvSpPr>
            <p:nvPr/>
          </p:nvSpPr>
          <p:spPr bwMode="auto">
            <a:xfrm>
              <a:off x="3523" y="3008"/>
              <a:ext cx="21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29" name="Line 881"/>
            <p:cNvSpPr>
              <a:spLocks noChangeShapeType="1"/>
            </p:cNvSpPr>
            <p:nvPr/>
          </p:nvSpPr>
          <p:spPr bwMode="auto">
            <a:xfrm>
              <a:off x="3540" y="2943"/>
              <a:ext cx="1" cy="8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930" name="Group 882"/>
          <p:cNvGrpSpPr>
            <a:grpSpLocks/>
          </p:cNvGrpSpPr>
          <p:nvPr/>
        </p:nvGrpSpPr>
        <p:grpSpPr bwMode="auto">
          <a:xfrm>
            <a:off x="5592763" y="2581275"/>
            <a:ext cx="347662" cy="128588"/>
            <a:chOff x="3523" y="1626"/>
            <a:chExt cx="219" cy="81"/>
          </a:xfrm>
        </p:grpSpPr>
        <p:sp>
          <p:nvSpPr>
            <p:cNvPr id="2931" name="Line 883"/>
            <p:cNvSpPr>
              <a:spLocks noChangeShapeType="1"/>
            </p:cNvSpPr>
            <p:nvPr/>
          </p:nvSpPr>
          <p:spPr bwMode="auto">
            <a:xfrm>
              <a:off x="3523" y="1637"/>
              <a:ext cx="21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32" name="Line 884"/>
            <p:cNvSpPr>
              <a:spLocks noChangeShapeType="1"/>
            </p:cNvSpPr>
            <p:nvPr/>
          </p:nvSpPr>
          <p:spPr bwMode="auto">
            <a:xfrm>
              <a:off x="3728" y="1626"/>
              <a:ext cx="1" cy="8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33" name="Line 885"/>
            <p:cNvSpPr>
              <a:spLocks noChangeShapeType="1"/>
            </p:cNvSpPr>
            <p:nvPr/>
          </p:nvSpPr>
          <p:spPr bwMode="auto">
            <a:xfrm>
              <a:off x="3523" y="1691"/>
              <a:ext cx="21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34" name="Line 886"/>
            <p:cNvSpPr>
              <a:spLocks noChangeShapeType="1"/>
            </p:cNvSpPr>
            <p:nvPr/>
          </p:nvSpPr>
          <p:spPr bwMode="auto">
            <a:xfrm>
              <a:off x="3540" y="1626"/>
              <a:ext cx="1" cy="8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935" name="Group 887"/>
          <p:cNvGrpSpPr>
            <a:grpSpLocks/>
          </p:cNvGrpSpPr>
          <p:nvPr/>
        </p:nvGrpSpPr>
        <p:grpSpPr bwMode="auto">
          <a:xfrm>
            <a:off x="5592763" y="1019175"/>
            <a:ext cx="347662" cy="128588"/>
            <a:chOff x="3523" y="642"/>
            <a:chExt cx="219" cy="81"/>
          </a:xfrm>
        </p:grpSpPr>
        <p:sp>
          <p:nvSpPr>
            <p:cNvPr id="2936" name="Line 888"/>
            <p:cNvSpPr>
              <a:spLocks noChangeShapeType="1"/>
            </p:cNvSpPr>
            <p:nvPr/>
          </p:nvSpPr>
          <p:spPr bwMode="auto">
            <a:xfrm>
              <a:off x="3523" y="653"/>
              <a:ext cx="21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37" name="Line 889"/>
            <p:cNvSpPr>
              <a:spLocks noChangeShapeType="1"/>
            </p:cNvSpPr>
            <p:nvPr/>
          </p:nvSpPr>
          <p:spPr bwMode="auto">
            <a:xfrm>
              <a:off x="3728" y="642"/>
              <a:ext cx="1" cy="8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38" name="Line 890"/>
            <p:cNvSpPr>
              <a:spLocks noChangeShapeType="1"/>
            </p:cNvSpPr>
            <p:nvPr/>
          </p:nvSpPr>
          <p:spPr bwMode="auto">
            <a:xfrm>
              <a:off x="3523" y="706"/>
              <a:ext cx="21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39" name="Line 891"/>
            <p:cNvSpPr>
              <a:spLocks noChangeShapeType="1"/>
            </p:cNvSpPr>
            <p:nvPr/>
          </p:nvSpPr>
          <p:spPr bwMode="auto">
            <a:xfrm>
              <a:off x="3540" y="642"/>
              <a:ext cx="1" cy="8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940" name="Freeform 892"/>
          <p:cNvSpPr>
            <a:spLocks noChangeArrowheads="1"/>
          </p:cNvSpPr>
          <p:nvPr/>
        </p:nvSpPr>
        <p:spPr bwMode="auto">
          <a:xfrm>
            <a:off x="9558338" y="34925"/>
            <a:ext cx="773112" cy="373063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941" name="Freeform 893"/>
          <p:cNvSpPr>
            <a:spLocks noChangeArrowheads="1"/>
          </p:cNvSpPr>
          <p:nvPr/>
        </p:nvSpPr>
        <p:spPr bwMode="auto">
          <a:xfrm>
            <a:off x="9558338" y="6953250"/>
            <a:ext cx="773112" cy="354013"/>
          </a:xfrm>
          <a:custGeom>
            <a:avLst/>
            <a:gdLst>
              <a:gd name="T0" fmla="*/ 2160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21600" y="21600"/>
                </a:lnTo>
                <a:lnTo>
                  <a:pt x="0" y="21600"/>
                </a:ln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942" name="Freeform 894"/>
          <p:cNvSpPr>
            <a:spLocks noChangeArrowheads="1"/>
          </p:cNvSpPr>
          <p:nvPr/>
        </p:nvSpPr>
        <p:spPr bwMode="auto">
          <a:xfrm>
            <a:off x="252413" y="6943725"/>
            <a:ext cx="511175" cy="363538"/>
          </a:xfrm>
          <a:custGeom>
            <a:avLst/>
            <a:gdLst>
              <a:gd name="T0" fmla="*/ 21600 w 21600"/>
              <a:gd name="T1" fmla="*/ 2160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lnTo>
                  <a:pt x="0" y="21600"/>
                </a:lnTo>
                <a:lnTo>
                  <a:pt x="0" y="0"/>
                </a:ln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943" name="Freeform 895"/>
          <p:cNvSpPr>
            <a:spLocks noChangeArrowheads="1"/>
          </p:cNvSpPr>
          <p:nvPr/>
        </p:nvSpPr>
        <p:spPr bwMode="auto">
          <a:xfrm>
            <a:off x="252413" y="34925"/>
            <a:ext cx="511175" cy="373063"/>
          </a:xfrm>
          <a:custGeom>
            <a:avLst/>
            <a:gdLst>
              <a:gd name="T0" fmla="*/ 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lnTo>
                  <a:pt x="0" y="0"/>
                </a:lnTo>
                <a:lnTo>
                  <a:pt x="21600" y="0"/>
                </a:ln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944" name="Line 896"/>
          <p:cNvSpPr>
            <a:spLocks noChangeShapeType="1"/>
          </p:cNvSpPr>
          <p:nvPr/>
        </p:nvSpPr>
        <p:spPr bwMode="auto">
          <a:xfrm>
            <a:off x="763588" y="34925"/>
            <a:ext cx="8794750" cy="1588"/>
          </a:xfrm>
          <a:prstGeom prst="line">
            <a:avLst/>
          </a:prstGeom>
          <a:noFill/>
          <a:ln w="3600">
            <a:solidFill>
              <a:srgbClr val="F2F2F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945" name="Line 897"/>
          <p:cNvSpPr>
            <a:spLocks noChangeShapeType="1"/>
          </p:cNvSpPr>
          <p:nvPr/>
        </p:nvSpPr>
        <p:spPr bwMode="auto">
          <a:xfrm>
            <a:off x="763588" y="7307263"/>
            <a:ext cx="8794750" cy="1587"/>
          </a:xfrm>
          <a:prstGeom prst="line">
            <a:avLst/>
          </a:prstGeom>
          <a:noFill/>
          <a:ln w="3600">
            <a:solidFill>
              <a:srgbClr val="F2F2F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946" name="Text Box 898"/>
          <p:cNvSpPr txBox="1">
            <a:spLocks noChangeArrowheads="1"/>
          </p:cNvSpPr>
          <p:nvPr/>
        </p:nvSpPr>
        <p:spPr bwMode="auto">
          <a:xfrm>
            <a:off x="9972675" y="7104063"/>
            <a:ext cx="309563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700">
                <a:solidFill>
                  <a:srgbClr val="000000"/>
                </a:solidFill>
                <a:ea typeface="ＭＳ ゴシック" panose="020B0609070205080204" pitchFamily="49" charset="-128"/>
              </a:rPr>
              <a:t>202*280</a:t>
            </a:r>
            <a:endParaRPr lang="en-US" altLang="ja-JP">
              <a:ea typeface="ＭＳ ゴシック" panose="020B0609070205080204" pitchFamily="49" charset="-128"/>
            </a:endParaRPr>
          </a:p>
        </p:txBody>
      </p:sp>
      <p:sp>
        <p:nvSpPr>
          <p:cNvPr id="2947" name="Text Box 899"/>
          <p:cNvSpPr txBox="1">
            <a:spLocks noChangeArrowheads="1"/>
          </p:cNvSpPr>
          <p:nvPr/>
        </p:nvSpPr>
        <p:spPr bwMode="auto">
          <a:xfrm>
            <a:off x="10121900" y="2000250"/>
            <a:ext cx="201613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900">
                <a:solidFill>
                  <a:srgbClr val="000000"/>
                </a:solidFill>
                <a:latin typeface="Nirmala UI Semilight" panose="020B0402040204020203" pitchFamily="34" charset="0"/>
              </a:rPr>
              <a:t>95.5</a:t>
            </a:r>
            <a:endParaRPr lang="en-US" altLang="ja-JP">
              <a:ea typeface="ＭＳ ゴシック" panose="020B0609070205080204" pitchFamily="49" charset="-128"/>
            </a:endParaRPr>
          </a:p>
        </p:txBody>
      </p:sp>
      <p:grpSp>
        <p:nvGrpSpPr>
          <p:cNvPr id="2948" name="Group 900"/>
          <p:cNvGrpSpPr>
            <a:grpSpLocks/>
          </p:cNvGrpSpPr>
          <p:nvPr/>
        </p:nvGrpSpPr>
        <p:grpSpPr bwMode="auto">
          <a:xfrm>
            <a:off x="10163175" y="138113"/>
            <a:ext cx="53975" cy="3436937"/>
            <a:chOff x="6402" y="87"/>
            <a:chExt cx="34" cy="2165"/>
          </a:xfrm>
        </p:grpSpPr>
        <p:sp>
          <p:nvSpPr>
            <p:cNvPr id="2949" name="Line 901"/>
            <p:cNvSpPr>
              <a:spLocks noChangeShapeType="1"/>
            </p:cNvSpPr>
            <p:nvPr/>
          </p:nvSpPr>
          <p:spPr bwMode="auto">
            <a:xfrm>
              <a:off x="6419" y="87"/>
              <a:ext cx="1" cy="115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50" name="Line 902"/>
            <p:cNvSpPr>
              <a:spLocks noChangeShapeType="1"/>
            </p:cNvSpPr>
            <p:nvPr/>
          </p:nvSpPr>
          <p:spPr bwMode="auto">
            <a:xfrm>
              <a:off x="6419" y="1363"/>
              <a:ext cx="1" cy="88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51" name="Freeform 903"/>
            <p:cNvSpPr>
              <a:spLocks noChangeArrowheads="1"/>
            </p:cNvSpPr>
            <p:nvPr/>
          </p:nvSpPr>
          <p:spPr bwMode="auto">
            <a:xfrm>
              <a:off x="6402" y="2223"/>
              <a:ext cx="34" cy="29"/>
            </a:xfrm>
            <a:custGeom>
              <a:avLst/>
              <a:gdLst>
                <a:gd name="T0" fmla="*/ 10800 w 21600"/>
                <a:gd name="T1" fmla="*/ 21600 h 21600"/>
                <a:gd name="T2" fmla="*/ 0 w 21600"/>
                <a:gd name="T3" fmla="*/ 0 h 21600"/>
                <a:gd name="T4" fmla="*/ 10800 w 21600"/>
                <a:gd name="T5" fmla="*/ 0 h 21600"/>
                <a:gd name="T6" fmla="*/ 21600 w 21600"/>
                <a:gd name="T7" fmla="*/ 0 h 21600"/>
                <a:gd name="T8" fmla="*/ 10800 w 21600"/>
                <a:gd name="T9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10800" y="21600"/>
                  </a:moveTo>
                  <a:lnTo>
                    <a:pt x="0" y="0"/>
                  </a:lnTo>
                  <a:lnTo>
                    <a:pt x="10800" y="0"/>
                  </a:lnTo>
                  <a:lnTo>
                    <a:pt x="21600" y="0"/>
                  </a:lnTo>
                  <a:lnTo>
                    <a:pt x="10800" y="21600"/>
                  </a:lnTo>
                </a:path>
              </a:pathLst>
            </a:custGeom>
            <a:solidFill>
              <a:srgbClr val="000000"/>
            </a:solidFill>
            <a:ln w="3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52" name="Freeform 904"/>
            <p:cNvSpPr>
              <a:spLocks noChangeArrowheads="1"/>
            </p:cNvSpPr>
            <p:nvPr/>
          </p:nvSpPr>
          <p:spPr bwMode="auto">
            <a:xfrm>
              <a:off x="6402" y="87"/>
              <a:ext cx="34" cy="29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21600 h 21600"/>
                <a:gd name="T4" fmla="*/ 10800 w 21600"/>
                <a:gd name="T5" fmla="*/ 21600 h 21600"/>
                <a:gd name="T6" fmla="*/ 0 w 21600"/>
                <a:gd name="T7" fmla="*/ 21600 h 21600"/>
                <a:gd name="T8" fmla="*/ 10800 w 21600"/>
                <a:gd name="T9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10800" y="21600"/>
                  </a:lnTo>
                  <a:lnTo>
                    <a:pt x="0" y="21600"/>
                  </a:lnTo>
                  <a:lnTo>
                    <a:pt x="10800" y="0"/>
                  </a:lnTo>
                </a:path>
              </a:pathLst>
            </a:custGeom>
            <a:solidFill>
              <a:srgbClr val="000000"/>
            </a:solidFill>
            <a:ln w="3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953" name="Text Box 905"/>
          <p:cNvSpPr txBox="1">
            <a:spLocks noChangeArrowheads="1"/>
          </p:cNvSpPr>
          <p:nvPr/>
        </p:nvSpPr>
        <p:spPr bwMode="auto">
          <a:xfrm>
            <a:off x="5602288" y="3652838"/>
            <a:ext cx="163512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900">
                <a:solidFill>
                  <a:srgbClr val="000000"/>
                </a:solidFill>
                <a:latin typeface="Nirmala UI Semilight" panose="020B0402040204020203" pitchFamily="34" charset="0"/>
              </a:rPr>
              <a:t>241</a:t>
            </a:r>
            <a:endParaRPr lang="en-US" altLang="ja-JP">
              <a:ea typeface="ＭＳ ゴシック" panose="020B0609070205080204" pitchFamily="49" charset="-128"/>
            </a:endParaRPr>
          </a:p>
        </p:txBody>
      </p:sp>
      <p:grpSp>
        <p:nvGrpSpPr>
          <p:cNvPr id="2954" name="Group 906"/>
          <p:cNvGrpSpPr>
            <a:grpSpLocks/>
          </p:cNvGrpSpPr>
          <p:nvPr/>
        </p:nvGrpSpPr>
        <p:grpSpPr bwMode="auto">
          <a:xfrm>
            <a:off x="1187450" y="3705225"/>
            <a:ext cx="4391025" cy="53975"/>
            <a:chOff x="748" y="2334"/>
            <a:chExt cx="2766" cy="34"/>
          </a:xfrm>
        </p:grpSpPr>
        <p:sp>
          <p:nvSpPr>
            <p:cNvPr id="2955" name="Line 907"/>
            <p:cNvSpPr>
              <a:spLocks noChangeShapeType="1"/>
            </p:cNvSpPr>
            <p:nvPr/>
          </p:nvSpPr>
          <p:spPr bwMode="auto">
            <a:xfrm>
              <a:off x="748" y="2351"/>
              <a:ext cx="276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56" name="Freeform 908"/>
            <p:cNvSpPr>
              <a:spLocks noChangeArrowheads="1"/>
            </p:cNvSpPr>
            <p:nvPr/>
          </p:nvSpPr>
          <p:spPr bwMode="auto">
            <a:xfrm>
              <a:off x="748" y="2334"/>
              <a:ext cx="29" cy="34"/>
            </a:xfrm>
            <a:custGeom>
              <a:avLst/>
              <a:gdLst>
                <a:gd name="T0" fmla="*/ 0 w 21600"/>
                <a:gd name="T1" fmla="*/ 10800 h 21600"/>
                <a:gd name="T2" fmla="*/ 21600 w 21600"/>
                <a:gd name="T3" fmla="*/ 0 h 21600"/>
                <a:gd name="T4" fmla="*/ 21600 w 21600"/>
                <a:gd name="T5" fmla="*/ 10800 h 21600"/>
                <a:gd name="T6" fmla="*/ 21600 w 21600"/>
                <a:gd name="T7" fmla="*/ 21600 h 21600"/>
                <a:gd name="T8" fmla="*/ 0 w 21600"/>
                <a:gd name="T9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21600" y="0"/>
                  </a:lnTo>
                  <a:lnTo>
                    <a:pt x="21600" y="10800"/>
                  </a:lnTo>
                  <a:lnTo>
                    <a:pt x="21600" y="21600"/>
                  </a:lnTo>
                  <a:lnTo>
                    <a:pt x="0" y="10800"/>
                  </a:lnTo>
                </a:path>
              </a:pathLst>
            </a:custGeom>
            <a:solidFill>
              <a:srgbClr val="000000"/>
            </a:solidFill>
            <a:ln w="3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957" name="Group 909"/>
          <p:cNvGrpSpPr>
            <a:grpSpLocks/>
          </p:cNvGrpSpPr>
          <p:nvPr/>
        </p:nvGrpSpPr>
        <p:grpSpPr bwMode="auto">
          <a:xfrm>
            <a:off x="5775325" y="3705225"/>
            <a:ext cx="4092575" cy="53975"/>
            <a:chOff x="3638" y="2334"/>
            <a:chExt cx="2578" cy="34"/>
          </a:xfrm>
        </p:grpSpPr>
        <p:sp>
          <p:nvSpPr>
            <p:cNvPr id="2958" name="Line 910"/>
            <p:cNvSpPr>
              <a:spLocks noChangeShapeType="1"/>
            </p:cNvSpPr>
            <p:nvPr/>
          </p:nvSpPr>
          <p:spPr bwMode="auto">
            <a:xfrm>
              <a:off x="3638" y="2351"/>
              <a:ext cx="257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59" name="Freeform 911"/>
            <p:cNvSpPr>
              <a:spLocks noChangeArrowheads="1"/>
            </p:cNvSpPr>
            <p:nvPr/>
          </p:nvSpPr>
          <p:spPr bwMode="auto">
            <a:xfrm>
              <a:off x="6187" y="2334"/>
              <a:ext cx="29" cy="34"/>
            </a:xfrm>
            <a:custGeom>
              <a:avLst/>
              <a:gdLst>
                <a:gd name="T0" fmla="*/ 21600 w 21600"/>
                <a:gd name="T1" fmla="*/ 10800 h 21600"/>
                <a:gd name="T2" fmla="*/ 0 w 21600"/>
                <a:gd name="T3" fmla="*/ 21600 h 21600"/>
                <a:gd name="T4" fmla="*/ 0 w 21600"/>
                <a:gd name="T5" fmla="*/ 10800 h 21600"/>
                <a:gd name="T6" fmla="*/ 0 w 21600"/>
                <a:gd name="T7" fmla="*/ 0 h 21600"/>
                <a:gd name="T8" fmla="*/ 21600 w 21600"/>
                <a:gd name="T9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21600" y="10800"/>
                  </a:moveTo>
                  <a:lnTo>
                    <a:pt x="0" y="21600"/>
                  </a:lnTo>
                  <a:lnTo>
                    <a:pt x="0" y="10800"/>
                  </a:lnTo>
                  <a:lnTo>
                    <a:pt x="0" y="0"/>
                  </a:lnTo>
                  <a:lnTo>
                    <a:pt x="21600" y="10800"/>
                  </a:lnTo>
                </a:path>
              </a:pathLst>
            </a:custGeom>
            <a:solidFill>
              <a:srgbClr val="000000"/>
            </a:solidFill>
            <a:ln w="3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Line 1"/>
          <p:cNvSpPr>
            <a:spLocks noChangeShapeType="1"/>
          </p:cNvSpPr>
          <p:nvPr/>
        </p:nvSpPr>
        <p:spPr bwMode="auto">
          <a:xfrm>
            <a:off x="12769850" y="1139825"/>
            <a:ext cx="1588" cy="6350"/>
          </a:xfrm>
          <a:prstGeom prst="line">
            <a:avLst/>
          </a:prstGeom>
          <a:noFill/>
          <a:ln w="36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4" name="Line 2"/>
          <p:cNvSpPr>
            <a:spLocks noChangeShapeType="1"/>
          </p:cNvSpPr>
          <p:nvPr/>
        </p:nvSpPr>
        <p:spPr bwMode="auto">
          <a:xfrm>
            <a:off x="-6940550" y="-4710113"/>
            <a:ext cx="1587" cy="4763"/>
          </a:xfrm>
          <a:prstGeom prst="line">
            <a:avLst/>
          </a:prstGeom>
          <a:noFill/>
          <a:ln w="36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5" name="Freeform 3"/>
          <p:cNvSpPr>
            <a:spLocks noChangeArrowheads="1"/>
          </p:cNvSpPr>
          <p:nvPr/>
        </p:nvSpPr>
        <p:spPr bwMode="auto">
          <a:xfrm>
            <a:off x="603250" y="327025"/>
            <a:ext cx="1588" cy="1588"/>
          </a:xfrm>
          <a:custGeom>
            <a:avLst/>
            <a:gdLst>
              <a:gd name="T0" fmla="*/ 0 w 21600"/>
              <a:gd name="T1" fmla="*/ -1 h 21600"/>
              <a:gd name="T2" fmla="*/ 21600 w 21600"/>
              <a:gd name="T3" fmla="*/ -1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-1"/>
                </a:moveTo>
                <a:cubicBezTo>
                  <a:pt x="0" y="-1"/>
                  <a:pt x="21600" y="-1"/>
                  <a:pt x="21600" y="-1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7445375" y="-1273175"/>
            <a:ext cx="1588" cy="509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>
            <a:off x="6451600" y="-819150"/>
            <a:ext cx="1588" cy="492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8" name="Freeform 6"/>
          <p:cNvSpPr>
            <a:spLocks noChangeArrowheads="1"/>
          </p:cNvSpPr>
          <p:nvPr/>
        </p:nvSpPr>
        <p:spPr bwMode="auto">
          <a:xfrm>
            <a:off x="6405563" y="-798513"/>
            <a:ext cx="1587" cy="1588"/>
          </a:xfrm>
          <a:custGeom>
            <a:avLst/>
            <a:gdLst>
              <a:gd name="T0" fmla="*/ 0 w 21600"/>
              <a:gd name="T1" fmla="*/ -1 h 21600"/>
              <a:gd name="T2" fmla="*/ 21600 w 21600"/>
              <a:gd name="T3" fmla="*/ -1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-1"/>
                </a:moveTo>
                <a:cubicBezTo>
                  <a:pt x="0" y="-1"/>
                  <a:pt x="21600" y="-1"/>
                  <a:pt x="21600" y="-1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6538913" y="-849313"/>
            <a:ext cx="3127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561138" y="-1231900"/>
            <a:ext cx="1587" cy="4079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>
            <a:off x="6881813" y="-1177925"/>
            <a:ext cx="1587" cy="296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6416675" y="-1193800"/>
            <a:ext cx="1588" cy="3000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83" name="Line 11"/>
          <p:cNvSpPr>
            <a:spLocks noChangeShapeType="1"/>
          </p:cNvSpPr>
          <p:nvPr/>
        </p:nvSpPr>
        <p:spPr bwMode="auto">
          <a:xfrm>
            <a:off x="6397625" y="-1176338"/>
            <a:ext cx="1397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84" name="Line 12"/>
          <p:cNvSpPr>
            <a:spLocks noChangeShapeType="1"/>
          </p:cNvSpPr>
          <p:nvPr/>
        </p:nvSpPr>
        <p:spPr bwMode="auto">
          <a:xfrm>
            <a:off x="6518275" y="-1193800"/>
            <a:ext cx="1588" cy="3000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>
            <a:off x="6397625" y="-920750"/>
            <a:ext cx="1397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>
            <a:off x="6170613" y="-1428750"/>
            <a:ext cx="13684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87" name="Line 15"/>
          <p:cNvSpPr>
            <a:spLocks noChangeShapeType="1"/>
          </p:cNvSpPr>
          <p:nvPr/>
        </p:nvSpPr>
        <p:spPr bwMode="auto">
          <a:xfrm>
            <a:off x="7445375" y="-2101850"/>
            <a:ext cx="1588" cy="5222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88" name="Line 16"/>
          <p:cNvSpPr>
            <a:spLocks noChangeShapeType="1"/>
          </p:cNvSpPr>
          <p:nvPr/>
        </p:nvSpPr>
        <p:spPr bwMode="auto">
          <a:xfrm>
            <a:off x="6451600" y="-2089150"/>
            <a:ext cx="1588" cy="492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89" name="Freeform 17"/>
          <p:cNvSpPr>
            <a:spLocks noChangeArrowheads="1"/>
          </p:cNvSpPr>
          <p:nvPr/>
        </p:nvSpPr>
        <p:spPr bwMode="auto">
          <a:xfrm>
            <a:off x="6405563" y="-2058988"/>
            <a:ext cx="1587" cy="1588"/>
          </a:xfrm>
          <a:custGeom>
            <a:avLst/>
            <a:gdLst>
              <a:gd name="T0" fmla="*/ 0 w 21600"/>
              <a:gd name="T1" fmla="*/ -1 h 21600"/>
              <a:gd name="T2" fmla="*/ 21600 w 21600"/>
              <a:gd name="T3" fmla="*/ -1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-1"/>
                </a:moveTo>
                <a:cubicBezTo>
                  <a:pt x="0" y="-1"/>
                  <a:pt x="21600" y="-1"/>
                  <a:pt x="21600" y="-1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90" name="Line 18"/>
          <p:cNvSpPr>
            <a:spLocks noChangeShapeType="1"/>
          </p:cNvSpPr>
          <p:nvPr/>
        </p:nvSpPr>
        <p:spPr bwMode="auto">
          <a:xfrm>
            <a:off x="6540500" y="-2006600"/>
            <a:ext cx="3111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91" name="Line 19"/>
          <p:cNvSpPr>
            <a:spLocks noChangeShapeType="1"/>
          </p:cNvSpPr>
          <p:nvPr/>
        </p:nvSpPr>
        <p:spPr bwMode="auto">
          <a:xfrm>
            <a:off x="7391400" y="-1670050"/>
            <a:ext cx="1588" cy="488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92" name="Line 20"/>
          <p:cNvSpPr>
            <a:spLocks noChangeShapeType="1"/>
          </p:cNvSpPr>
          <p:nvPr/>
        </p:nvSpPr>
        <p:spPr bwMode="auto">
          <a:xfrm>
            <a:off x="6561138" y="-2033588"/>
            <a:ext cx="1587" cy="4127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93" name="Line 21"/>
          <p:cNvSpPr>
            <a:spLocks noChangeShapeType="1"/>
          </p:cNvSpPr>
          <p:nvPr/>
        </p:nvSpPr>
        <p:spPr bwMode="auto">
          <a:xfrm>
            <a:off x="6881813" y="-1974850"/>
            <a:ext cx="1587" cy="2952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94" name="Line 22"/>
          <p:cNvSpPr>
            <a:spLocks noChangeShapeType="1"/>
          </p:cNvSpPr>
          <p:nvPr/>
        </p:nvSpPr>
        <p:spPr bwMode="auto">
          <a:xfrm>
            <a:off x="6416675" y="-1966913"/>
            <a:ext cx="1588" cy="3143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95" name="Line 23"/>
          <p:cNvSpPr>
            <a:spLocks noChangeShapeType="1"/>
          </p:cNvSpPr>
          <p:nvPr/>
        </p:nvSpPr>
        <p:spPr bwMode="auto">
          <a:xfrm>
            <a:off x="6394450" y="-1679575"/>
            <a:ext cx="1428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96" name="Line 24"/>
          <p:cNvSpPr>
            <a:spLocks noChangeShapeType="1"/>
          </p:cNvSpPr>
          <p:nvPr/>
        </p:nvSpPr>
        <p:spPr bwMode="auto">
          <a:xfrm>
            <a:off x="6518275" y="-1966913"/>
            <a:ext cx="1588" cy="3143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97" name="Line 25"/>
          <p:cNvSpPr>
            <a:spLocks noChangeShapeType="1"/>
          </p:cNvSpPr>
          <p:nvPr/>
        </p:nvSpPr>
        <p:spPr bwMode="auto">
          <a:xfrm>
            <a:off x="6394450" y="-1935163"/>
            <a:ext cx="1428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98" name="Line 26"/>
          <p:cNvSpPr>
            <a:spLocks noChangeShapeType="1"/>
          </p:cNvSpPr>
          <p:nvPr/>
        </p:nvSpPr>
        <p:spPr bwMode="auto">
          <a:xfrm>
            <a:off x="7013575" y="-1125538"/>
            <a:ext cx="1588" cy="2889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99" name="Line 27"/>
          <p:cNvSpPr>
            <a:spLocks noChangeShapeType="1"/>
          </p:cNvSpPr>
          <p:nvPr/>
        </p:nvSpPr>
        <p:spPr bwMode="auto">
          <a:xfrm>
            <a:off x="6986588" y="-1084263"/>
            <a:ext cx="1460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00" name="Line 28"/>
          <p:cNvSpPr>
            <a:spLocks noChangeShapeType="1"/>
          </p:cNvSpPr>
          <p:nvPr/>
        </p:nvSpPr>
        <p:spPr bwMode="auto">
          <a:xfrm>
            <a:off x="7097713" y="-1125538"/>
            <a:ext cx="1587" cy="2889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01" name="Line 29"/>
          <p:cNvSpPr>
            <a:spLocks noChangeShapeType="1"/>
          </p:cNvSpPr>
          <p:nvPr/>
        </p:nvSpPr>
        <p:spPr bwMode="auto">
          <a:xfrm>
            <a:off x="6986588" y="-873125"/>
            <a:ext cx="1460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02" name="Line 30"/>
          <p:cNvSpPr>
            <a:spLocks noChangeShapeType="1"/>
          </p:cNvSpPr>
          <p:nvPr/>
        </p:nvSpPr>
        <p:spPr bwMode="auto">
          <a:xfrm>
            <a:off x="6510338" y="-1619250"/>
            <a:ext cx="1587" cy="3841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03" name="Line 31"/>
          <p:cNvSpPr>
            <a:spLocks noChangeShapeType="1"/>
          </p:cNvSpPr>
          <p:nvPr/>
        </p:nvSpPr>
        <p:spPr bwMode="auto">
          <a:xfrm>
            <a:off x="6465888" y="-1255713"/>
            <a:ext cx="48736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04" name="Line 32"/>
          <p:cNvSpPr>
            <a:spLocks noChangeShapeType="1"/>
          </p:cNvSpPr>
          <p:nvPr/>
        </p:nvSpPr>
        <p:spPr bwMode="auto">
          <a:xfrm>
            <a:off x="6462713" y="-1600200"/>
            <a:ext cx="4984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05" name="Freeform 33"/>
          <p:cNvSpPr>
            <a:spLocks noChangeArrowheads="1"/>
          </p:cNvSpPr>
          <p:nvPr/>
        </p:nvSpPr>
        <p:spPr bwMode="auto">
          <a:xfrm>
            <a:off x="6845300" y="-1208088"/>
            <a:ext cx="36513" cy="34925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1600" y="0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06" name="Line 34"/>
          <p:cNvSpPr>
            <a:spLocks noChangeShapeType="1"/>
          </p:cNvSpPr>
          <p:nvPr/>
        </p:nvSpPr>
        <p:spPr bwMode="auto">
          <a:xfrm>
            <a:off x="6845300" y="-873125"/>
            <a:ext cx="1588" cy="492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07" name="Line 35"/>
          <p:cNvSpPr>
            <a:spLocks noChangeShapeType="1"/>
          </p:cNvSpPr>
          <p:nvPr/>
        </p:nvSpPr>
        <p:spPr bwMode="auto">
          <a:xfrm>
            <a:off x="6845300" y="-1235075"/>
            <a:ext cx="1588" cy="571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08" name="Line 36"/>
          <p:cNvSpPr>
            <a:spLocks noChangeShapeType="1"/>
          </p:cNvSpPr>
          <p:nvPr/>
        </p:nvSpPr>
        <p:spPr bwMode="auto">
          <a:xfrm>
            <a:off x="6854825" y="-1173163"/>
            <a:ext cx="650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09" name="Freeform 37"/>
          <p:cNvSpPr>
            <a:spLocks noChangeArrowheads="1"/>
          </p:cNvSpPr>
          <p:nvPr/>
        </p:nvSpPr>
        <p:spPr bwMode="auto">
          <a:xfrm>
            <a:off x="6845300" y="-885825"/>
            <a:ext cx="36513" cy="36512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1600" y="2160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10" name="Line 38"/>
          <p:cNvSpPr>
            <a:spLocks noChangeShapeType="1"/>
          </p:cNvSpPr>
          <p:nvPr/>
        </p:nvSpPr>
        <p:spPr bwMode="auto">
          <a:xfrm>
            <a:off x="6854825" y="-885825"/>
            <a:ext cx="650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11" name="Line 39"/>
          <p:cNvSpPr>
            <a:spLocks noChangeShapeType="1"/>
          </p:cNvSpPr>
          <p:nvPr/>
        </p:nvSpPr>
        <p:spPr bwMode="auto">
          <a:xfrm>
            <a:off x="6881813" y="-1974850"/>
            <a:ext cx="1587" cy="2952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12" name="Freeform 40"/>
          <p:cNvSpPr>
            <a:spLocks noChangeArrowheads="1"/>
          </p:cNvSpPr>
          <p:nvPr/>
        </p:nvSpPr>
        <p:spPr bwMode="auto">
          <a:xfrm>
            <a:off x="6845300" y="-2006600"/>
            <a:ext cx="36513" cy="34925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1600" y="0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13" name="Line 41"/>
          <p:cNvSpPr>
            <a:spLocks noChangeShapeType="1"/>
          </p:cNvSpPr>
          <p:nvPr/>
        </p:nvSpPr>
        <p:spPr bwMode="auto">
          <a:xfrm>
            <a:off x="6845300" y="-1671638"/>
            <a:ext cx="1588" cy="492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14" name="Line 42"/>
          <p:cNvSpPr>
            <a:spLocks noChangeShapeType="1"/>
          </p:cNvSpPr>
          <p:nvPr/>
        </p:nvSpPr>
        <p:spPr bwMode="auto">
          <a:xfrm>
            <a:off x="6845300" y="-2033588"/>
            <a:ext cx="1588" cy="571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15" name="Line 43"/>
          <p:cNvSpPr>
            <a:spLocks noChangeShapeType="1"/>
          </p:cNvSpPr>
          <p:nvPr/>
        </p:nvSpPr>
        <p:spPr bwMode="auto">
          <a:xfrm>
            <a:off x="6854825" y="-1971675"/>
            <a:ext cx="650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16" name="Freeform 44"/>
          <p:cNvSpPr>
            <a:spLocks noChangeArrowheads="1"/>
          </p:cNvSpPr>
          <p:nvPr/>
        </p:nvSpPr>
        <p:spPr bwMode="auto">
          <a:xfrm>
            <a:off x="6845300" y="-1684338"/>
            <a:ext cx="36513" cy="36513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1600" y="2160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17" name="Line 45"/>
          <p:cNvSpPr>
            <a:spLocks noChangeShapeType="1"/>
          </p:cNvSpPr>
          <p:nvPr/>
        </p:nvSpPr>
        <p:spPr bwMode="auto">
          <a:xfrm>
            <a:off x="6854825" y="-1684338"/>
            <a:ext cx="650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18" name="Line 46"/>
          <p:cNvSpPr>
            <a:spLocks noChangeShapeType="1"/>
          </p:cNvSpPr>
          <p:nvPr/>
        </p:nvSpPr>
        <p:spPr bwMode="auto">
          <a:xfrm>
            <a:off x="7013575" y="-2024063"/>
            <a:ext cx="1588" cy="2873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19" name="Line 47"/>
          <p:cNvSpPr>
            <a:spLocks noChangeShapeType="1"/>
          </p:cNvSpPr>
          <p:nvPr/>
        </p:nvSpPr>
        <p:spPr bwMode="auto">
          <a:xfrm>
            <a:off x="6986588" y="-1982788"/>
            <a:ext cx="1460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20" name="Line 48"/>
          <p:cNvSpPr>
            <a:spLocks noChangeShapeType="1"/>
          </p:cNvSpPr>
          <p:nvPr/>
        </p:nvSpPr>
        <p:spPr bwMode="auto">
          <a:xfrm>
            <a:off x="7097713" y="-2024063"/>
            <a:ext cx="1587" cy="2873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21" name="Line 49"/>
          <p:cNvSpPr>
            <a:spLocks noChangeShapeType="1"/>
          </p:cNvSpPr>
          <p:nvPr/>
        </p:nvSpPr>
        <p:spPr bwMode="auto">
          <a:xfrm>
            <a:off x="6986588" y="-1773238"/>
            <a:ext cx="1460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22" name="Line 50"/>
          <p:cNvSpPr>
            <a:spLocks noChangeShapeType="1"/>
          </p:cNvSpPr>
          <p:nvPr/>
        </p:nvSpPr>
        <p:spPr bwMode="auto">
          <a:xfrm>
            <a:off x="6445250" y="-2065338"/>
            <a:ext cx="10429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23" name="Line 51"/>
          <p:cNvSpPr>
            <a:spLocks noChangeShapeType="1"/>
          </p:cNvSpPr>
          <p:nvPr/>
        </p:nvSpPr>
        <p:spPr bwMode="auto">
          <a:xfrm>
            <a:off x="6445250" y="-790575"/>
            <a:ext cx="10429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24" name="Freeform 52"/>
          <p:cNvSpPr>
            <a:spLocks noChangeArrowheads="1"/>
          </p:cNvSpPr>
          <p:nvPr/>
        </p:nvSpPr>
        <p:spPr bwMode="auto">
          <a:xfrm>
            <a:off x="6284913" y="-1951038"/>
            <a:ext cx="39687" cy="522288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12066"/>
                  <a:pt x="9818" y="5102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25" name="Freeform 53"/>
          <p:cNvSpPr>
            <a:spLocks noChangeArrowheads="1"/>
          </p:cNvSpPr>
          <p:nvPr/>
        </p:nvSpPr>
        <p:spPr bwMode="auto">
          <a:xfrm>
            <a:off x="6324600" y="-2065338"/>
            <a:ext cx="127000" cy="114300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931" y="169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26" name="Freeform 54"/>
          <p:cNvSpPr>
            <a:spLocks noChangeArrowheads="1"/>
          </p:cNvSpPr>
          <p:nvPr/>
        </p:nvSpPr>
        <p:spPr bwMode="auto">
          <a:xfrm>
            <a:off x="6284913" y="-1428750"/>
            <a:ext cx="39687" cy="522287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0" y="9534"/>
                  <a:pt x="9818" y="16498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27" name="Freeform 55"/>
          <p:cNvSpPr>
            <a:spLocks noChangeArrowheads="1"/>
          </p:cNvSpPr>
          <p:nvPr/>
        </p:nvSpPr>
        <p:spPr bwMode="auto">
          <a:xfrm>
            <a:off x="6324600" y="-906463"/>
            <a:ext cx="127000" cy="115888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931" y="21431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28" name="Line 56"/>
          <p:cNvSpPr>
            <a:spLocks noChangeShapeType="1"/>
          </p:cNvSpPr>
          <p:nvPr/>
        </p:nvSpPr>
        <p:spPr bwMode="auto">
          <a:xfrm>
            <a:off x="6288088" y="-1647825"/>
            <a:ext cx="13541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29" name="Line 57"/>
          <p:cNvSpPr>
            <a:spLocks noChangeShapeType="1"/>
          </p:cNvSpPr>
          <p:nvPr/>
        </p:nvSpPr>
        <p:spPr bwMode="auto">
          <a:xfrm>
            <a:off x="6288088" y="-1208088"/>
            <a:ext cx="13541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30" name="Line 58"/>
          <p:cNvSpPr>
            <a:spLocks noChangeShapeType="1"/>
          </p:cNvSpPr>
          <p:nvPr/>
        </p:nvSpPr>
        <p:spPr bwMode="auto">
          <a:xfrm>
            <a:off x="6931025" y="-1620838"/>
            <a:ext cx="1588" cy="3857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31" name="Line 59"/>
          <p:cNvSpPr>
            <a:spLocks noChangeShapeType="1"/>
          </p:cNvSpPr>
          <p:nvPr/>
        </p:nvSpPr>
        <p:spPr bwMode="auto">
          <a:xfrm>
            <a:off x="6954838" y="-2139950"/>
            <a:ext cx="1587" cy="746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32" name="Line 60"/>
          <p:cNvSpPr>
            <a:spLocks noChangeShapeType="1"/>
          </p:cNvSpPr>
          <p:nvPr/>
        </p:nvSpPr>
        <p:spPr bwMode="auto">
          <a:xfrm>
            <a:off x="6954838" y="-790575"/>
            <a:ext cx="1587" cy="809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33" name="Line 61"/>
          <p:cNvSpPr>
            <a:spLocks noChangeShapeType="1"/>
          </p:cNvSpPr>
          <p:nvPr/>
        </p:nvSpPr>
        <p:spPr bwMode="auto">
          <a:xfrm flipV="1">
            <a:off x="7886700" y="192088"/>
            <a:ext cx="288925" cy="254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34" name="Freeform 62"/>
          <p:cNvSpPr>
            <a:spLocks noChangeArrowheads="1"/>
          </p:cNvSpPr>
          <p:nvPr/>
        </p:nvSpPr>
        <p:spPr bwMode="auto">
          <a:xfrm>
            <a:off x="7851775" y="214313"/>
            <a:ext cx="63500" cy="17462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10648" y="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35" name="Line 63"/>
          <p:cNvSpPr>
            <a:spLocks noChangeShapeType="1"/>
          </p:cNvSpPr>
          <p:nvPr/>
        </p:nvSpPr>
        <p:spPr bwMode="auto">
          <a:xfrm>
            <a:off x="8385175" y="90488"/>
            <a:ext cx="1588" cy="2047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36" name="Line 64"/>
          <p:cNvSpPr>
            <a:spLocks noChangeShapeType="1"/>
          </p:cNvSpPr>
          <p:nvPr/>
        </p:nvSpPr>
        <p:spPr bwMode="auto">
          <a:xfrm>
            <a:off x="8593138" y="192088"/>
            <a:ext cx="288925" cy="254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3137" name="Group 65"/>
          <p:cNvGrpSpPr>
            <a:grpSpLocks/>
          </p:cNvGrpSpPr>
          <p:nvPr/>
        </p:nvGrpSpPr>
        <p:grpSpPr bwMode="auto">
          <a:xfrm>
            <a:off x="8175625" y="187325"/>
            <a:ext cx="417513" cy="4763"/>
            <a:chOff x="5150" y="118"/>
            <a:chExt cx="263" cy="3"/>
          </a:xfrm>
        </p:grpSpPr>
        <p:sp>
          <p:nvSpPr>
            <p:cNvPr id="3138" name="Freeform 66"/>
            <p:cNvSpPr>
              <a:spLocks noChangeArrowheads="1"/>
            </p:cNvSpPr>
            <p:nvPr/>
          </p:nvSpPr>
          <p:spPr bwMode="auto">
            <a:xfrm>
              <a:off x="5282" y="118"/>
              <a:ext cx="131" cy="3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7914" y="0"/>
                    <a:pt x="15083" y="7200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39" name="Freeform 67"/>
            <p:cNvSpPr>
              <a:spLocks noChangeArrowheads="1"/>
            </p:cNvSpPr>
            <p:nvPr/>
          </p:nvSpPr>
          <p:spPr bwMode="auto">
            <a:xfrm>
              <a:off x="5150" y="118"/>
              <a:ext cx="132" cy="3"/>
            </a:xfrm>
            <a:custGeom>
              <a:avLst/>
              <a:gdLst>
                <a:gd name="T0" fmla="*/ 21600 w 21600"/>
                <a:gd name="T1" fmla="*/ 0 h 21600"/>
                <a:gd name="T2" fmla="*/ 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13686" y="0"/>
                    <a:pt x="6517" y="7200"/>
                    <a:pt x="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3140" name="Freeform 68"/>
          <p:cNvSpPr>
            <a:spLocks noChangeArrowheads="1"/>
          </p:cNvSpPr>
          <p:nvPr/>
        </p:nvSpPr>
        <p:spPr bwMode="auto">
          <a:xfrm>
            <a:off x="8785225" y="101600"/>
            <a:ext cx="1588" cy="1588"/>
          </a:xfrm>
          <a:custGeom>
            <a:avLst/>
            <a:gdLst>
              <a:gd name="T0" fmla="*/ -1 w 21600"/>
              <a:gd name="T1" fmla="*/ 0 h 21600"/>
              <a:gd name="T2" fmla="*/ -1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-1" y="0"/>
                </a:moveTo>
                <a:cubicBezTo>
                  <a:pt x="-1" y="0"/>
                  <a:pt x="-1" y="21600"/>
                  <a:pt x="-1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41" name="Freeform 69"/>
          <p:cNvSpPr>
            <a:spLocks noChangeArrowheads="1"/>
          </p:cNvSpPr>
          <p:nvPr/>
        </p:nvSpPr>
        <p:spPr bwMode="auto">
          <a:xfrm>
            <a:off x="8385175" y="144463"/>
            <a:ext cx="520700" cy="39687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9534" y="0"/>
                  <a:pt x="16498" y="9818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42" name="Freeform 70"/>
          <p:cNvSpPr>
            <a:spLocks noChangeArrowheads="1"/>
          </p:cNvSpPr>
          <p:nvPr/>
        </p:nvSpPr>
        <p:spPr bwMode="auto">
          <a:xfrm>
            <a:off x="8905875" y="184150"/>
            <a:ext cx="11113" cy="1588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7200" y="10800"/>
                  <a:pt x="14400" y="108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43" name="Freeform 71"/>
          <p:cNvSpPr>
            <a:spLocks noChangeArrowheads="1"/>
          </p:cNvSpPr>
          <p:nvPr/>
        </p:nvSpPr>
        <p:spPr bwMode="auto">
          <a:xfrm>
            <a:off x="7862888" y="144463"/>
            <a:ext cx="522287" cy="39687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2066" y="0"/>
                  <a:pt x="5102" y="9818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44" name="Freeform 72"/>
          <p:cNvSpPr>
            <a:spLocks noChangeArrowheads="1"/>
          </p:cNvSpPr>
          <p:nvPr/>
        </p:nvSpPr>
        <p:spPr bwMode="auto">
          <a:xfrm>
            <a:off x="7851775" y="184150"/>
            <a:ext cx="11113" cy="1588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4400" y="10800"/>
                  <a:pt x="7200" y="10800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45" name="Freeform 73"/>
          <p:cNvSpPr>
            <a:spLocks noChangeArrowheads="1"/>
          </p:cNvSpPr>
          <p:nvPr/>
        </p:nvSpPr>
        <p:spPr bwMode="auto">
          <a:xfrm>
            <a:off x="8853488" y="214313"/>
            <a:ext cx="63500" cy="17462"/>
          </a:xfrm>
          <a:custGeom>
            <a:avLst/>
            <a:gdLst>
              <a:gd name="T0" fmla="*/ 21600 w 21600"/>
              <a:gd name="T1" fmla="*/ 21600 h 21600"/>
              <a:gd name="T2" fmla="*/ 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0952" y="0"/>
                  <a:pt x="0" y="0"/>
                  <a:pt x="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46" name="Line 74"/>
          <p:cNvSpPr>
            <a:spLocks noChangeShapeType="1"/>
          </p:cNvSpPr>
          <p:nvPr/>
        </p:nvSpPr>
        <p:spPr bwMode="auto">
          <a:xfrm>
            <a:off x="8604250" y="90488"/>
            <a:ext cx="1588" cy="2047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47" name="Line 75"/>
          <p:cNvSpPr>
            <a:spLocks noChangeShapeType="1"/>
          </p:cNvSpPr>
          <p:nvPr/>
        </p:nvSpPr>
        <p:spPr bwMode="auto">
          <a:xfrm>
            <a:off x="8164513" y="90488"/>
            <a:ext cx="1587" cy="2047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48" name="Line 76"/>
          <p:cNvSpPr>
            <a:spLocks noChangeShapeType="1"/>
          </p:cNvSpPr>
          <p:nvPr/>
        </p:nvSpPr>
        <p:spPr bwMode="auto">
          <a:xfrm>
            <a:off x="8164513" y="90488"/>
            <a:ext cx="1587" cy="2047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49" name="Line 77"/>
          <p:cNvSpPr>
            <a:spLocks noChangeShapeType="1"/>
          </p:cNvSpPr>
          <p:nvPr/>
        </p:nvSpPr>
        <p:spPr bwMode="auto">
          <a:xfrm>
            <a:off x="7851775" y="90488"/>
            <a:ext cx="1588" cy="2047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50" name="Line 78"/>
          <p:cNvSpPr>
            <a:spLocks noChangeShapeType="1"/>
          </p:cNvSpPr>
          <p:nvPr/>
        </p:nvSpPr>
        <p:spPr bwMode="auto">
          <a:xfrm>
            <a:off x="8916988" y="90488"/>
            <a:ext cx="1587" cy="2047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51" name="Line 79"/>
          <p:cNvSpPr>
            <a:spLocks noChangeShapeType="1"/>
          </p:cNvSpPr>
          <p:nvPr/>
        </p:nvSpPr>
        <p:spPr bwMode="auto">
          <a:xfrm>
            <a:off x="8604250" y="90488"/>
            <a:ext cx="1588" cy="2047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52" name="Line 80"/>
          <p:cNvSpPr>
            <a:spLocks noChangeShapeType="1"/>
          </p:cNvSpPr>
          <p:nvPr/>
        </p:nvSpPr>
        <p:spPr bwMode="auto">
          <a:xfrm>
            <a:off x="7851775" y="295275"/>
            <a:ext cx="106521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53" name="Line 81"/>
          <p:cNvSpPr>
            <a:spLocks noChangeShapeType="1"/>
          </p:cNvSpPr>
          <p:nvPr/>
        </p:nvSpPr>
        <p:spPr bwMode="auto">
          <a:xfrm>
            <a:off x="7851775" y="90488"/>
            <a:ext cx="106521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54" name="Freeform 82"/>
          <p:cNvSpPr>
            <a:spLocks noChangeArrowheads="1"/>
          </p:cNvSpPr>
          <p:nvPr/>
        </p:nvSpPr>
        <p:spPr bwMode="auto">
          <a:xfrm>
            <a:off x="603250" y="1809750"/>
            <a:ext cx="1588" cy="1588"/>
          </a:xfrm>
          <a:custGeom>
            <a:avLst/>
            <a:gdLst>
              <a:gd name="T0" fmla="*/ 0 w 21600"/>
              <a:gd name="T1" fmla="*/ -1 h 21600"/>
              <a:gd name="T2" fmla="*/ 21600 w 21600"/>
              <a:gd name="T3" fmla="*/ -1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-1"/>
                </a:moveTo>
                <a:cubicBezTo>
                  <a:pt x="0" y="-1"/>
                  <a:pt x="21600" y="-1"/>
                  <a:pt x="21600" y="-1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55" name="Line 83"/>
          <p:cNvSpPr>
            <a:spLocks noChangeShapeType="1"/>
          </p:cNvSpPr>
          <p:nvPr/>
        </p:nvSpPr>
        <p:spPr bwMode="auto">
          <a:xfrm>
            <a:off x="1806575" y="3835400"/>
            <a:ext cx="1588" cy="530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56" name="Line 84"/>
          <p:cNvSpPr>
            <a:spLocks noChangeShapeType="1"/>
          </p:cNvSpPr>
          <p:nvPr/>
        </p:nvSpPr>
        <p:spPr bwMode="auto">
          <a:xfrm>
            <a:off x="811213" y="4300538"/>
            <a:ext cx="1587" cy="492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57" name="Line 85"/>
          <p:cNvSpPr>
            <a:spLocks noChangeShapeType="1"/>
          </p:cNvSpPr>
          <p:nvPr/>
        </p:nvSpPr>
        <p:spPr bwMode="auto">
          <a:xfrm>
            <a:off x="695325" y="3900488"/>
            <a:ext cx="25400" cy="2873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58" name="Line 86"/>
          <p:cNvSpPr>
            <a:spLocks noChangeShapeType="1"/>
          </p:cNvSpPr>
          <p:nvPr/>
        </p:nvSpPr>
        <p:spPr bwMode="auto">
          <a:xfrm>
            <a:off x="820738" y="4281488"/>
            <a:ext cx="6731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59" name="Line 87"/>
          <p:cNvSpPr>
            <a:spLocks noChangeShapeType="1"/>
          </p:cNvSpPr>
          <p:nvPr/>
        </p:nvSpPr>
        <p:spPr bwMode="auto">
          <a:xfrm>
            <a:off x="835025" y="4246563"/>
            <a:ext cx="1588" cy="444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60" name="Line 88"/>
          <p:cNvSpPr>
            <a:spLocks noChangeShapeType="1"/>
          </p:cNvSpPr>
          <p:nvPr/>
        </p:nvSpPr>
        <p:spPr bwMode="auto">
          <a:xfrm>
            <a:off x="700088" y="4159250"/>
            <a:ext cx="412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61" name="Freeform 89"/>
          <p:cNvSpPr>
            <a:spLocks noChangeArrowheads="1"/>
          </p:cNvSpPr>
          <p:nvPr/>
        </p:nvSpPr>
        <p:spPr bwMode="auto">
          <a:xfrm>
            <a:off x="717550" y="4159250"/>
            <a:ext cx="117475" cy="122238"/>
          </a:xfrm>
          <a:custGeom>
            <a:avLst/>
            <a:gdLst>
              <a:gd name="T0" fmla="*/ 21600 w 21600"/>
              <a:gd name="T1" fmla="*/ 21441 h 21600"/>
              <a:gd name="T2" fmla="*/ 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21441"/>
                </a:moveTo>
                <a:cubicBezTo>
                  <a:pt x="0" y="21600"/>
                  <a:pt x="0" y="0"/>
                  <a:pt x="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62" name="Line 90"/>
          <p:cNvSpPr>
            <a:spLocks noChangeShapeType="1"/>
          </p:cNvSpPr>
          <p:nvPr/>
        </p:nvSpPr>
        <p:spPr bwMode="auto">
          <a:xfrm>
            <a:off x="590550" y="3690938"/>
            <a:ext cx="13096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63" name="Line 91"/>
          <p:cNvSpPr>
            <a:spLocks noChangeShapeType="1"/>
          </p:cNvSpPr>
          <p:nvPr/>
        </p:nvSpPr>
        <p:spPr bwMode="auto">
          <a:xfrm>
            <a:off x="876300" y="3844925"/>
            <a:ext cx="7889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64" name="Line 92"/>
          <p:cNvSpPr>
            <a:spLocks noChangeShapeType="1"/>
          </p:cNvSpPr>
          <p:nvPr/>
        </p:nvSpPr>
        <p:spPr bwMode="auto">
          <a:xfrm>
            <a:off x="1806575" y="3028950"/>
            <a:ext cx="1588" cy="501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65" name="Line 93"/>
          <p:cNvSpPr>
            <a:spLocks noChangeShapeType="1"/>
          </p:cNvSpPr>
          <p:nvPr/>
        </p:nvSpPr>
        <p:spPr bwMode="auto">
          <a:xfrm>
            <a:off x="811213" y="3028950"/>
            <a:ext cx="1587" cy="492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66" name="Freeform 94"/>
          <p:cNvSpPr>
            <a:spLocks noChangeArrowheads="1"/>
          </p:cNvSpPr>
          <p:nvPr/>
        </p:nvSpPr>
        <p:spPr bwMode="auto">
          <a:xfrm>
            <a:off x="765175" y="3060700"/>
            <a:ext cx="1588" cy="1588"/>
          </a:xfrm>
          <a:custGeom>
            <a:avLst/>
            <a:gdLst>
              <a:gd name="T0" fmla="*/ 0 w 21600"/>
              <a:gd name="T1" fmla="*/ -1 h 21600"/>
              <a:gd name="T2" fmla="*/ 21600 w 21600"/>
              <a:gd name="T3" fmla="*/ -1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-1"/>
                </a:moveTo>
                <a:cubicBezTo>
                  <a:pt x="0" y="-1"/>
                  <a:pt x="21600" y="-1"/>
                  <a:pt x="21600" y="-1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67" name="Line 95"/>
          <p:cNvSpPr>
            <a:spLocks noChangeShapeType="1"/>
          </p:cNvSpPr>
          <p:nvPr/>
        </p:nvSpPr>
        <p:spPr bwMode="auto">
          <a:xfrm flipV="1">
            <a:off x="695325" y="3192463"/>
            <a:ext cx="25400" cy="2889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68" name="Line 96"/>
          <p:cNvSpPr>
            <a:spLocks noChangeShapeType="1"/>
          </p:cNvSpPr>
          <p:nvPr/>
        </p:nvSpPr>
        <p:spPr bwMode="auto">
          <a:xfrm>
            <a:off x="700088" y="3222625"/>
            <a:ext cx="412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69" name="Line 97"/>
          <p:cNvSpPr>
            <a:spLocks noChangeShapeType="1"/>
          </p:cNvSpPr>
          <p:nvPr/>
        </p:nvSpPr>
        <p:spPr bwMode="auto">
          <a:xfrm>
            <a:off x="876300" y="3536950"/>
            <a:ext cx="7889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3170" name="Group 98"/>
          <p:cNvGrpSpPr>
            <a:grpSpLocks/>
          </p:cNvGrpSpPr>
          <p:nvPr/>
        </p:nvGrpSpPr>
        <p:grpSpPr bwMode="auto">
          <a:xfrm>
            <a:off x="688975" y="3481388"/>
            <a:ext cx="6350" cy="419100"/>
            <a:chOff x="434" y="2193"/>
            <a:chExt cx="4" cy="264"/>
          </a:xfrm>
        </p:grpSpPr>
        <p:sp>
          <p:nvSpPr>
            <p:cNvPr id="3171" name="Freeform 99"/>
            <p:cNvSpPr>
              <a:spLocks noChangeArrowheads="1"/>
            </p:cNvSpPr>
            <p:nvPr/>
          </p:nvSpPr>
          <p:spPr bwMode="auto">
            <a:xfrm>
              <a:off x="434" y="2193"/>
              <a:ext cx="4" cy="132"/>
            </a:xfrm>
            <a:custGeom>
              <a:avLst/>
              <a:gdLst>
                <a:gd name="T0" fmla="*/ 0 w 21600"/>
                <a:gd name="T1" fmla="*/ 21600 h 21600"/>
                <a:gd name="T2" fmla="*/ 21600 w 21600"/>
                <a:gd name="T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13686"/>
                    <a:pt x="7200" y="6517"/>
                    <a:pt x="2160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2" name="Freeform 100"/>
            <p:cNvSpPr>
              <a:spLocks noChangeArrowheads="1"/>
            </p:cNvSpPr>
            <p:nvPr/>
          </p:nvSpPr>
          <p:spPr bwMode="auto">
            <a:xfrm>
              <a:off x="434" y="2325"/>
              <a:ext cx="4" cy="132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0" y="7914"/>
                    <a:pt x="7200" y="15083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3173" name="Line 101"/>
          <p:cNvSpPr>
            <a:spLocks noChangeShapeType="1"/>
          </p:cNvSpPr>
          <p:nvPr/>
        </p:nvSpPr>
        <p:spPr bwMode="auto">
          <a:xfrm>
            <a:off x="1751013" y="3443288"/>
            <a:ext cx="1587" cy="5064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74" name="Line 102"/>
          <p:cNvSpPr>
            <a:spLocks noChangeShapeType="1"/>
          </p:cNvSpPr>
          <p:nvPr/>
        </p:nvSpPr>
        <p:spPr bwMode="auto">
          <a:xfrm>
            <a:off x="1444625" y="4264025"/>
            <a:ext cx="1588" cy="428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75" name="Line 103"/>
          <p:cNvSpPr>
            <a:spLocks noChangeShapeType="1"/>
          </p:cNvSpPr>
          <p:nvPr/>
        </p:nvSpPr>
        <p:spPr bwMode="auto">
          <a:xfrm>
            <a:off x="1455738" y="4244975"/>
            <a:ext cx="5238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76" name="Freeform 104"/>
          <p:cNvSpPr>
            <a:spLocks noChangeArrowheads="1"/>
          </p:cNvSpPr>
          <p:nvPr/>
        </p:nvSpPr>
        <p:spPr bwMode="auto">
          <a:xfrm>
            <a:off x="1444625" y="4244975"/>
            <a:ext cx="38100" cy="36513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1600" y="2160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77" name="Line 105"/>
          <p:cNvSpPr>
            <a:spLocks noChangeShapeType="1"/>
          </p:cNvSpPr>
          <p:nvPr/>
        </p:nvSpPr>
        <p:spPr bwMode="auto">
          <a:xfrm>
            <a:off x="1482725" y="3946525"/>
            <a:ext cx="1588" cy="2984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78" name="Line 106"/>
          <p:cNvSpPr>
            <a:spLocks noChangeShapeType="1"/>
          </p:cNvSpPr>
          <p:nvPr/>
        </p:nvSpPr>
        <p:spPr bwMode="auto">
          <a:xfrm>
            <a:off x="1444625" y="3448050"/>
            <a:ext cx="1588" cy="381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79" name="Freeform 107"/>
          <p:cNvSpPr>
            <a:spLocks noChangeArrowheads="1"/>
          </p:cNvSpPr>
          <p:nvPr/>
        </p:nvSpPr>
        <p:spPr bwMode="auto">
          <a:xfrm>
            <a:off x="1665288" y="3794125"/>
            <a:ext cx="50800" cy="50800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21600" y="21600"/>
                  <a:pt x="0" y="21600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80" name="Line 108"/>
          <p:cNvSpPr>
            <a:spLocks noChangeShapeType="1"/>
          </p:cNvSpPr>
          <p:nvPr/>
        </p:nvSpPr>
        <p:spPr bwMode="auto">
          <a:xfrm>
            <a:off x="1693863" y="3794125"/>
            <a:ext cx="349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81" name="Freeform 109"/>
          <p:cNvSpPr>
            <a:spLocks noChangeArrowheads="1"/>
          </p:cNvSpPr>
          <p:nvPr/>
        </p:nvSpPr>
        <p:spPr bwMode="auto">
          <a:xfrm>
            <a:off x="1665288" y="3536950"/>
            <a:ext cx="50800" cy="50800"/>
          </a:xfrm>
          <a:custGeom>
            <a:avLst/>
            <a:gdLst>
              <a:gd name="T0" fmla="*/ 21600 w 21600"/>
              <a:gd name="T1" fmla="*/ 21600 h 21600"/>
              <a:gd name="T2" fmla="*/ 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21600" y="0"/>
                  <a:pt x="0" y="0"/>
                  <a:pt x="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82" name="Line 110"/>
          <p:cNvSpPr>
            <a:spLocks noChangeShapeType="1"/>
          </p:cNvSpPr>
          <p:nvPr/>
        </p:nvSpPr>
        <p:spPr bwMode="auto">
          <a:xfrm>
            <a:off x="1692275" y="3587750"/>
            <a:ext cx="412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83" name="Line 111"/>
          <p:cNvSpPr>
            <a:spLocks noChangeShapeType="1"/>
          </p:cNvSpPr>
          <p:nvPr/>
        </p:nvSpPr>
        <p:spPr bwMode="auto">
          <a:xfrm>
            <a:off x="1665288" y="3502025"/>
            <a:ext cx="1587" cy="571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84" name="Line 112"/>
          <p:cNvSpPr>
            <a:spLocks noChangeShapeType="1"/>
          </p:cNvSpPr>
          <p:nvPr/>
        </p:nvSpPr>
        <p:spPr bwMode="auto">
          <a:xfrm>
            <a:off x="1458913" y="3435350"/>
            <a:ext cx="508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85" name="Freeform 113"/>
          <p:cNvSpPr>
            <a:spLocks noChangeArrowheads="1"/>
          </p:cNvSpPr>
          <p:nvPr/>
        </p:nvSpPr>
        <p:spPr bwMode="auto">
          <a:xfrm>
            <a:off x="1444625" y="3435350"/>
            <a:ext cx="38100" cy="36513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1600" y="2160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86" name="Line 114"/>
          <p:cNvSpPr>
            <a:spLocks noChangeShapeType="1"/>
          </p:cNvSpPr>
          <p:nvPr/>
        </p:nvSpPr>
        <p:spPr bwMode="auto">
          <a:xfrm>
            <a:off x="1716088" y="3587750"/>
            <a:ext cx="1587" cy="2063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87" name="Line 115"/>
          <p:cNvSpPr>
            <a:spLocks noChangeShapeType="1"/>
          </p:cNvSpPr>
          <p:nvPr/>
        </p:nvSpPr>
        <p:spPr bwMode="auto">
          <a:xfrm>
            <a:off x="1665288" y="3824288"/>
            <a:ext cx="1587" cy="587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88" name="Freeform 116"/>
          <p:cNvSpPr>
            <a:spLocks noChangeArrowheads="1"/>
          </p:cNvSpPr>
          <p:nvPr/>
        </p:nvSpPr>
        <p:spPr bwMode="auto">
          <a:xfrm>
            <a:off x="1444625" y="3910013"/>
            <a:ext cx="38100" cy="36512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1600" y="0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89" name="Line 117"/>
          <p:cNvSpPr>
            <a:spLocks noChangeShapeType="1"/>
          </p:cNvSpPr>
          <p:nvPr/>
        </p:nvSpPr>
        <p:spPr bwMode="auto">
          <a:xfrm>
            <a:off x="1444625" y="3889375"/>
            <a:ext cx="1588" cy="619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90" name="Freeform 118"/>
          <p:cNvSpPr>
            <a:spLocks noChangeArrowheads="1"/>
          </p:cNvSpPr>
          <p:nvPr/>
        </p:nvSpPr>
        <p:spPr bwMode="auto">
          <a:xfrm>
            <a:off x="695325" y="3910013"/>
            <a:ext cx="36513" cy="36512"/>
          </a:xfrm>
          <a:custGeom>
            <a:avLst/>
            <a:gdLst>
              <a:gd name="T0" fmla="*/ 2107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07" y="21600"/>
                </a:moveTo>
                <a:cubicBezTo>
                  <a:pt x="0" y="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91" name="Line 119"/>
          <p:cNvSpPr>
            <a:spLocks noChangeShapeType="1"/>
          </p:cNvSpPr>
          <p:nvPr/>
        </p:nvSpPr>
        <p:spPr bwMode="auto">
          <a:xfrm>
            <a:off x="731838" y="3449638"/>
            <a:ext cx="1587" cy="42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92" name="Freeform 120"/>
          <p:cNvSpPr>
            <a:spLocks noChangeArrowheads="1"/>
          </p:cNvSpPr>
          <p:nvPr/>
        </p:nvSpPr>
        <p:spPr bwMode="auto">
          <a:xfrm>
            <a:off x="695325" y="3435350"/>
            <a:ext cx="36513" cy="36513"/>
          </a:xfrm>
          <a:custGeom>
            <a:avLst/>
            <a:gdLst>
              <a:gd name="T0" fmla="*/ 2107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07" y="0"/>
                </a:moveTo>
                <a:cubicBezTo>
                  <a:pt x="0" y="21600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93" name="Line 121"/>
          <p:cNvSpPr>
            <a:spLocks noChangeShapeType="1"/>
          </p:cNvSpPr>
          <p:nvPr/>
        </p:nvSpPr>
        <p:spPr bwMode="auto">
          <a:xfrm>
            <a:off x="682625" y="3946525"/>
            <a:ext cx="396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94" name="Line 122"/>
          <p:cNvSpPr>
            <a:spLocks noChangeShapeType="1"/>
          </p:cNvSpPr>
          <p:nvPr/>
        </p:nvSpPr>
        <p:spPr bwMode="auto">
          <a:xfrm>
            <a:off x="674688" y="3435350"/>
            <a:ext cx="4286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95" name="Line 123"/>
          <p:cNvSpPr>
            <a:spLocks noChangeShapeType="1"/>
          </p:cNvSpPr>
          <p:nvPr/>
        </p:nvSpPr>
        <p:spPr bwMode="auto">
          <a:xfrm>
            <a:off x="731838" y="3892550"/>
            <a:ext cx="1587" cy="365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96" name="Line 124"/>
          <p:cNvSpPr>
            <a:spLocks noChangeShapeType="1"/>
          </p:cNvSpPr>
          <p:nvPr/>
        </p:nvSpPr>
        <p:spPr bwMode="auto">
          <a:xfrm>
            <a:off x="901700" y="3521075"/>
            <a:ext cx="1588" cy="3556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97" name="Line 125"/>
          <p:cNvSpPr>
            <a:spLocks noChangeShapeType="1"/>
          </p:cNvSpPr>
          <p:nvPr/>
        </p:nvSpPr>
        <p:spPr bwMode="auto">
          <a:xfrm>
            <a:off x="938213" y="3511550"/>
            <a:ext cx="1587" cy="444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98" name="Line 126"/>
          <p:cNvSpPr>
            <a:spLocks noChangeShapeType="1"/>
          </p:cNvSpPr>
          <p:nvPr/>
        </p:nvSpPr>
        <p:spPr bwMode="auto">
          <a:xfrm>
            <a:off x="876300" y="3573463"/>
            <a:ext cx="412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99" name="Line 127"/>
          <p:cNvSpPr>
            <a:spLocks noChangeShapeType="1"/>
          </p:cNvSpPr>
          <p:nvPr/>
        </p:nvSpPr>
        <p:spPr bwMode="auto">
          <a:xfrm>
            <a:off x="876300" y="3808413"/>
            <a:ext cx="412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00" name="Line 128"/>
          <p:cNvSpPr>
            <a:spLocks noChangeShapeType="1"/>
          </p:cNvSpPr>
          <p:nvPr/>
        </p:nvSpPr>
        <p:spPr bwMode="auto">
          <a:xfrm>
            <a:off x="938213" y="3825875"/>
            <a:ext cx="1587" cy="508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01" name="Freeform 129"/>
          <p:cNvSpPr>
            <a:spLocks noChangeArrowheads="1"/>
          </p:cNvSpPr>
          <p:nvPr/>
        </p:nvSpPr>
        <p:spPr bwMode="auto">
          <a:xfrm>
            <a:off x="901700" y="3536950"/>
            <a:ext cx="36513" cy="36513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0" y="0"/>
                  <a:pt x="0" y="21600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02" name="Freeform 130"/>
          <p:cNvSpPr>
            <a:spLocks noChangeArrowheads="1"/>
          </p:cNvSpPr>
          <p:nvPr/>
        </p:nvSpPr>
        <p:spPr bwMode="auto">
          <a:xfrm>
            <a:off x="901700" y="3808413"/>
            <a:ext cx="36513" cy="36512"/>
          </a:xfrm>
          <a:custGeom>
            <a:avLst/>
            <a:gdLst>
              <a:gd name="T0" fmla="*/ 21600 w 21600"/>
              <a:gd name="T1" fmla="*/ 21600 h 21600"/>
              <a:gd name="T2" fmla="*/ 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0" y="21600"/>
                  <a:pt x="0" y="0"/>
                  <a:pt x="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03" name="Freeform 131"/>
          <p:cNvSpPr>
            <a:spLocks noChangeArrowheads="1"/>
          </p:cNvSpPr>
          <p:nvPr/>
        </p:nvSpPr>
        <p:spPr bwMode="auto">
          <a:xfrm>
            <a:off x="603250" y="3290888"/>
            <a:ext cx="1588" cy="1587"/>
          </a:xfrm>
          <a:custGeom>
            <a:avLst/>
            <a:gdLst>
              <a:gd name="T0" fmla="*/ 0 w 21600"/>
              <a:gd name="T1" fmla="*/ -1 h 21600"/>
              <a:gd name="T2" fmla="*/ 21600 w 21600"/>
              <a:gd name="T3" fmla="*/ -1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-1"/>
                </a:moveTo>
                <a:cubicBezTo>
                  <a:pt x="0" y="-1"/>
                  <a:pt x="21600" y="-1"/>
                  <a:pt x="21600" y="-1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04" name="Line 132"/>
          <p:cNvSpPr>
            <a:spLocks noChangeShapeType="1"/>
          </p:cNvSpPr>
          <p:nvPr/>
        </p:nvSpPr>
        <p:spPr bwMode="auto">
          <a:xfrm>
            <a:off x="733425" y="3579813"/>
            <a:ext cx="1588" cy="2270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05" name="Line 133"/>
          <p:cNvSpPr>
            <a:spLocks noChangeShapeType="1"/>
          </p:cNvSpPr>
          <p:nvPr/>
        </p:nvSpPr>
        <p:spPr bwMode="auto">
          <a:xfrm>
            <a:off x="711200" y="3600450"/>
            <a:ext cx="11271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06" name="Line 134"/>
          <p:cNvSpPr>
            <a:spLocks noChangeShapeType="1"/>
          </p:cNvSpPr>
          <p:nvPr/>
        </p:nvSpPr>
        <p:spPr bwMode="auto">
          <a:xfrm>
            <a:off x="804863" y="3579813"/>
            <a:ext cx="1587" cy="2270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07" name="Line 135"/>
          <p:cNvSpPr>
            <a:spLocks noChangeShapeType="1"/>
          </p:cNvSpPr>
          <p:nvPr/>
        </p:nvSpPr>
        <p:spPr bwMode="auto">
          <a:xfrm>
            <a:off x="708025" y="3781425"/>
            <a:ext cx="1158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08" name="Line 136"/>
          <p:cNvSpPr>
            <a:spLocks noChangeShapeType="1"/>
          </p:cNvSpPr>
          <p:nvPr/>
        </p:nvSpPr>
        <p:spPr bwMode="auto">
          <a:xfrm>
            <a:off x="804863" y="3054350"/>
            <a:ext cx="111918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09" name="Line 137"/>
          <p:cNvSpPr>
            <a:spLocks noChangeShapeType="1"/>
          </p:cNvSpPr>
          <p:nvPr/>
        </p:nvSpPr>
        <p:spPr bwMode="auto">
          <a:xfrm>
            <a:off x="804863" y="4327525"/>
            <a:ext cx="110648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10" name="Freeform 138"/>
          <p:cNvSpPr>
            <a:spLocks noChangeArrowheads="1"/>
          </p:cNvSpPr>
          <p:nvPr/>
        </p:nvSpPr>
        <p:spPr bwMode="auto">
          <a:xfrm>
            <a:off x="646113" y="3168650"/>
            <a:ext cx="39687" cy="522288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12066"/>
                  <a:pt x="9818" y="5102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11" name="Freeform 139"/>
          <p:cNvSpPr>
            <a:spLocks noChangeArrowheads="1"/>
          </p:cNvSpPr>
          <p:nvPr/>
        </p:nvSpPr>
        <p:spPr bwMode="auto">
          <a:xfrm>
            <a:off x="685800" y="3054350"/>
            <a:ext cx="125413" cy="114300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931" y="169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12" name="Freeform 140"/>
          <p:cNvSpPr>
            <a:spLocks noChangeArrowheads="1"/>
          </p:cNvSpPr>
          <p:nvPr/>
        </p:nvSpPr>
        <p:spPr bwMode="auto">
          <a:xfrm>
            <a:off x="646113" y="3690938"/>
            <a:ext cx="39687" cy="522287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0" y="9534"/>
                  <a:pt x="9818" y="16498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13" name="Freeform 141"/>
          <p:cNvSpPr>
            <a:spLocks noChangeArrowheads="1"/>
          </p:cNvSpPr>
          <p:nvPr/>
        </p:nvSpPr>
        <p:spPr bwMode="auto">
          <a:xfrm>
            <a:off x="685800" y="4213225"/>
            <a:ext cx="125413" cy="114300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931" y="21431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14" name="Line 142"/>
          <p:cNvSpPr>
            <a:spLocks noChangeShapeType="1"/>
          </p:cNvSpPr>
          <p:nvPr/>
        </p:nvSpPr>
        <p:spPr bwMode="auto">
          <a:xfrm>
            <a:off x="820738" y="3100388"/>
            <a:ext cx="6731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15" name="Line 143"/>
          <p:cNvSpPr>
            <a:spLocks noChangeShapeType="1"/>
          </p:cNvSpPr>
          <p:nvPr/>
        </p:nvSpPr>
        <p:spPr bwMode="auto">
          <a:xfrm>
            <a:off x="835025" y="3090863"/>
            <a:ext cx="1588" cy="444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16" name="Freeform 144"/>
          <p:cNvSpPr>
            <a:spLocks noChangeArrowheads="1"/>
          </p:cNvSpPr>
          <p:nvPr/>
        </p:nvSpPr>
        <p:spPr bwMode="auto">
          <a:xfrm>
            <a:off x="717550" y="3100388"/>
            <a:ext cx="117475" cy="122237"/>
          </a:xfrm>
          <a:custGeom>
            <a:avLst/>
            <a:gdLst>
              <a:gd name="T0" fmla="*/ 21600 w 21600"/>
              <a:gd name="T1" fmla="*/ 159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159"/>
                </a:moveTo>
                <a:cubicBezTo>
                  <a:pt x="0" y="0"/>
                  <a:pt x="0" y="21600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17" name="Line 145"/>
          <p:cNvSpPr>
            <a:spLocks noChangeShapeType="1"/>
          </p:cNvSpPr>
          <p:nvPr/>
        </p:nvSpPr>
        <p:spPr bwMode="auto">
          <a:xfrm>
            <a:off x="1444625" y="3074988"/>
            <a:ext cx="1588" cy="42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18" name="Line 146"/>
          <p:cNvSpPr>
            <a:spLocks noChangeShapeType="1"/>
          </p:cNvSpPr>
          <p:nvPr/>
        </p:nvSpPr>
        <p:spPr bwMode="auto">
          <a:xfrm>
            <a:off x="1455738" y="3136900"/>
            <a:ext cx="5238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19" name="Freeform 147"/>
          <p:cNvSpPr>
            <a:spLocks noChangeArrowheads="1"/>
          </p:cNvSpPr>
          <p:nvPr/>
        </p:nvSpPr>
        <p:spPr bwMode="auto">
          <a:xfrm>
            <a:off x="1444625" y="3100388"/>
            <a:ext cx="38100" cy="36512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1600" y="0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20" name="Line 148"/>
          <p:cNvSpPr>
            <a:spLocks noChangeShapeType="1"/>
          </p:cNvSpPr>
          <p:nvPr/>
        </p:nvSpPr>
        <p:spPr bwMode="auto">
          <a:xfrm>
            <a:off x="1482725" y="3136900"/>
            <a:ext cx="1588" cy="2984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21" name="Line 149"/>
          <p:cNvSpPr>
            <a:spLocks noChangeShapeType="1"/>
          </p:cNvSpPr>
          <p:nvPr/>
        </p:nvSpPr>
        <p:spPr bwMode="auto">
          <a:xfrm>
            <a:off x="1455738" y="3946525"/>
            <a:ext cx="4921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22" name="Text Box 150"/>
          <p:cNvSpPr txBox="1">
            <a:spLocks noChangeArrowheads="1"/>
          </p:cNvSpPr>
          <p:nvPr/>
        </p:nvSpPr>
        <p:spPr bwMode="auto">
          <a:xfrm rot="16200000">
            <a:off x="989013" y="4089400"/>
            <a:ext cx="133350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700">
                <a:solidFill>
                  <a:srgbClr val="000000"/>
                </a:solidFill>
                <a:latin typeface="AR Pゴシック体M" panose="020B0600000000000000" pitchFamily="50" charset="-128"/>
              </a:rPr>
              <a:t>35.4</a:t>
            </a:r>
            <a:endParaRPr lang="en-US" altLang="ja-JP">
              <a:ea typeface="ＭＳ ゴシック" panose="020B0609070205080204" pitchFamily="49" charset="-128"/>
            </a:endParaRPr>
          </a:p>
        </p:txBody>
      </p:sp>
      <p:sp>
        <p:nvSpPr>
          <p:cNvPr id="3223" name="Line 151"/>
          <p:cNvSpPr>
            <a:spLocks noChangeShapeType="1"/>
          </p:cNvSpPr>
          <p:nvPr/>
        </p:nvSpPr>
        <p:spPr bwMode="auto">
          <a:xfrm>
            <a:off x="579438" y="3471863"/>
            <a:ext cx="13525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24" name="Line 152"/>
          <p:cNvSpPr>
            <a:spLocks noChangeShapeType="1"/>
          </p:cNvSpPr>
          <p:nvPr/>
        </p:nvSpPr>
        <p:spPr bwMode="auto">
          <a:xfrm>
            <a:off x="579438" y="3910013"/>
            <a:ext cx="13525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25" name="Line 153"/>
          <p:cNvSpPr>
            <a:spLocks noChangeShapeType="1"/>
          </p:cNvSpPr>
          <p:nvPr/>
        </p:nvSpPr>
        <p:spPr bwMode="auto">
          <a:xfrm>
            <a:off x="1806575" y="5316538"/>
            <a:ext cx="1588" cy="530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26" name="Line 154"/>
          <p:cNvSpPr>
            <a:spLocks noChangeShapeType="1"/>
          </p:cNvSpPr>
          <p:nvPr/>
        </p:nvSpPr>
        <p:spPr bwMode="auto">
          <a:xfrm>
            <a:off x="811213" y="5781675"/>
            <a:ext cx="1587" cy="492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27" name="Line 155"/>
          <p:cNvSpPr>
            <a:spLocks noChangeShapeType="1"/>
          </p:cNvSpPr>
          <p:nvPr/>
        </p:nvSpPr>
        <p:spPr bwMode="auto">
          <a:xfrm>
            <a:off x="695325" y="5381625"/>
            <a:ext cx="25400" cy="2889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28" name="Line 156"/>
          <p:cNvSpPr>
            <a:spLocks noChangeShapeType="1"/>
          </p:cNvSpPr>
          <p:nvPr/>
        </p:nvSpPr>
        <p:spPr bwMode="auto">
          <a:xfrm>
            <a:off x="820738" y="5762625"/>
            <a:ext cx="6731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29" name="Line 157"/>
          <p:cNvSpPr>
            <a:spLocks noChangeShapeType="1"/>
          </p:cNvSpPr>
          <p:nvPr/>
        </p:nvSpPr>
        <p:spPr bwMode="auto">
          <a:xfrm>
            <a:off x="835025" y="5727700"/>
            <a:ext cx="1588" cy="444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30" name="Line 158"/>
          <p:cNvSpPr>
            <a:spLocks noChangeShapeType="1"/>
          </p:cNvSpPr>
          <p:nvPr/>
        </p:nvSpPr>
        <p:spPr bwMode="auto">
          <a:xfrm>
            <a:off x="700088" y="5641975"/>
            <a:ext cx="412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31" name="Freeform 159"/>
          <p:cNvSpPr>
            <a:spLocks noChangeArrowheads="1"/>
          </p:cNvSpPr>
          <p:nvPr/>
        </p:nvSpPr>
        <p:spPr bwMode="auto">
          <a:xfrm>
            <a:off x="717550" y="5641975"/>
            <a:ext cx="117475" cy="122238"/>
          </a:xfrm>
          <a:custGeom>
            <a:avLst/>
            <a:gdLst>
              <a:gd name="T0" fmla="*/ 21600 w 21600"/>
              <a:gd name="T1" fmla="*/ 21441 h 21600"/>
              <a:gd name="T2" fmla="*/ 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21441"/>
                </a:moveTo>
                <a:cubicBezTo>
                  <a:pt x="0" y="21600"/>
                  <a:pt x="0" y="0"/>
                  <a:pt x="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32" name="Line 160"/>
          <p:cNvSpPr>
            <a:spLocks noChangeShapeType="1"/>
          </p:cNvSpPr>
          <p:nvPr/>
        </p:nvSpPr>
        <p:spPr bwMode="auto">
          <a:xfrm>
            <a:off x="590550" y="5172075"/>
            <a:ext cx="13096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33" name="Line 161"/>
          <p:cNvSpPr>
            <a:spLocks noChangeShapeType="1"/>
          </p:cNvSpPr>
          <p:nvPr/>
        </p:nvSpPr>
        <p:spPr bwMode="auto">
          <a:xfrm>
            <a:off x="876300" y="5326063"/>
            <a:ext cx="7889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34" name="Line 162"/>
          <p:cNvSpPr>
            <a:spLocks noChangeShapeType="1"/>
          </p:cNvSpPr>
          <p:nvPr/>
        </p:nvSpPr>
        <p:spPr bwMode="auto">
          <a:xfrm>
            <a:off x="1806575" y="4510088"/>
            <a:ext cx="1588" cy="501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35" name="Line 163"/>
          <p:cNvSpPr>
            <a:spLocks noChangeShapeType="1"/>
          </p:cNvSpPr>
          <p:nvPr/>
        </p:nvSpPr>
        <p:spPr bwMode="auto">
          <a:xfrm>
            <a:off x="811213" y="4510088"/>
            <a:ext cx="1587" cy="508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36" name="Freeform 164"/>
          <p:cNvSpPr>
            <a:spLocks noChangeArrowheads="1"/>
          </p:cNvSpPr>
          <p:nvPr/>
        </p:nvSpPr>
        <p:spPr bwMode="auto">
          <a:xfrm>
            <a:off x="765175" y="4541838"/>
            <a:ext cx="1588" cy="1587"/>
          </a:xfrm>
          <a:custGeom>
            <a:avLst/>
            <a:gdLst>
              <a:gd name="T0" fmla="*/ 0 w 21600"/>
              <a:gd name="T1" fmla="*/ -1 h 21600"/>
              <a:gd name="T2" fmla="*/ 21600 w 21600"/>
              <a:gd name="T3" fmla="*/ -1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-1"/>
                </a:moveTo>
                <a:cubicBezTo>
                  <a:pt x="0" y="-1"/>
                  <a:pt x="21600" y="-1"/>
                  <a:pt x="21600" y="-1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 flipV="1">
            <a:off x="695325" y="4675188"/>
            <a:ext cx="25400" cy="2889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38" name="Line 166"/>
          <p:cNvSpPr>
            <a:spLocks noChangeShapeType="1"/>
          </p:cNvSpPr>
          <p:nvPr/>
        </p:nvSpPr>
        <p:spPr bwMode="auto">
          <a:xfrm>
            <a:off x="700088" y="4703763"/>
            <a:ext cx="412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39" name="Line 167"/>
          <p:cNvSpPr>
            <a:spLocks noChangeShapeType="1"/>
          </p:cNvSpPr>
          <p:nvPr/>
        </p:nvSpPr>
        <p:spPr bwMode="auto">
          <a:xfrm>
            <a:off x="876300" y="5018088"/>
            <a:ext cx="7889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3240" name="Group 168"/>
          <p:cNvGrpSpPr>
            <a:grpSpLocks/>
          </p:cNvGrpSpPr>
          <p:nvPr/>
        </p:nvGrpSpPr>
        <p:grpSpPr bwMode="auto">
          <a:xfrm>
            <a:off x="688975" y="4964113"/>
            <a:ext cx="6350" cy="417512"/>
            <a:chOff x="434" y="3127"/>
            <a:chExt cx="4" cy="263"/>
          </a:xfrm>
        </p:grpSpPr>
        <p:sp>
          <p:nvSpPr>
            <p:cNvPr id="3241" name="Freeform 169"/>
            <p:cNvSpPr>
              <a:spLocks noChangeArrowheads="1"/>
            </p:cNvSpPr>
            <p:nvPr/>
          </p:nvSpPr>
          <p:spPr bwMode="auto">
            <a:xfrm>
              <a:off x="434" y="3127"/>
              <a:ext cx="4" cy="131"/>
            </a:xfrm>
            <a:custGeom>
              <a:avLst/>
              <a:gdLst>
                <a:gd name="T0" fmla="*/ 0 w 21600"/>
                <a:gd name="T1" fmla="*/ 21600 h 21600"/>
                <a:gd name="T2" fmla="*/ 21600 w 21600"/>
                <a:gd name="T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13686"/>
                    <a:pt x="7200" y="6517"/>
                    <a:pt x="2160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42" name="Freeform 170"/>
            <p:cNvSpPr>
              <a:spLocks noChangeArrowheads="1"/>
            </p:cNvSpPr>
            <p:nvPr/>
          </p:nvSpPr>
          <p:spPr bwMode="auto">
            <a:xfrm>
              <a:off x="434" y="3258"/>
              <a:ext cx="4" cy="132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0" y="7914"/>
                    <a:pt x="7200" y="15083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3243" name="Line 171"/>
          <p:cNvSpPr>
            <a:spLocks noChangeShapeType="1"/>
          </p:cNvSpPr>
          <p:nvPr/>
        </p:nvSpPr>
        <p:spPr bwMode="auto">
          <a:xfrm>
            <a:off x="1751013" y="4924425"/>
            <a:ext cx="1587" cy="5064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44" name="Line 172"/>
          <p:cNvSpPr>
            <a:spLocks noChangeShapeType="1"/>
          </p:cNvSpPr>
          <p:nvPr/>
        </p:nvSpPr>
        <p:spPr bwMode="auto">
          <a:xfrm>
            <a:off x="1444625" y="5745163"/>
            <a:ext cx="1588" cy="42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45" name="Line 173"/>
          <p:cNvSpPr>
            <a:spLocks noChangeShapeType="1"/>
          </p:cNvSpPr>
          <p:nvPr/>
        </p:nvSpPr>
        <p:spPr bwMode="auto">
          <a:xfrm>
            <a:off x="1455738" y="5726113"/>
            <a:ext cx="5238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46" name="Freeform 174"/>
          <p:cNvSpPr>
            <a:spLocks noChangeArrowheads="1"/>
          </p:cNvSpPr>
          <p:nvPr/>
        </p:nvSpPr>
        <p:spPr bwMode="auto">
          <a:xfrm>
            <a:off x="1444625" y="5726113"/>
            <a:ext cx="38100" cy="36512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1600" y="2160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47" name="Line 175"/>
          <p:cNvSpPr>
            <a:spLocks noChangeShapeType="1"/>
          </p:cNvSpPr>
          <p:nvPr/>
        </p:nvSpPr>
        <p:spPr bwMode="auto">
          <a:xfrm>
            <a:off x="1482725" y="5427663"/>
            <a:ext cx="1588" cy="2984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48" name="Line 176"/>
          <p:cNvSpPr>
            <a:spLocks noChangeShapeType="1"/>
          </p:cNvSpPr>
          <p:nvPr/>
        </p:nvSpPr>
        <p:spPr bwMode="auto">
          <a:xfrm>
            <a:off x="1444625" y="4929188"/>
            <a:ext cx="1588" cy="381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49" name="Freeform 177"/>
          <p:cNvSpPr>
            <a:spLocks noChangeArrowheads="1"/>
          </p:cNvSpPr>
          <p:nvPr/>
        </p:nvSpPr>
        <p:spPr bwMode="auto">
          <a:xfrm>
            <a:off x="1665288" y="5275263"/>
            <a:ext cx="50800" cy="50800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21600" y="21600"/>
                  <a:pt x="0" y="21600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50" name="Line 178"/>
          <p:cNvSpPr>
            <a:spLocks noChangeShapeType="1"/>
          </p:cNvSpPr>
          <p:nvPr/>
        </p:nvSpPr>
        <p:spPr bwMode="auto">
          <a:xfrm>
            <a:off x="1693863" y="5275263"/>
            <a:ext cx="349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51" name="Freeform 179"/>
          <p:cNvSpPr>
            <a:spLocks noChangeArrowheads="1"/>
          </p:cNvSpPr>
          <p:nvPr/>
        </p:nvSpPr>
        <p:spPr bwMode="auto">
          <a:xfrm>
            <a:off x="1665288" y="5018088"/>
            <a:ext cx="50800" cy="52387"/>
          </a:xfrm>
          <a:custGeom>
            <a:avLst/>
            <a:gdLst>
              <a:gd name="T0" fmla="*/ 21600 w 21600"/>
              <a:gd name="T1" fmla="*/ 21600 h 21600"/>
              <a:gd name="T2" fmla="*/ 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21600" y="0"/>
                  <a:pt x="0" y="0"/>
                  <a:pt x="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52" name="Line 180"/>
          <p:cNvSpPr>
            <a:spLocks noChangeShapeType="1"/>
          </p:cNvSpPr>
          <p:nvPr/>
        </p:nvSpPr>
        <p:spPr bwMode="auto">
          <a:xfrm>
            <a:off x="1692275" y="5070475"/>
            <a:ext cx="412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53" name="Line 181"/>
          <p:cNvSpPr>
            <a:spLocks noChangeShapeType="1"/>
          </p:cNvSpPr>
          <p:nvPr/>
        </p:nvSpPr>
        <p:spPr bwMode="auto">
          <a:xfrm>
            <a:off x="1665288" y="4983163"/>
            <a:ext cx="1587" cy="571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54" name="Line 182"/>
          <p:cNvSpPr>
            <a:spLocks noChangeShapeType="1"/>
          </p:cNvSpPr>
          <p:nvPr/>
        </p:nvSpPr>
        <p:spPr bwMode="auto">
          <a:xfrm>
            <a:off x="1458913" y="4916488"/>
            <a:ext cx="508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55" name="Freeform 183"/>
          <p:cNvSpPr>
            <a:spLocks noChangeArrowheads="1"/>
          </p:cNvSpPr>
          <p:nvPr/>
        </p:nvSpPr>
        <p:spPr bwMode="auto">
          <a:xfrm>
            <a:off x="1444625" y="4916488"/>
            <a:ext cx="38100" cy="36512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1600" y="2160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56" name="Line 184"/>
          <p:cNvSpPr>
            <a:spLocks noChangeShapeType="1"/>
          </p:cNvSpPr>
          <p:nvPr/>
        </p:nvSpPr>
        <p:spPr bwMode="auto">
          <a:xfrm>
            <a:off x="1716088" y="5070475"/>
            <a:ext cx="1587" cy="2047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57" name="Line 185"/>
          <p:cNvSpPr>
            <a:spLocks noChangeShapeType="1"/>
          </p:cNvSpPr>
          <p:nvPr/>
        </p:nvSpPr>
        <p:spPr bwMode="auto">
          <a:xfrm>
            <a:off x="1665288" y="5305425"/>
            <a:ext cx="1587" cy="587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58" name="Freeform 186"/>
          <p:cNvSpPr>
            <a:spLocks noChangeArrowheads="1"/>
          </p:cNvSpPr>
          <p:nvPr/>
        </p:nvSpPr>
        <p:spPr bwMode="auto">
          <a:xfrm>
            <a:off x="1444625" y="5391150"/>
            <a:ext cx="38100" cy="36513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1600" y="0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59" name="Line 187"/>
          <p:cNvSpPr>
            <a:spLocks noChangeShapeType="1"/>
          </p:cNvSpPr>
          <p:nvPr/>
        </p:nvSpPr>
        <p:spPr bwMode="auto">
          <a:xfrm>
            <a:off x="1444625" y="5370513"/>
            <a:ext cx="1588" cy="619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60" name="Freeform 188"/>
          <p:cNvSpPr>
            <a:spLocks noChangeArrowheads="1"/>
          </p:cNvSpPr>
          <p:nvPr/>
        </p:nvSpPr>
        <p:spPr bwMode="auto">
          <a:xfrm>
            <a:off x="695325" y="5391150"/>
            <a:ext cx="36513" cy="36513"/>
          </a:xfrm>
          <a:custGeom>
            <a:avLst/>
            <a:gdLst>
              <a:gd name="T0" fmla="*/ 2107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07" y="21600"/>
                </a:moveTo>
                <a:cubicBezTo>
                  <a:pt x="0" y="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61" name="Line 189"/>
          <p:cNvSpPr>
            <a:spLocks noChangeShapeType="1"/>
          </p:cNvSpPr>
          <p:nvPr/>
        </p:nvSpPr>
        <p:spPr bwMode="auto">
          <a:xfrm>
            <a:off x="731838" y="4930775"/>
            <a:ext cx="1587" cy="428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62" name="Freeform 190"/>
          <p:cNvSpPr>
            <a:spLocks noChangeArrowheads="1"/>
          </p:cNvSpPr>
          <p:nvPr/>
        </p:nvSpPr>
        <p:spPr bwMode="auto">
          <a:xfrm>
            <a:off x="695325" y="4916488"/>
            <a:ext cx="36513" cy="36512"/>
          </a:xfrm>
          <a:custGeom>
            <a:avLst/>
            <a:gdLst>
              <a:gd name="T0" fmla="*/ 2107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07" y="0"/>
                </a:moveTo>
                <a:cubicBezTo>
                  <a:pt x="0" y="21600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63" name="Line 191"/>
          <p:cNvSpPr>
            <a:spLocks noChangeShapeType="1"/>
          </p:cNvSpPr>
          <p:nvPr/>
        </p:nvSpPr>
        <p:spPr bwMode="auto">
          <a:xfrm>
            <a:off x="682625" y="5427663"/>
            <a:ext cx="396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64" name="Line 192"/>
          <p:cNvSpPr>
            <a:spLocks noChangeShapeType="1"/>
          </p:cNvSpPr>
          <p:nvPr/>
        </p:nvSpPr>
        <p:spPr bwMode="auto">
          <a:xfrm>
            <a:off x="674688" y="4916488"/>
            <a:ext cx="4286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65" name="Line 193"/>
          <p:cNvSpPr>
            <a:spLocks noChangeShapeType="1"/>
          </p:cNvSpPr>
          <p:nvPr/>
        </p:nvSpPr>
        <p:spPr bwMode="auto">
          <a:xfrm>
            <a:off x="731838" y="5373688"/>
            <a:ext cx="1587" cy="365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66" name="Line 194"/>
          <p:cNvSpPr>
            <a:spLocks noChangeShapeType="1"/>
          </p:cNvSpPr>
          <p:nvPr/>
        </p:nvSpPr>
        <p:spPr bwMode="auto">
          <a:xfrm>
            <a:off x="901700" y="5002213"/>
            <a:ext cx="1588" cy="3556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67" name="Line 195"/>
          <p:cNvSpPr>
            <a:spLocks noChangeShapeType="1"/>
          </p:cNvSpPr>
          <p:nvPr/>
        </p:nvSpPr>
        <p:spPr bwMode="auto">
          <a:xfrm>
            <a:off x="938213" y="4992688"/>
            <a:ext cx="1587" cy="444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68" name="Line 196"/>
          <p:cNvSpPr>
            <a:spLocks noChangeShapeType="1"/>
          </p:cNvSpPr>
          <p:nvPr/>
        </p:nvSpPr>
        <p:spPr bwMode="auto">
          <a:xfrm>
            <a:off x="876300" y="5054600"/>
            <a:ext cx="412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69" name="Line 197"/>
          <p:cNvSpPr>
            <a:spLocks noChangeShapeType="1"/>
          </p:cNvSpPr>
          <p:nvPr/>
        </p:nvSpPr>
        <p:spPr bwMode="auto">
          <a:xfrm>
            <a:off x="876300" y="5289550"/>
            <a:ext cx="412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70" name="Line 198"/>
          <p:cNvSpPr>
            <a:spLocks noChangeShapeType="1"/>
          </p:cNvSpPr>
          <p:nvPr/>
        </p:nvSpPr>
        <p:spPr bwMode="auto">
          <a:xfrm>
            <a:off x="938213" y="5307013"/>
            <a:ext cx="1587" cy="508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71" name="Freeform 199"/>
          <p:cNvSpPr>
            <a:spLocks noChangeArrowheads="1"/>
          </p:cNvSpPr>
          <p:nvPr/>
        </p:nvSpPr>
        <p:spPr bwMode="auto">
          <a:xfrm>
            <a:off x="901700" y="5018088"/>
            <a:ext cx="36513" cy="36512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0" y="0"/>
                  <a:pt x="0" y="21600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72" name="Freeform 200"/>
          <p:cNvSpPr>
            <a:spLocks noChangeArrowheads="1"/>
          </p:cNvSpPr>
          <p:nvPr/>
        </p:nvSpPr>
        <p:spPr bwMode="auto">
          <a:xfrm>
            <a:off x="901700" y="5289550"/>
            <a:ext cx="36513" cy="36513"/>
          </a:xfrm>
          <a:custGeom>
            <a:avLst/>
            <a:gdLst>
              <a:gd name="T0" fmla="*/ 21600 w 21600"/>
              <a:gd name="T1" fmla="*/ 21600 h 21600"/>
              <a:gd name="T2" fmla="*/ 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0" y="21600"/>
                  <a:pt x="0" y="0"/>
                  <a:pt x="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73" name="Freeform 201"/>
          <p:cNvSpPr>
            <a:spLocks noChangeArrowheads="1"/>
          </p:cNvSpPr>
          <p:nvPr/>
        </p:nvSpPr>
        <p:spPr bwMode="auto">
          <a:xfrm>
            <a:off x="603250" y="4772025"/>
            <a:ext cx="1588" cy="1588"/>
          </a:xfrm>
          <a:custGeom>
            <a:avLst/>
            <a:gdLst>
              <a:gd name="T0" fmla="*/ 0 w 21600"/>
              <a:gd name="T1" fmla="*/ -1 h 21600"/>
              <a:gd name="T2" fmla="*/ 21600 w 21600"/>
              <a:gd name="T3" fmla="*/ -1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-1"/>
                </a:moveTo>
                <a:cubicBezTo>
                  <a:pt x="0" y="-1"/>
                  <a:pt x="21600" y="-1"/>
                  <a:pt x="21600" y="-1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74" name="Line 202"/>
          <p:cNvSpPr>
            <a:spLocks noChangeShapeType="1"/>
          </p:cNvSpPr>
          <p:nvPr/>
        </p:nvSpPr>
        <p:spPr bwMode="auto">
          <a:xfrm>
            <a:off x="733425" y="5060950"/>
            <a:ext cx="1588" cy="2270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75" name="Line 203"/>
          <p:cNvSpPr>
            <a:spLocks noChangeShapeType="1"/>
          </p:cNvSpPr>
          <p:nvPr/>
        </p:nvSpPr>
        <p:spPr bwMode="auto">
          <a:xfrm>
            <a:off x="711200" y="5081588"/>
            <a:ext cx="11271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76" name="Line 204"/>
          <p:cNvSpPr>
            <a:spLocks noChangeShapeType="1"/>
          </p:cNvSpPr>
          <p:nvPr/>
        </p:nvSpPr>
        <p:spPr bwMode="auto">
          <a:xfrm>
            <a:off x="804863" y="5060950"/>
            <a:ext cx="1587" cy="2270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77" name="Line 205"/>
          <p:cNvSpPr>
            <a:spLocks noChangeShapeType="1"/>
          </p:cNvSpPr>
          <p:nvPr/>
        </p:nvSpPr>
        <p:spPr bwMode="auto">
          <a:xfrm>
            <a:off x="708025" y="5262563"/>
            <a:ext cx="1158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78" name="Line 206"/>
          <p:cNvSpPr>
            <a:spLocks noChangeShapeType="1"/>
          </p:cNvSpPr>
          <p:nvPr/>
        </p:nvSpPr>
        <p:spPr bwMode="auto">
          <a:xfrm>
            <a:off x="804863" y="4535488"/>
            <a:ext cx="104298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79" name="Line 207"/>
          <p:cNvSpPr>
            <a:spLocks noChangeShapeType="1"/>
          </p:cNvSpPr>
          <p:nvPr/>
        </p:nvSpPr>
        <p:spPr bwMode="auto">
          <a:xfrm>
            <a:off x="804863" y="5810250"/>
            <a:ext cx="112236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80" name="Freeform 208"/>
          <p:cNvSpPr>
            <a:spLocks noChangeArrowheads="1"/>
          </p:cNvSpPr>
          <p:nvPr/>
        </p:nvSpPr>
        <p:spPr bwMode="auto">
          <a:xfrm>
            <a:off x="646113" y="4649788"/>
            <a:ext cx="39687" cy="522287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12066"/>
                  <a:pt x="9818" y="5102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81" name="Freeform 209"/>
          <p:cNvSpPr>
            <a:spLocks noChangeArrowheads="1"/>
          </p:cNvSpPr>
          <p:nvPr/>
        </p:nvSpPr>
        <p:spPr bwMode="auto">
          <a:xfrm>
            <a:off x="685800" y="4535488"/>
            <a:ext cx="125413" cy="114300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931" y="169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82" name="Freeform 210"/>
          <p:cNvSpPr>
            <a:spLocks noChangeArrowheads="1"/>
          </p:cNvSpPr>
          <p:nvPr/>
        </p:nvSpPr>
        <p:spPr bwMode="auto">
          <a:xfrm>
            <a:off x="646113" y="5172075"/>
            <a:ext cx="39687" cy="522288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0" y="9534"/>
                  <a:pt x="9818" y="16498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83" name="Freeform 211"/>
          <p:cNvSpPr>
            <a:spLocks noChangeArrowheads="1"/>
          </p:cNvSpPr>
          <p:nvPr/>
        </p:nvSpPr>
        <p:spPr bwMode="auto">
          <a:xfrm>
            <a:off x="685800" y="5694363"/>
            <a:ext cx="125413" cy="115887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931" y="21431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84" name="Line 212"/>
          <p:cNvSpPr>
            <a:spLocks noChangeShapeType="1"/>
          </p:cNvSpPr>
          <p:nvPr/>
        </p:nvSpPr>
        <p:spPr bwMode="auto">
          <a:xfrm>
            <a:off x="820738" y="4581525"/>
            <a:ext cx="6731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85" name="Line 213"/>
          <p:cNvSpPr>
            <a:spLocks noChangeShapeType="1"/>
          </p:cNvSpPr>
          <p:nvPr/>
        </p:nvSpPr>
        <p:spPr bwMode="auto">
          <a:xfrm>
            <a:off x="835025" y="4573588"/>
            <a:ext cx="1588" cy="42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86" name="Freeform 214"/>
          <p:cNvSpPr>
            <a:spLocks noChangeArrowheads="1"/>
          </p:cNvSpPr>
          <p:nvPr/>
        </p:nvSpPr>
        <p:spPr bwMode="auto">
          <a:xfrm>
            <a:off x="717550" y="4581525"/>
            <a:ext cx="117475" cy="122238"/>
          </a:xfrm>
          <a:custGeom>
            <a:avLst/>
            <a:gdLst>
              <a:gd name="T0" fmla="*/ 21600 w 21600"/>
              <a:gd name="T1" fmla="*/ 159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159"/>
                </a:moveTo>
                <a:cubicBezTo>
                  <a:pt x="0" y="0"/>
                  <a:pt x="0" y="21600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87" name="Line 215"/>
          <p:cNvSpPr>
            <a:spLocks noChangeShapeType="1"/>
          </p:cNvSpPr>
          <p:nvPr/>
        </p:nvSpPr>
        <p:spPr bwMode="auto">
          <a:xfrm>
            <a:off x="1444625" y="4556125"/>
            <a:ext cx="1588" cy="444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88" name="Line 216"/>
          <p:cNvSpPr>
            <a:spLocks noChangeShapeType="1"/>
          </p:cNvSpPr>
          <p:nvPr/>
        </p:nvSpPr>
        <p:spPr bwMode="auto">
          <a:xfrm>
            <a:off x="1455738" y="4618038"/>
            <a:ext cx="5238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89" name="Freeform 217"/>
          <p:cNvSpPr>
            <a:spLocks noChangeArrowheads="1"/>
          </p:cNvSpPr>
          <p:nvPr/>
        </p:nvSpPr>
        <p:spPr bwMode="auto">
          <a:xfrm>
            <a:off x="1444625" y="4581525"/>
            <a:ext cx="38100" cy="36513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1600" y="0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90" name="Line 218"/>
          <p:cNvSpPr>
            <a:spLocks noChangeShapeType="1"/>
          </p:cNvSpPr>
          <p:nvPr/>
        </p:nvSpPr>
        <p:spPr bwMode="auto">
          <a:xfrm>
            <a:off x="1482725" y="4618038"/>
            <a:ext cx="1588" cy="2984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91" name="Line 219"/>
          <p:cNvSpPr>
            <a:spLocks noChangeShapeType="1"/>
          </p:cNvSpPr>
          <p:nvPr/>
        </p:nvSpPr>
        <p:spPr bwMode="auto">
          <a:xfrm>
            <a:off x="1455738" y="5427663"/>
            <a:ext cx="4921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92" name="Text Box 220"/>
          <p:cNvSpPr txBox="1">
            <a:spLocks noChangeArrowheads="1"/>
          </p:cNvSpPr>
          <p:nvPr/>
        </p:nvSpPr>
        <p:spPr bwMode="auto">
          <a:xfrm rot="16200000">
            <a:off x="1123950" y="5524500"/>
            <a:ext cx="133350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700">
                <a:solidFill>
                  <a:srgbClr val="000000"/>
                </a:solidFill>
                <a:latin typeface="AR Pゴシック体M" panose="020B0600000000000000" pitchFamily="50" charset="-128"/>
              </a:rPr>
              <a:t>35.4</a:t>
            </a:r>
            <a:endParaRPr lang="en-US" altLang="ja-JP">
              <a:ea typeface="ＭＳ ゴシック" panose="020B0609070205080204" pitchFamily="49" charset="-128"/>
            </a:endParaRPr>
          </a:p>
        </p:txBody>
      </p:sp>
      <p:sp>
        <p:nvSpPr>
          <p:cNvPr id="3293" name="Line 221"/>
          <p:cNvSpPr>
            <a:spLocks noChangeShapeType="1"/>
          </p:cNvSpPr>
          <p:nvPr/>
        </p:nvSpPr>
        <p:spPr bwMode="auto">
          <a:xfrm>
            <a:off x="576263" y="4953000"/>
            <a:ext cx="13557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94" name="Line 222"/>
          <p:cNvSpPr>
            <a:spLocks noChangeShapeType="1"/>
          </p:cNvSpPr>
          <p:nvPr/>
        </p:nvSpPr>
        <p:spPr bwMode="auto">
          <a:xfrm>
            <a:off x="576263" y="5391150"/>
            <a:ext cx="13557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95" name="Line 223"/>
          <p:cNvSpPr>
            <a:spLocks noChangeShapeType="1"/>
          </p:cNvSpPr>
          <p:nvPr/>
        </p:nvSpPr>
        <p:spPr bwMode="auto">
          <a:xfrm>
            <a:off x="1806575" y="6762750"/>
            <a:ext cx="1588" cy="530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96" name="Line 224"/>
          <p:cNvSpPr>
            <a:spLocks noChangeShapeType="1"/>
          </p:cNvSpPr>
          <p:nvPr/>
        </p:nvSpPr>
        <p:spPr bwMode="auto">
          <a:xfrm>
            <a:off x="811213" y="7226300"/>
            <a:ext cx="1587" cy="508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97" name="Line 225"/>
          <p:cNvSpPr>
            <a:spLocks noChangeShapeType="1"/>
          </p:cNvSpPr>
          <p:nvPr/>
        </p:nvSpPr>
        <p:spPr bwMode="auto">
          <a:xfrm>
            <a:off x="695325" y="6826250"/>
            <a:ext cx="25400" cy="2889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98" name="Line 226"/>
          <p:cNvSpPr>
            <a:spLocks noChangeShapeType="1"/>
          </p:cNvSpPr>
          <p:nvPr/>
        </p:nvSpPr>
        <p:spPr bwMode="auto">
          <a:xfrm>
            <a:off x="820738" y="7208838"/>
            <a:ext cx="6731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99" name="Line 227"/>
          <p:cNvSpPr>
            <a:spLocks noChangeShapeType="1"/>
          </p:cNvSpPr>
          <p:nvPr/>
        </p:nvSpPr>
        <p:spPr bwMode="auto">
          <a:xfrm>
            <a:off x="835025" y="7172325"/>
            <a:ext cx="1588" cy="444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00" name="Line 228"/>
          <p:cNvSpPr>
            <a:spLocks noChangeShapeType="1"/>
          </p:cNvSpPr>
          <p:nvPr/>
        </p:nvSpPr>
        <p:spPr bwMode="auto">
          <a:xfrm>
            <a:off x="700088" y="7086600"/>
            <a:ext cx="412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01" name="Freeform 229"/>
          <p:cNvSpPr>
            <a:spLocks noChangeArrowheads="1"/>
          </p:cNvSpPr>
          <p:nvPr/>
        </p:nvSpPr>
        <p:spPr bwMode="auto">
          <a:xfrm>
            <a:off x="717550" y="7086600"/>
            <a:ext cx="117475" cy="122238"/>
          </a:xfrm>
          <a:custGeom>
            <a:avLst/>
            <a:gdLst>
              <a:gd name="T0" fmla="*/ 21600 w 21600"/>
              <a:gd name="T1" fmla="*/ 21441 h 21600"/>
              <a:gd name="T2" fmla="*/ 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21441"/>
                </a:moveTo>
                <a:cubicBezTo>
                  <a:pt x="0" y="21600"/>
                  <a:pt x="0" y="0"/>
                  <a:pt x="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02" name="Line 230"/>
          <p:cNvSpPr>
            <a:spLocks noChangeShapeType="1"/>
          </p:cNvSpPr>
          <p:nvPr/>
        </p:nvSpPr>
        <p:spPr bwMode="auto">
          <a:xfrm>
            <a:off x="590550" y="6618288"/>
            <a:ext cx="13096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03" name="Line 231"/>
          <p:cNvSpPr>
            <a:spLocks noChangeShapeType="1"/>
          </p:cNvSpPr>
          <p:nvPr/>
        </p:nvSpPr>
        <p:spPr bwMode="auto">
          <a:xfrm>
            <a:off x="876300" y="6772275"/>
            <a:ext cx="7889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04" name="Line 232"/>
          <p:cNvSpPr>
            <a:spLocks noChangeShapeType="1"/>
          </p:cNvSpPr>
          <p:nvPr/>
        </p:nvSpPr>
        <p:spPr bwMode="auto">
          <a:xfrm>
            <a:off x="1806575" y="5954713"/>
            <a:ext cx="1588" cy="5032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05" name="Line 233"/>
          <p:cNvSpPr>
            <a:spLocks noChangeShapeType="1"/>
          </p:cNvSpPr>
          <p:nvPr/>
        </p:nvSpPr>
        <p:spPr bwMode="auto">
          <a:xfrm>
            <a:off x="811213" y="5956300"/>
            <a:ext cx="1587" cy="492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06" name="Freeform 234"/>
          <p:cNvSpPr>
            <a:spLocks noChangeArrowheads="1"/>
          </p:cNvSpPr>
          <p:nvPr/>
        </p:nvSpPr>
        <p:spPr bwMode="auto">
          <a:xfrm>
            <a:off x="765175" y="5988050"/>
            <a:ext cx="1588" cy="1588"/>
          </a:xfrm>
          <a:custGeom>
            <a:avLst/>
            <a:gdLst>
              <a:gd name="T0" fmla="*/ 0 w 21600"/>
              <a:gd name="T1" fmla="*/ -1 h 21600"/>
              <a:gd name="T2" fmla="*/ 21600 w 21600"/>
              <a:gd name="T3" fmla="*/ -1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-1"/>
                </a:moveTo>
                <a:cubicBezTo>
                  <a:pt x="0" y="-1"/>
                  <a:pt x="21600" y="-1"/>
                  <a:pt x="21600" y="-1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07" name="Line 235"/>
          <p:cNvSpPr>
            <a:spLocks noChangeShapeType="1"/>
          </p:cNvSpPr>
          <p:nvPr/>
        </p:nvSpPr>
        <p:spPr bwMode="auto">
          <a:xfrm flipV="1">
            <a:off x="695325" y="6119813"/>
            <a:ext cx="25400" cy="2889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08" name="Line 236"/>
          <p:cNvSpPr>
            <a:spLocks noChangeShapeType="1"/>
          </p:cNvSpPr>
          <p:nvPr/>
        </p:nvSpPr>
        <p:spPr bwMode="auto">
          <a:xfrm>
            <a:off x="700088" y="6148388"/>
            <a:ext cx="412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09" name="Line 237"/>
          <p:cNvSpPr>
            <a:spLocks noChangeShapeType="1"/>
          </p:cNvSpPr>
          <p:nvPr/>
        </p:nvSpPr>
        <p:spPr bwMode="auto">
          <a:xfrm>
            <a:off x="876300" y="6464300"/>
            <a:ext cx="7889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3310" name="Group 238"/>
          <p:cNvGrpSpPr>
            <a:grpSpLocks/>
          </p:cNvGrpSpPr>
          <p:nvPr/>
        </p:nvGrpSpPr>
        <p:grpSpPr bwMode="auto">
          <a:xfrm>
            <a:off x="688975" y="6408738"/>
            <a:ext cx="6350" cy="417512"/>
            <a:chOff x="434" y="4037"/>
            <a:chExt cx="4" cy="263"/>
          </a:xfrm>
        </p:grpSpPr>
        <p:sp>
          <p:nvSpPr>
            <p:cNvPr id="3311" name="Freeform 239"/>
            <p:cNvSpPr>
              <a:spLocks noChangeArrowheads="1"/>
            </p:cNvSpPr>
            <p:nvPr/>
          </p:nvSpPr>
          <p:spPr bwMode="auto">
            <a:xfrm>
              <a:off x="434" y="4037"/>
              <a:ext cx="4" cy="132"/>
            </a:xfrm>
            <a:custGeom>
              <a:avLst/>
              <a:gdLst>
                <a:gd name="T0" fmla="*/ 0 w 21600"/>
                <a:gd name="T1" fmla="*/ 21600 h 21600"/>
                <a:gd name="T2" fmla="*/ 21600 w 21600"/>
                <a:gd name="T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13686"/>
                    <a:pt x="7200" y="6517"/>
                    <a:pt x="2160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12" name="Freeform 240"/>
            <p:cNvSpPr>
              <a:spLocks noChangeArrowheads="1"/>
            </p:cNvSpPr>
            <p:nvPr/>
          </p:nvSpPr>
          <p:spPr bwMode="auto">
            <a:xfrm>
              <a:off x="434" y="4169"/>
              <a:ext cx="4" cy="131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0" y="7914"/>
                    <a:pt x="7200" y="15083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3313" name="Line 241"/>
          <p:cNvSpPr>
            <a:spLocks noChangeShapeType="1"/>
          </p:cNvSpPr>
          <p:nvPr/>
        </p:nvSpPr>
        <p:spPr bwMode="auto">
          <a:xfrm>
            <a:off x="1751013" y="6370638"/>
            <a:ext cx="1587" cy="5048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14" name="Line 242"/>
          <p:cNvSpPr>
            <a:spLocks noChangeShapeType="1"/>
          </p:cNvSpPr>
          <p:nvPr/>
        </p:nvSpPr>
        <p:spPr bwMode="auto">
          <a:xfrm>
            <a:off x="1444625" y="7189788"/>
            <a:ext cx="1588" cy="42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15" name="Line 243"/>
          <p:cNvSpPr>
            <a:spLocks noChangeShapeType="1"/>
          </p:cNvSpPr>
          <p:nvPr/>
        </p:nvSpPr>
        <p:spPr bwMode="auto">
          <a:xfrm>
            <a:off x="1455738" y="7172325"/>
            <a:ext cx="5238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16" name="Freeform 244"/>
          <p:cNvSpPr>
            <a:spLocks noChangeArrowheads="1"/>
          </p:cNvSpPr>
          <p:nvPr/>
        </p:nvSpPr>
        <p:spPr bwMode="auto">
          <a:xfrm>
            <a:off x="1444625" y="7172325"/>
            <a:ext cx="38100" cy="36513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1600" y="2160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17" name="Line 245"/>
          <p:cNvSpPr>
            <a:spLocks noChangeShapeType="1"/>
          </p:cNvSpPr>
          <p:nvPr/>
        </p:nvSpPr>
        <p:spPr bwMode="auto">
          <a:xfrm>
            <a:off x="1482725" y="6873875"/>
            <a:ext cx="1588" cy="2984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18" name="Line 246"/>
          <p:cNvSpPr>
            <a:spLocks noChangeShapeType="1"/>
          </p:cNvSpPr>
          <p:nvPr/>
        </p:nvSpPr>
        <p:spPr bwMode="auto">
          <a:xfrm>
            <a:off x="1444625" y="6375400"/>
            <a:ext cx="1588" cy="381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19" name="Freeform 247"/>
          <p:cNvSpPr>
            <a:spLocks noChangeArrowheads="1"/>
          </p:cNvSpPr>
          <p:nvPr/>
        </p:nvSpPr>
        <p:spPr bwMode="auto">
          <a:xfrm>
            <a:off x="1665288" y="6719888"/>
            <a:ext cx="50800" cy="52387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21600" y="21600"/>
                  <a:pt x="0" y="21600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20" name="Line 248"/>
          <p:cNvSpPr>
            <a:spLocks noChangeShapeType="1"/>
          </p:cNvSpPr>
          <p:nvPr/>
        </p:nvSpPr>
        <p:spPr bwMode="auto">
          <a:xfrm>
            <a:off x="1693863" y="6719888"/>
            <a:ext cx="349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21" name="Freeform 249"/>
          <p:cNvSpPr>
            <a:spLocks noChangeArrowheads="1"/>
          </p:cNvSpPr>
          <p:nvPr/>
        </p:nvSpPr>
        <p:spPr bwMode="auto">
          <a:xfrm>
            <a:off x="1665288" y="6464300"/>
            <a:ext cx="50800" cy="50800"/>
          </a:xfrm>
          <a:custGeom>
            <a:avLst/>
            <a:gdLst>
              <a:gd name="T0" fmla="*/ 21600 w 21600"/>
              <a:gd name="T1" fmla="*/ 21600 h 21600"/>
              <a:gd name="T2" fmla="*/ 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21600" y="0"/>
                  <a:pt x="0" y="0"/>
                  <a:pt x="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22" name="Line 250"/>
          <p:cNvSpPr>
            <a:spLocks noChangeShapeType="1"/>
          </p:cNvSpPr>
          <p:nvPr/>
        </p:nvSpPr>
        <p:spPr bwMode="auto">
          <a:xfrm>
            <a:off x="1692275" y="6515100"/>
            <a:ext cx="412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23" name="Line 251"/>
          <p:cNvSpPr>
            <a:spLocks noChangeShapeType="1"/>
          </p:cNvSpPr>
          <p:nvPr/>
        </p:nvSpPr>
        <p:spPr bwMode="auto">
          <a:xfrm>
            <a:off x="1665288" y="6429375"/>
            <a:ext cx="1587" cy="555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24" name="Line 252"/>
          <p:cNvSpPr>
            <a:spLocks noChangeShapeType="1"/>
          </p:cNvSpPr>
          <p:nvPr/>
        </p:nvSpPr>
        <p:spPr bwMode="auto">
          <a:xfrm>
            <a:off x="1458913" y="6362700"/>
            <a:ext cx="508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25" name="Freeform 253"/>
          <p:cNvSpPr>
            <a:spLocks noChangeArrowheads="1"/>
          </p:cNvSpPr>
          <p:nvPr/>
        </p:nvSpPr>
        <p:spPr bwMode="auto">
          <a:xfrm>
            <a:off x="1444625" y="6362700"/>
            <a:ext cx="38100" cy="34925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1600" y="2160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26" name="Line 254"/>
          <p:cNvSpPr>
            <a:spLocks noChangeShapeType="1"/>
          </p:cNvSpPr>
          <p:nvPr/>
        </p:nvSpPr>
        <p:spPr bwMode="auto">
          <a:xfrm>
            <a:off x="1716088" y="6515100"/>
            <a:ext cx="1587" cy="2047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27" name="Line 255"/>
          <p:cNvSpPr>
            <a:spLocks noChangeShapeType="1"/>
          </p:cNvSpPr>
          <p:nvPr/>
        </p:nvSpPr>
        <p:spPr bwMode="auto">
          <a:xfrm>
            <a:off x="1665288" y="6751638"/>
            <a:ext cx="1587" cy="587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28" name="Freeform 256"/>
          <p:cNvSpPr>
            <a:spLocks noChangeArrowheads="1"/>
          </p:cNvSpPr>
          <p:nvPr/>
        </p:nvSpPr>
        <p:spPr bwMode="auto">
          <a:xfrm>
            <a:off x="1444625" y="6837363"/>
            <a:ext cx="38100" cy="36512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1600" y="0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29" name="Line 257"/>
          <p:cNvSpPr>
            <a:spLocks noChangeShapeType="1"/>
          </p:cNvSpPr>
          <p:nvPr/>
        </p:nvSpPr>
        <p:spPr bwMode="auto">
          <a:xfrm>
            <a:off x="1444625" y="6815138"/>
            <a:ext cx="1588" cy="619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30" name="Freeform 258"/>
          <p:cNvSpPr>
            <a:spLocks noChangeArrowheads="1"/>
          </p:cNvSpPr>
          <p:nvPr/>
        </p:nvSpPr>
        <p:spPr bwMode="auto">
          <a:xfrm>
            <a:off x="695325" y="6837363"/>
            <a:ext cx="36513" cy="36512"/>
          </a:xfrm>
          <a:custGeom>
            <a:avLst/>
            <a:gdLst>
              <a:gd name="T0" fmla="*/ 2107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07" y="21600"/>
                </a:moveTo>
                <a:cubicBezTo>
                  <a:pt x="0" y="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31" name="Line 259"/>
          <p:cNvSpPr>
            <a:spLocks noChangeShapeType="1"/>
          </p:cNvSpPr>
          <p:nvPr/>
        </p:nvSpPr>
        <p:spPr bwMode="auto">
          <a:xfrm>
            <a:off x="731838" y="6376988"/>
            <a:ext cx="1587" cy="42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32" name="Freeform 260"/>
          <p:cNvSpPr>
            <a:spLocks noChangeArrowheads="1"/>
          </p:cNvSpPr>
          <p:nvPr/>
        </p:nvSpPr>
        <p:spPr bwMode="auto">
          <a:xfrm>
            <a:off x="695325" y="6362700"/>
            <a:ext cx="36513" cy="34925"/>
          </a:xfrm>
          <a:custGeom>
            <a:avLst/>
            <a:gdLst>
              <a:gd name="T0" fmla="*/ 2107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07" y="0"/>
                </a:moveTo>
                <a:cubicBezTo>
                  <a:pt x="0" y="21600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33" name="Line 261"/>
          <p:cNvSpPr>
            <a:spLocks noChangeShapeType="1"/>
          </p:cNvSpPr>
          <p:nvPr/>
        </p:nvSpPr>
        <p:spPr bwMode="auto">
          <a:xfrm>
            <a:off x="682625" y="6873875"/>
            <a:ext cx="396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34" name="Line 262"/>
          <p:cNvSpPr>
            <a:spLocks noChangeShapeType="1"/>
          </p:cNvSpPr>
          <p:nvPr/>
        </p:nvSpPr>
        <p:spPr bwMode="auto">
          <a:xfrm>
            <a:off x="674688" y="6362700"/>
            <a:ext cx="4286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35" name="Line 263"/>
          <p:cNvSpPr>
            <a:spLocks noChangeShapeType="1"/>
          </p:cNvSpPr>
          <p:nvPr/>
        </p:nvSpPr>
        <p:spPr bwMode="auto">
          <a:xfrm>
            <a:off x="731838" y="6819900"/>
            <a:ext cx="1587" cy="349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36" name="Line 264"/>
          <p:cNvSpPr>
            <a:spLocks noChangeShapeType="1"/>
          </p:cNvSpPr>
          <p:nvPr/>
        </p:nvSpPr>
        <p:spPr bwMode="auto">
          <a:xfrm>
            <a:off x="901700" y="6446838"/>
            <a:ext cx="1588" cy="3556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37" name="Line 265"/>
          <p:cNvSpPr>
            <a:spLocks noChangeShapeType="1"/>
          </p:cNvSpPr>
          <p:nvPr/>
        </p:nvSpPr>
        <p:spPr bwMode="auto">
          <a:xfrm>
            <a:off x="938213" y="6437313"/>
            <a:ext cx="1587" cy="460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38" name="Line 266"/>
          <p:cNvSpPr>
            <a:spLocks noChangeShapeType="1"/>
          </p:cNvSpPr>
          <p:nvPr/>
        </p:nvSpPr>
        <p:spPr bwMode="auto">
          <a:xfrm>
            <a:off x="876300" y="6499225"/>
            <a:ext cx="412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39" name="Line 267"/>
          <p:cNvSpPr>
            <a:spLocks noChangeShapeType="1"/>
          </p:cNvSpPr>
          <p:nvPr/>
        </p:nvSpPr>
        <p:spPr bwMode="auto">
          <a:xfrm>
            <a:off x="938213" y="6753225"/>
            <a:ext cx="1587" cy="492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40" name="Freeform 268"/>
          <p:cNvSpPr>
            <a:spLocks noChangeArrowheads="1"/>
          </p:cNvSpPr>
          <p:nvPr/>
        </p:nvSpPr>
        <p:spPr bwMode="auto">
          <a:xfrm>
            <a:off x="901700" y="6464300"/>
            <a:ext cx="36513" cy="34925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0" y="0"/>
                  <a:pt x="0" y="21600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41" name="Freeform 269"/>
          <p:cNvSpPr>
            <a:spLocks noChangeArrowheads="1"/>
          </p:cNvSpPr>
          <p:nvPr/>
        </p:nvSpPr>
        <p:spPr bwMode="auto">
          <a:xfrm>
            <a:off x="901700" y="6735763"/>
            <a:ext cx="36513" cy="36512"/>
          </a:xfrm>
          <a:custGeom>
            <a:avLst/>
            <a:gdLst>
              <a:gd name="T0" fmla="*/ 21600 w 21600"/>
              <a:gd name="T1" fmla="*/ 21600 h 21600"/>
              <a:gd name="T2" fmla="*/ 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0" y="21600"/>
                  <a:pt x="0" y="0"/>
                  <a:pt x="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42" name="Freeform 270"/>
          <p:cNvSpPr>
            <a:spLocks noChangeArrowheads="1"/>
          </p:cNvSpPr>
          <p:nvPr/>
        </p:nvSpPr>
        <p:spPr bwMode="auto">
          <a:xfrm>
            <a:off x="603250" y="6216650"/>
            <a:ext cx="1588" cy="1588"/>
          </a:xfrm>
          <a:custGeom>
            <a:avLst/>
            <a:gdLst>
              <a:gd name="T0" fmla="*/ 0 w 21600"/>
              <a:gd name="T1" fmla="*/ -1 h 21600"/>
              <a:gd name="T2" fmla="*/ 21600 w 21600"/>
              <a:gd name="T3" fmla="*/ -1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-1"/>
                </a:moveTo>
                <a:cubicBezTo>
                  <a:pt x="0" y="-1"/>
                  <a:pt x="21600" y="-1"/>
                  <a:pt x="21600" y="-1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43" name="Line 271"/>
          <p:cNvSpPr>
            <a:spLocks noChangeShapeType="1"/>
          </p:cNvSpPr>
          <p:nvPr/>
        </p:nvSpPr>
        <p:spPr bwMode="auto">
          <a:xfrm>
            <a:off x="733425" y="6505575"/>
            <a:ext cx="1588" cy="2286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44" name="Line 272"/>
          <p:cNvSpPr>
            <a:spLocks noChangeShapeType="1"/>
          </p:cNvSpPr>
          <p:nvPr/>
        </p:nvSpPr>
        <p:spPr bwMode="auto">
          <a:xfrm>
            <a:off x="711200" y="6527800"/>
            <a:ext cx="11271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45" name="Line 273"/>
          <p:cNvSpPr>
            <a:spLocks noChangeShapeType="1"/>
          </p:cNvSpPr>
          <p:nvPr/>
        </p:nvSpPr>
        <p:spPr bwMode="auto">
          <a:xfrm>
            <a:off x="804863" y="6505575"/>
            <a:ext cx="1587" cy="2286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46" name="Line 274"/>
          <p:cNvSpPr>
            <a:spLocks noChangeShapeType="1"/>
          </p:cNvSpPr>
          <p:nvPr/>
        </p:nvSpPr>
        <p:spPr bwMode="auto">
          <a:xfrm>
            <a:off x="708025" y="6707188"/>
            <a:ext cx="1158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47" name="Line 275"/>
          <p:cNvSpPr>
            <a:spLocks noChangeShapeType="1"/>
          </p:cNvSpPr>
          <p:nvPr/>
        </p:nvSpPr>
        <p:spPr bwMode="auto">
          <a:xfrm>
            <a:off x="804863" y="5980113"/>
            <a:ext cx="104298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48" name="Line 276"/>
          <p:cNvSpPr>
            <a:spLocks noChangeShapeType="1"/>
          </p:cNvSpPr>
          <p:nvPr/>
        </p:nvSpPr>
        <p:spPr bwMode="auto">
          <a:xfrm>
            <a:off x="804863" y="7254875"/>
            <a:ext cx="11271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49" name="Freeform 277"/>
          <p:cNvSpPr>
            <a:spLocks noChangeArrowheads="1"/>
          </p:cNvSpPr>
          <p:nvPr/>
        </p:nvSpPr>
        <p:spPr bwMode="auto">
          <a:xfrm>
            <a:off x="646113" y="6096000"/>
            <a:ext cx="39687" cy="522288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12066"/>
                  <a:pt x="9818" y="5102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50" name="Freeform 278"/>
          <p:cNvSpPr>
            <a:spLocks noChangeArrowheads="1"/>
          </p:cNvSpPr>
          <p:nvPr/>
        </p:nvSpPr>
        <p:spPr bwMode="auto">
          <a:xfrm>
            <a:off x="685800" y="5980113"/>
            <a:ext cx="125413" cy="115887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931" y="169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51" name="Freeform 279"/>
          <p:cNvSpPr>
            <a:spLocks noChangeArrowheads="1"/>
          </p:cNvSpPr>
          <p:nvPr/>
        </p:nvSpPr>
        <p:spPr bwMode="auto">
          <a:xfrm>
            <a:off x="646113" y="6618288"/>
            <a:ext cx="39687" cy="520700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0" y="9534"/>
                  <a:pt x="9818" y="16498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52" name="Freeform 280"/>
          <p:cNvSpPr>
            <a:spLocks noChangeArrowheads="1"/>
          </p:cNvSpPr>
          <p:nvPr/>
        </p:nvSpPr>
        <p:spPr bwMode="auto">
          <a:xfrm>
            <a:off x="685800" y="7138988"/>
            <a:ext cx="125413" cy="115887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931" y="21431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53" name="Line 281"/>
          <p:cNvSpPr>
            <a:spLocks noChangeShapeType="1"/>
          </p:cNvSpPr>
          <p:nvPr/>
        </p:nvSpPr>
        <p:spPr bwMode="auto">
          <a:xfrm>
            <a:off x="820738" y="6027738"/>
            <a:ext cx="6731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54" name="Line 282"/>
          <p:cNvSpPr>
            <a:spLocks noChangeShapeType="1"/>
          </p:cNvSpPr>
          <p:nvPr/>
        </p:nvSpPr>
        <p:spPr bwMode="auto">
          <a:xfrm>
            <a:off x="835025" y="6018213"/>
            <a:ext cx="1588" cy="444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55" name="Freeform 283"/>
          <p:cNvSpPr>
            <a:spLocks noChangeArrowheads="1"/>
          </p:cNvSpPr>
          <p:nvPr/>
        </p:nvSpPr>
        <p:spPr bwMode="auto">
          <a:xfrm>
            <a:off x="717550" y="6026150"/>
            <a:ext cx="117475" cy="122238"/>
          </a:xfrm>
          <a:custGeom>
            <a:avLst/>
            <a:gdLst>
              <a:gd name="T0" fmla="*/ 21600 w 21600"/>
              <a:gd name="T1" fmla="*/ 159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159"/>
                </a:moveTo>
                <a:cubicBezTo>
                  <a:pt x="0" y="0"/>
                  <a:pt x="0" y="21600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56" name="Line 284"/>
          <p:cNvSpPr>
            <a:spLocks noChangeShapeType="1"/>
          </p:cNvSpPr>
          <p:nvPr/>
        </p:nvSpPr>
        <p:spPr bwMode="auto">
          <a:xfrm>
            <a:off x="1444625" y="6002338"/>
            <a:ext cx="1588" cy="42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57" name="Line 285"/>
          <p:cNvSpPr>
            <a:spLocks noChangeShapeType="1"/>
          </p:cNvSpPr>
          <p:nvPr/>
        </p:nvSpPr>
        <p:spPr bwMode="auto">
          <a:xfrm>
            <a:off x="1455738" y="6062663"/>
            <a:ext cx="5238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58" name="Freeform 286"/>
          <p:cNvSpPr>
            <a:spLocks noChangeArrowheads="1"/>
          </p:cNvSpPr>
          <p:nvPr/>
        </p:nvSpPr>
        <p:spPr bwMode="auto">
          <a:xfrm>
            <a:off x="1444625" y="6027738"/>
            <a:ext cx="38100" cy="34925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1600" y="0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59" name="Line 287"/>
          <p:cNvSpPr>
            <a:spLocks noChangeShapeType="1"/>
          </p:cNvSpPr>
          <p:nvPr/>
        </p:nvSpPr>
        <p:spPr bwMode="auto">
          <a:xfrm>
            <a:off x="1482725" y="6062663"/>
            <a:ext cx="1588" cy="3000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60" name="Line 288"/>
          <p:cNvSpPr>
            <a:spLocks noChangeShapeType="1"/>
          </p:cNvSpPr>
          <p:nvPr/>
        </p:nvSpPr>
        <p:spPr bwMode="auto">
          <a:xfrm>
            <a:off x="1455738" y="6873875"/>
            <a:ext cx="4921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61" name="Text Box 289"/>
          <p:cNvSpPr txBox="1">
            <a:spLocks noChangeArrowheads="1"/>
          </p:cNvSpPr>
          <p:nvPr/>
        </p:nvSpPr>
        <p:spPr bwMode="auto">
          <a:xfrm rot="16200000">
            <a:off x="1055688" y="6946900"/>
            <a:ext cx="133350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700">
                <a:solidFill>
                  <a:srgbClr val="000000"/>
                </a:solidFill>
                <a:latin typeface="AR Pゴシック体M" panose="020B0600000000000000" pitchFamily="50" charset="-128"/>
              </a:rPr>
              <a:t>35.4</a:t>
            </a:r>
            <a:endParaRPr lang="en-US" altLang="ja-JP">
              <a:ea typeface="ＭＳ ゴシック" panose="020B0609070205080204" pitchFamily="49" charset="-128"/>
            </a:endParaRPr>
          </a:p>
        </p:txBody>
      </p:sp>
      <p:sp>
        <p:nvSpPr>
          <p:cNvPr id="3362" name="Line 290"/>
          <p:cNvSpPr>
            <a:spLocks noChangeShapeType="1"/>
          </p:cNvSpPr>
          <p:nvPr/>
        </p:nvSpPr>
        <p:spPr bwMode="auto">
          <a:xfrm>
            <a:off x="576263" y="6397625"/>
            <a:ext cx="13557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63" name="Line 291"/>
          <p:cNvSpPr>
            <a:spLocks noChangeShapeType="1"/>
          </p:cNvSpPr>
          <p:nvPr/>
        </p:nvSpPr>
        <p:spPr bwMode="auto">
          <a:xfrm>
            <a:off x="576263" y="6837363"/>
            <a:ext cx="13557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64" name="Line 292"/>
          <p:cNvSpPr>
            <a:spLocks noChangeShapeType="1"/>
          </p:cNvSpPr>
          <p:nvPr/>
        </p:nvSpPr>
        <p:spPr bwMode="auto">
          <a:xfrm>
            <a:off x="4627563" y="873125"/>
            <a:ext cx="1587" cy="530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65" name="Line 293"/>
          <p:cNvSpPr>
            <a:spLocks noChangeShapeType="1"/>
          </p:cNvSpPr>
          <p:nvPr/>
        </p:nvSpPr>
        <p:spPr bwMode="auto">
          <a:xfrm>
            <a:off x="3632200" y="1336675"/>
            <a:ext cx="1588" cy="508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66" name="Line 294"/>
          <p:cNvSpPr>
            <a:spLocks noChangeShapeType="1"/>
          </p:cNvSpPr>
          <p:nvPr/>
        </p:nvSpPr>
        <p:spPr bwMode="auto">
          <a:xfrm>
            <a:off x="3514725" y="936625"/>
            <a:ext cx="25400" cy="2889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67" name="Line 295"/>
          <p:cNvSpPr>
            <a:spLocks noChangeShapeType="1"/>
          </p:cNvSpPr>
          <p:nvPr/>
        </p:nvSpPr>
        <p:spPr bwMode="auto">
          <a:xfrm>
            <a:off x="3641725" y="1319213"/>
            <a:ext cx="6731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68" name="Line 296"/>
          <p:cNvSpPr>
            <a:spLocks noChangeShapeType="1"/>
          </p:cNvSpPr>
          <p:nvPr/>
        </p:nvSpPr>
        <p:spPr bwMode="auto">
          <a:xfrm>
            <a:off x="3654425" y="1282700"/>
            <a:ext cx="1588" cy="444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69" name="Line 297"/>
          <p:cNvSpPr>
            <a:spLocks noChangeShapeType="1"/>
          </p:cNvSpPr>
          <p:nvPr/>
        </p:nvSpPr>
        <p:spPr bwMode="auto">
          <a:xfrm>
            <a:off x="3521075" y="1196975"/>
            <a:ext cx="396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70" name="Freeform 298"/>
          <p:cNvSpPr>
            <a:spLocks noChangeArrowheads="1"/>
          </p:cNvSpPr>
          <p:nvPr/>
        </p:nvSpPr>
        <p:spPr bwMode="auto">
          <a:xfrm>
            <a:off x="3538538" y="1196975"/>
            <a:ext cx="115887" cy="122238"/>
          </a:xfrm>
          <a:custGeom>
            <a:avLst/>
            <a:gdLst>
              <a:gd name="T0" fmla="*/ 21600 w 21600"/>
              <a:gd name="T1" fmla="*/ 21441 h 21600"/>
              <a:gd name="T2" fmla="*/ 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21441"/>
                </a:moveTo>
                <a:cubicBezTo>
                  <a:pt x="0" y="21600"/>
                  <a:pt x="0" y="0"/>
                  <a:pt x="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71" name="Line 299"/>
          <p:cNvSpPr>
            <a:spLocks noChangeShapeType="1"/>
          </p:cNvSpPr>
          <p:nvPr/>
        </p:nvSpPr>
        <p:spPr bwMode="auto">
          <a:xfrm>
            <a:off x="3411538" y="728663"/>
            <a:ext cx="130968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72" name="Line 300"/>
          <p:cNvSpPr>
            <a:spLocks noChangeShapeType="1"/>
          </p:cNvSpPr>
          <p:nvPr/>
        </p:nvSpPr>
        <p:spPr bwMode="auto">
          <a:xfrm>
            <a:off x="3697288" y="882650"/>
            <a:ext cx="78898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73" name="Line 301"/>
          <p:cNvSpPr>
            <a:spLocks noChangeShapeType="1"/>
          </p:cNvSpPr>
          <p:nvPr/>
        </p:nvSpPr>
        <p:spPr bwMode="auto">
          <a:xfrm>
            <a:off x="4627563" y="65088"/>
            <a:ext cx="1587" cy="5032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74" name="Line 302"/>
          <p:cNvSpPr>
            <a:spLocks noChangeShapeType="1"/>
          </p:cNvSpPr>
          <p:nvPr/>
        </p:nvSpPr>
        <p:spPr bwMode="auto">
          <a:xfrm>
            <a:off x="3632200" y="66675"/>
            <a:ext cx="1588" cy="492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75" name="Freeform 303"/>
          <p:cNvSpPr>
            <a:spLocks noChangeArrowheads="1"/>
          </p:cNvSpPr>
          <p:nvPr/>
        </p:nvSpPr>
        <p:spPr bwMode="auto">
          <a:xfrm>
            <a:off x="3586163" y="98425"/>
            <a:ext cx="1587" cy="1588"/>
          </a:xfrm>
          <a:custGeom>
            <a:avLst/>
            <a:gdLst>
              <a:gd name="T0" fmla="*/ 0 w 21600"/>
              <a:gd name="T1" fmla="*/ -1 h 21600"/>
              <a:gd name="T2" fmla="*/ 21600 w 21600"/>
              <a:gd name="T3" fmla="*/ -1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-1"/>
                </a:moveTo>
                <a:cubicBezTo>
                  <a:pt x="0" y="-1"/>
                  <a:pt x="21600" y="-1"/>
                  <a:pt x="21600" y="-1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76" name="Line 304"/>
          <p:cNvSpPr>
            <a:spLocks noChangeShapeType="1"/>
          </p:cNvSpPr>
          <p:nvPr/>
        </p:nvSpPr>
        <p:spPr bwMode="auto">
          <a:xfrm flipV="1">
            <a:off x="3514725" y="230188"/>
            <a:ext cx="25400" cy="2889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77" name="Line 305"/>
          <p:cNvSpPr>
            <a:spLocks noChangeShapeType="1"/>
          </p:cNvSpPr>
          <p:nvPr/>
        </p:nvSpPr>
        <p:spPr bwMode="auto">
          <a:xfrm>
            <a:off x="3521075" y="258763"/>
            <a:ext cx="396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78" name="Line 306"/>
          <p:cNvSpPr>
            <a:spLocks noChangeShapeType="1"/>
          </p:cNvSpPr>
          <p:nvPr/>
        </p:nvSpPr>
        <p:spPr bwMode="auto">
          <a:xfrm>
            <a:off x="3695700" y="574675"/>
            <a:ext cx="7905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3379" name="Group 307"/>
          <p:cNvGrpSpPr>
            <a:grpSpLocks/>
          </p:cNvGrpSpPr>
          <p:nvPr/>
        </p:nvGrpSpPr>
        <p:grpSpPr bwMode="auto">
          <a:xfrm>
            <a:off x="3509963" y="519113"/>
            <a:ext cx="4762" cy="417512"/>
            <a:chOff x="2211" y="327"/>
            <a:chExt cx="3" cy="263"/>
          </a:xfrm>
        </p:grpSpPr>
        <p:sp>
          <p:nvSpPr>
            <p:cNvPr id="3380" name="Freeform 308"/>
            <p:cNvSpPr>
              <a:spLocks noChangeArrowheads="1"/>
            </p:cNvSpPr>
            <p:nvPr/>
          </p:nvSpPr>
          <p:spPr bwMode="auto">
            <a:xfrm>
              <a:off x="2211" y="327"/>
              <a:ext cx="3" cy="132"/>
            </a:xfrm>
            <a:custGeom>
              <a:avLst/>
              <a:gdLst>
                <a:gd name="T0" fmla="*/ 0 w 21600"/>
                <a:gd name="T1" fmla="*/ 21600 h 21600"/>
                <a:gd name="T2" fmla="*/ 21600 w 21600"/>
                <a:gd name="T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13686"/>
                    <a:pt x="7200" y="6517"/>
                    <a:pt x="2160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81" name="Freeform 309"/>
            <p:cNvSpPr>
              <a:spLocks noChangeArrowheads="1"/>
            </p:cNvSpPr>
            <p:nvPr/>
          </p:nvSpPr>
          <p:spPr bwMode="auto">
            <a:xfrm>
              <a:off x="2211" y="459"/>
              <a:ext cx="3" cy="131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0" y="7914"/>
                    <a:pt x="7200" y="15083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3382" name="Line 310"/>
          <p:cNvSpPr>
            <a:spLocks noChangeShapeType="1"/>
          </p:cNvSpPr>
          <p:nvPr/>
        </p:nvSpPr>
        <p:spPr bwMode="auto">
          <a:xfrm>
            <a:off x="4572000" y="481013"/>
            <a:ext cx="1588" cy="5048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83" name="Line 311"/>
          <p:cNvSpPr>
            <a:spLocks noChangeShapeType="1"/>
          </p:cNvSpPr>
          <p:nvPr/>
        </p:nvSpPr>
        <p:spPr bwMode="auto">
          <a:xfrm>
            <a:off x="4265613" y="1300163"/>
            <a:ext cx="1587" cy="42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84" name="Line 312"/>
          <p:cNvSpPr>
            <a:spLocks noChangeShapeType="1"/>
          </p:cNvSpPr>
          <p:nvPr/>
        </p:nvSpPr>
        <p:spPr bwMode="auto">
          <a:xfrm>
            <a:off x="4275138" y="1282700"/>
            <a:ext cx="5238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85" name="Freeform 313"/>
          <p:cNvSpPr>
            <a:spLocks noChangeArrowheads="1"/>
          </p:cNvSpPr>
          <p:nvPr/>
        </p:nvSpPr>
        <p:spPr bwMode="auto">
          <a:xfrm>
            <a:off x="4265613" y="1282700"/>
            <a:ext cx="36512" cy="36513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1600" y="2160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86" name="Line 314"/>
          <p:cNvSpPr>
            <a:spLocks noChangeShapeType="1"/>
          </p:cNvSpPr>
          <p:nvPr/>
        </p:nvSpPr>
        <p:spPr bwMode="auto">
          <a:xfrm>
            <a:off x="4302125" y="984250"/>
            <a:ext cx="1588" cy="2984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87" name="Line 315"/>
          <p:cNvSpPr>
            <a:spLocks noChangeShapeType="1"/>
          </p:cNvSpPr>
          <p:nvPr/>
        </p:nvSpPr>
        <p:spPr bwMode="auto">
          <a:xfrm>
            <a:off x="4265613" y="485775"/>
            <a:ext cx="1587" cy="381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88" name="Freeform 316"/>
          <p:cNvSpPr>
            <a:spLocks noChangeArrowheads="1"/>
          </p:cNvSpPr>
          <p:nvPr/>
        </p:nvSpPr>
        <p:spPr bwMode="auto">
          <a:xfrm>
            <a:off x="4486275" y="830263"/>
            <a:ext cx="50800" cy="52387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21600" y="21600"/>
                  <a:pt x="0" y="21600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89" name="Line 317"/>
          <p:cNvSpPr>
            <a:spLocks noChangeShapeType="1"/>
          </p:cNvSpPr>
          <p:nvPr/>
        </p:nvSpPr>
        <p:spPr bwMode="auto">
          <a:xfrm>
            <a:off x="4514850" y="830263"/>
            <a:ext cx="349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90" name="Freeform 318"/>
          <p:cNvSpPr>
            <a:spLocks noChangeArrowheads="1"/>
          </p:cNvSpPr>
          <p:nvPr/>
        </p:nvSpPr>
        <p:spPr bwMode="auto">
          <a:xfrm>
            <a:off x="4486275" y="574675"/>
            <a:ext cx="50800" cy="50800"/>
          </a:xfrm>
          <a:custGeom>
            <a:avLst/>
            <a:gdLst>
              <a:gd name="T0" fmla="*/ 21600 w 21600"/>
              <a:gd name="T1" fmla="*/ 21600 h 21600"/>
              <a:gd name="T2" fmla="*/ 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21600" y="0"/>
                  <a:pt x="0" y="0"/>
                  <a:pt x="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91" name="Line 319"/>
          <p:cNvSpPr>
            <a:spLocks noChangeShapeType="1"/>
          </p:cNvSpPr>
          <p:nvPr/>
        </p:nvSpPr>
        <p:spPr bwMode="auto">
          <a:xfrm>
            <a:off x="4513263" y="625475"/>
            <a:ext cx="412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92" name="Line 320"/>
          <p:cNvSpPr>
            <a:spLocks noChangeShapeType="1"/>
          </p:cNvSpPr>
          <p:nvPr/>
        </p:nvSpPr>
        <p:spPr bwMode="auto">
          <a:xfrm>
            <a:off x="4486275" y="539750"/>
            <a:ext cx="1588" cy="555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93" name="Line 321"/>
          <p:cNvSpPr>
            <a:spLocks noChangeShapeType="1"/>
          </p:cNvSpPr>
          <p:nvPr/>
        </p:nvSpPr>
        <p:spPr bwMode="auto">
          <a:xfrm>
            <a:off x="4279900" y="473075"/>
            <a:ext cx="4921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94" name="Freeform 322"/>
          <p:cNvSpPr>
            <a:spLocks noChangeArrowheads="1"/>
          </p:cNvSpPr>
          <p:nvPr/>
        </p:nvSpPr>
        <p:spPr bwMode="auto">
          <a:xfrm>
            <a:off x="4265613" y="473075"/>
            <a:ext cx="36512" cy="34925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1600" y="2160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95" name="Line 323"/>
          <p:cNvSpPr>
            <a:spLocks noChangeShapeType="1"/>
          </p:cNvSpPr>
          <p:nvPr/>
        </p:nvSpPr>
        <p:spPr bwMode="auto">
          <a:xfrm>
            <a:off x="4537075" y="625475"/>
            <a:ext cx="1588" cy="2047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96" name="Line 324"/>
          <p:cNvSpPr>
            <a:spLocks noChangeShapeType="1"/>
          </p:cNvSpPr>
          <p:nvPr/>
        </p:nvSpPr>
        <p:spPr bwMode="auto">
          <a:xfrm>
            <a:off x="4486275" y="862013"/>
            <a:ext cx="1588" cy="587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97" name="Freeform 325"/>
          <p:cNvSpPr>
            <a:spLocks noChangeArrowheads="1"/>
          </p:cNvSpPr>
          <p:nvPr/>
        </p:nvSpPr>
        <p:spPr bwMode="auto">
          <a:xfrm>
            <a:off x="4265613" y="947738"/>
            <a:ext cx="36512" cy="36512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1600" y="0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98" name="Line 326"/>
          <p:cNvSpPr>
            <a:spLocks noChangeShapeType="1"/>
          </p:cNvSpPr>
          <p:nvPr/>
        </p:nvSpPr>
        <p:spPr bwMode="auto">
          <a:xfrm>
            <a:off x="4265613" y="925513"/>
            <a:ext cx="1587" cy="619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99" name="Freeform 327"/>
          <p:cNvSpPr>
            <a:spLocks noChangeArrowheads="1"/>
          </p:cNvSpPr>
          <p:nvPr/>
        </p:nvSpPr>
        <p:spPr bwMode="auto">
          <a:xfrm>
            <a:off x="3516313" y="947738"/>
            <a:ext cx="36512" cy="36512"/>
          </a:xfrm>
          <a:custGeom>
            <a:avLst/>
            <a:gdLst>
              <a:gd name="T0" fmla="*/ 2107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07" y="21600"/>
                </a:moveTo>
                <a:cubicBezTo>
                  <a:pt x="0" y="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00" name="Line 328"/>
          <p:cNvSpPr>
            <a:spLocks noChangeShapeType="1"/>
          </p:cNvSpPr>
          <p:nvPr/>
        </p:nvSpPr>
        <p:spPr bwMode="auto">
          <a:xfrm>
            <a:off x="3552825" y="487363"/>
            <a:ext cx="1588" cy="42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01" name="Freeform 329"/>
          <p:cNvSpPr>
            <a:spLocks noChangeArrowheads="1"/>
          </p:cNvSpPr>
          <p:nvPr/>
        </p:nvSpPr>
        <p:spPr bwMode="auto">
          <a:xfrm>
            <a:off x="3516313" y="473075"/>
            <a:ext cx="36512" cy="34925"/>
          </a:xfrm>
          <a:custGeom>
            <a:avLst/>
            <a:gdLst>
              <a:gd name="T0" fmla="*/ 2107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07" y="0"/>
                </a:moveTo>
                <a:cubicBezTo>
                  <a:pt x="0" y="21600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02" name="Line 330"/>
          <p:cNvSpPr>
            <a:spLocks noChangeShapeType="1"/>
          </p:cNvSpPr>
          <p:nvPr/>
        </p:nvSpPr>
        <p:spPr bwMode="auto">
          <a:xfrm>
            <a:off x="3502025" y="984250"/>
            <a:ext cx="396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03" name="Line 331"/>
          <p:cNvSpPr>
            <a:spLocks noChangeShapeType="1"/>
          </p:cNvSpPr>
          <p:nvPr/>
        </p:nvSpPr>
        <p:spPr bwMode="auto">
          <a:xfrm>
            <a:off x="3494088" y="473075"/>
            <a:ext cx="444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04" name="Line 332"/>
          <p:cNvSpPr>
            <a:spLocks noChangeShapeType="1"/>
          </p:cNvSpPr>
          <p:nvPr/>
        </p:nvSpPr>
        <p:spPr bwMode="auto">
          <a:xfrm>
            <a:off x="3552825" y="930275"/>
            <a:ext cx="1588" cy="349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05" name="Line 333"/>
          <p:cNvSpPr>
            <a:spLocks noChangeShapeType="1"/>
          </p:cNvSpPr>
          <p:nvPr/>
        </p:nvSpPr>
        <p:spPr bwMode="auto">
          <a:xfrm>
            <a:off x="3722688" y="557213"/>
            <a:ext cx="1587" cy="3556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06" name="Line 334"/>
          <p:cNvSpPr>
            <a:spLocks noChangeShapeType="1"/>
          </p:cNvSpPr>
          <p:nvPr/>
        </p:nvSpPr>
        <p:spPr bwMode="auto">
          <a:xfrm>
            <a:off x="3757613" y="547688"/>
            <a:ext cx="1587" cy="460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07" name="Line 335"/>
          <p:cNvSpPr>
            <a:spLocks noChangeShapeType="1"/>
          </p:cNvSpPr>
          <p:nvPr/>
        </p:nvSpPr>
        <p:spPr bwMode="auto">
          <a:xfrm>
            <a:off x="3697288" y="609600"/>
            <a:ext cx="3968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08" name="Line 336"/>
          <p:cNvSpPr>
            <a:spLocks noChangeShapeType="1"/>
          </p:cNvSpPr>
          <p:nvPr/>
        </p:nvSpPr>
        <p:spPr bwMode="auto">
          <a:xfrm>
            <a:off x="3697288" y="846138"/>
            <a:ext cx="3968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09" name="Line 337"/>
          <p:cNvSpPr>
            <a:spLocks noChangeShapeType="1"/>
          </p:cNvSpPr>
          <p:nvPr/>
        </p:nvSpPr>
        <p:spPr bwMode="auto">
          <a:xfrm>
            <a:off x="3757613" y="863600"/>
            <a:ext cx="1587" cy="492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10" name="Freeform 338"/>
          <p:cNvSpPr>
            <a:spLocks noChangeArrowheads="1"/>
          </p:cNvSpPr>
          <p:nvPr/>
        </p:nvSpPr>
        <p:spPr bwMode="auto">
          <a:xfrm>
            <a:off x="3722688" y="574675"/>
            <a:ext cx="34925" cy="34925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0" y="0"/>
                  <a:pt x="0" y="21600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11" name="Freeform 339"/>
          <p:cNvSpPr>
            <a:spLocks noChangeArrowheads="1"/>
          </p:cNvSpPr>
          <p:nvPr/>
        </p:nvSpPr>
        <p:spPr bwMode="auto">
          <a:xfrm>
            <a:off x="3722688" y="846138"/>
            <a:ext cx="34925" cy="36512"/>
          </a:xfrm>
          <a:custGeom>
            <a:avLst/>
            <a:gdLst>
              <a:gd name="T0" fmla="*/ 21600 w 21600"/>
              <a:gd name="T1" fmla="*/ 21600 h 21600"/>
              <a:gd name="T2" fmla="*/ 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0" y="21600"/>
                  <a:pt x="0" y="0"/>
                  <a:pt x="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12" name="Freeform 340"/>
          <p:cNvSpPr>
            <a:spLocks noChangeArrowheads="1"/>
          </p:cNvSpPr>
          <p:nvPr/>
        </p:nvSpPr>
        <p:spPr bwMode="auto">
          <a:xfrm>
            <a:off x="3316288" y="327025"/>
            <a:ext cx="1587" cy="1588"/>
          </a:xfrm>
          <a:custGeom>
            <a:avLst/>
            <a:gdLst>
              <a:gd name="T0" fmla="*/ 0 w 21600"/>
              <a:gd name="T1" fmla="*/ -1 h 21600"/>
              <a:gd name="T2" fmla="*/ 21600 w 21600"/>
              <a:gd name="T3" fmla="*/ -1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-1"/>
                </a:moveTo>
                <a:cubicBezTo>
                  <a:pt x="0" y="-1"/>
                  <a:pt x="21600" y="-1"/>
                  <a:pt x="21600" y="-1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13" name="Line 341"/>
          <p:cNvSpPr>
            <a:spLocks noChangeShapeType="1"/>
          </p:cNvSpPr>
          <p:nvPr/>
        </p:nvSpPr>
        <p:spPr bwMode="auto">
          <a:xfrm>
            <a:off x="3554413" y="615950"/>
            <a:ext cx="1587" cy="2286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14" name="Line 342"/>
          <p:cNvSpPr>
            <a:spLocks noChangeShapeType="1"/>
          </p:cNvSpPr>
          <p:nvPr/>
        </p:nvSpPr>
        <p:spPr bwMode="auto">
          <a:xfrm>
            <a:off x="3532188" y="638175"/>
            <a:ext cx="11271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15" name="Line 343"/>
          <p:cNvSpPr>
            <a:spLocks noChangeShapeType="1"/>
          </p:cNvSpPr>
          <p:nvPr/>
        </p:nvSpPr>
        <p:spPr bwMode="auto">
          <a:xfrm>
            <a:off x="3625850" y="615950"/>
            <a:ext cx="1588" cy="2286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16" name="Line 344"/>
          <p:cNvSpPr>
            <a:spLocks noChangeShapeType="1"/>
          </p:cNvSpPr>
          <p:nvPr/>
        </p:nvSpPr>
        <p:spPr bwMode="auto">
          <a:xfrm>
            <a:off x="3529013" y="817563"/>
            <a:ext cx="11588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17" name="Line 345"/>
          <p:cNvSpPr>
            <a:spLocks noChangeShapeType="1"/>
          </p:cNvSpPr>
          <p:nvPr/>
        </p:nvSpPr>
        <p:spPr bwMode="auto">
          <a:xfrm>
            <a:off x="3625850" y="90488"/>
            <a:ext cx="10429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18" name="Line 346"/>
          <p:cNvSpPr>
            <a:spLocks noChangeShapeType="1"/>
          </p:cNvSpPr>
          <p:nvPr/>
        </p:nvSpPr>
        <p:spPr bwMode="auto">
          <a:xfrm>
            <a:off x="3625850" y="1365250"/>
            <a:ext cx="10429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19" name="Freeform 347"/>
          <p:cNvSpPr>
            <a:spLocks noChangeArrowheads="1"/>
          </p:cNvSpPr>
          <p:nvPr/>
        </p:nvSpPr>
        <p:spPr bwMode="auto">
          <a:xfrm>
            <a:off x="3467100" y="206375"/>
            <a:ext cx="39688" cy="522288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12066"/>
                  <a:pt x="9818" y="5102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20" name="Freeform 348"/>
          <p:cNvSpPr>
            <a:spLocks noChangeArrowheads="1"/>
          </p:cNvSpPr>
          <p:nvPr/>
        </p:nvSpPr>
        <p:spPr bwMode="auto">
          <a:xfrm>
            <a:off x="3506788" y="90488"/>
            <a:ext cx="125412" cy="115887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931" y="169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21" name="Freeform 349"/>
          <p:cNvSpPr>
            <a:spLocks noChangeArrowheads="1"/>
          </p:cNvSpPr>
          <p:nvPr/>
        </p:nvSpPr>
        <p:spPr bwMode="auto">
          <a:xfrm>
            <a:off x="3467100" y="728663"/>
            <a:ext cx="39688" cy="520700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0" y="9534"/>
                  <a:pt x="9818" y="16498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22" name="Freeform 350"/>
          <p:cNvSpPr>
            <a:spLocks noChangeArrowheads="1"/>
          </p:cNvSpPr>
          <p:nvPr/>
        </p:nvSpPr>
        <p:spPr bwMode="auto">
          <a:xfrm>
            <a:off x="3506788" y="1249363"/>
            <a:ext cx="125412" cy="115887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931" y="21431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23" name="Line 351"/>
          <p:cNvSpPr>
            <a:spLocks noChangeShapeType="1"/>
          </p:cNvSpPr>
          <p:nvPr/>
        </p:nvSpPr>
        <p:spPr bwMode="auto">
          <a:xfrm>
            <a:off x="3641725" y="138113"/>
            <a:ext cx="6731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24" name="Line 352"/>
          <p:cNvSpPr>
            <a:spLocks noChangeShapeType="1"/>
          </p:cNvSpPr>
          <p:nvPr/>
        </p:nvSpPr>
        <p:spPr bwMode="auto">
          <a:xfrm>
            <a:off x="3654425" y="128588"/>
            <a:ext cx="1588" cy="444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25" name="Freeform 353"/>
          <p:cNvSpPr>
            <a:spLocks noChangeArrowheads="1"/>
          </p:cNvSpPr>
          <p:nvPr/>
        </p:nvSpPr>
        <p:spPr bwMode="auto">
          <a:xfrm>
            <a:off x="3538538" y="136525"/>
            <a:ext cx="115887" cy="122238"/>
          </a:xfrm>
          <a:custGeom>
            <a:avLst/>
            <a:gdLst>
              <a:gd name="T0" fmla="*/ 21600 w 21600"/>
              <a:gd name="T1" fmla="*/ 159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159"/>
                </a:moveTo>
                <a:cubicBezTo>
                  <a:pt x="0" y="0"/>
                  <a:pt x="0" y="21600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26" name="Line 354"/>
          <p:cNvSpPr>
            <a:spLocks noChangeShapeType="1"/>
          </p:cNvSpPr>
          <p:nvPr/>
        </p:nvSpPr>
        <p:spPr bwMode="auto">
          <a:xfrm>
            <a:off x="4265613" y="112713"/>
            <a:ext cx="1587" cy="42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27" name="Line 355"/>
          <p:cNvSpPr>
            <a:spLocks noChangeShapeType="1"/>
          </p:cNvSpPr>
          <p:nvPr/>
        </p:nvSpPr>
        <p:spPr bwMode="auto">
          <a:xfrm>
            <a:off x="4275138" y="173038"/>
            <a:ext cx="5238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28" name="Freeform 356"/>
          <p:cNvSpPr>
            <a:spLocks noChangeArrowheads="1"/>
          </p:cNvSpPr>
          <p:nvPr/>
        </p:nvSpPr>
        <p:spPr bwMode="auto">
          <a:xfrm>
            <a:off x="4265613" y="138113"/>
            <a:ext cx="36512" cy="34925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1600" y="0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29" name="Line 357"/>
          <p:cNvSpPr>
            <a:spLocks noChangeShapeType="1"/>
          </p:cNvSpPr>
          <p:nvPr/>
        </p:nvSpPr>
        <p:spPr bwMode="auto">
          <a:xfrm>
            <a:off x="4302125" y="173038"/>
            <a:ext cx="1588" cy="3000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30" name="Line 358"/>
          <p:cNvSpPr>
            <a:spLocks noChangeShapeType="1"/>
          </p:cNvSpPr>
          <p:nvPr/>
        </p:nvSpPr>
        <p:spPr bwMode="auto">
          <a:xfrm>
            <a:off x="4276725" y="984250"/>
            <a:ext cx="4921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31" name="Text Box 359"/>
          <p:cNvSpPr txBox="1">
            <a:spLocks noChangeArrowheads="1"/>
          </p:cNvSpPr>
          <p:nvPr/>
        </p:nvSpPr>
        <p:spPr bwMode="auto">
          <a:xfrm rot="16200000">
            <a:off x="3943350" y="1079500"/>
            <a:ext cx="133350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700">
                <a:solidFill>
                  <a:srgbClr val="000000"/>
                </a:solidFill>
                <a:latin typeface="AR Pゴシック体M" panose="020B0600000000000000" pitchFamily="50" charset="-128"/>
              </a:rPr>
              <a:t>35.4</a:t>
            </a:r>
            <a:endParaRPr lang="en-US" altLang="ja-JP">
              <a:ea typeface="ＭＳ ゴシック" panose="020B0609070205080204" pitchFamily="49" charset="-128"/>
            </a:endParaRPr>
          </a:p>
        </p:txBody>
      </p:sp>
      <p:sp>
        <p:nvSpPr>
          <p:cNvPr id="3432" name="Line 360"/>
          <p:cNvSpPr>
            <a:spLocks noChangeShapeType="1"/>
          </p:cNvSpPr>
          <p:nvPr/>
        </p:nvSpPr>
        <p:spPr bwMode="auto">
          <a:xfrm>
            <a:off x="3397250" y="508000"/>
            <a:ext cx="13541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33" name="Line 361"/>
          <p:cNvSpPr>
            <a:spLocks noChangeShapeType="1"/>
          </p:cNvSpPr>
          <p:nvPr/>
        </p:nvSpPr>
        <p:spPr bwMode="auto">
          <a:xfrm>
            <a:off x="3397250" y="947738"/>
            <a:ext cx="13541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34" name="Line 362"/>
          <p:cNvSpPr>
            <a:spLocks noChangeShapeType="1"/>
          </p:cNvSpPr>
          <p:nvPr/>
        </p:nvSpPr>
        <p:spPr bwMode="auto">
          <a:xfrm>
            <a:off x="4627563" y="2354263"/>
            <a:ext cx="1587" cy="530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35" name="Line 363"/>
          <p:cNvSpPr>
            <a:spLocks noChangeShapeType="1"/>
          </p:cNvSpPr>
          <p:nvPr/>
        </p:nvSpPr>
        <p:spPr bwMode="auto">
          <a:xfrm>
            <a:off x="3632200" y="2819400"/>
            <a:ext cx="1588" cy="492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36" name="Line 364"/>
          <p:cNvSpPr>
            <a:spLocks noChangeShapeType="1"/>
          </p:cNvSpPr>
          <p:nvPr/>
        </p:nvSpPr>
        <p:spPr bwMode="auto">
          <a:xfrm>
            <a:off x="3514725" y="2417763"/>
            <a:ext cx="25400" cy="2889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37" name="Line 365"/>
          <p:cNvSpPr>
            <a:spLocks noChangeShapeType="1"/>
          </p:cNvSpPr>
          <p:nvPr/>
        </p:nvSpPr>
        <p:spPr bwMode="auto">
          <a:xfrm>
            <a:off x="3641725" y="2800350"/>
            <a:ext cx="6731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38" name="Line 366"/>
          <p:cNvSpPr>
            <a:spLocks noChangeShapeType="1"/>
          </p:cNvSpPr>
          <p:nvPr/>
        </p:nvSpPr>
        <p:spPr bwMode="auto">
          <a:xfrm>
            <a:off x="3654425" y="2765425"/>
            <a:ext cx="1588" cy="428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39" name="Line 367"/>
          <p:cNvSpPr>
            <a:spLocks noChangeShapeType="1"/>
          </p:cNvSpPr>
          <p:nvPr/>
        </p:nvSpPr>
        <p:spPr bwMode="auto">
          <a:xfrm>
            <a:off x="3521075" y="2678113"/>
            <a:ext cx="396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40" name="Freeform 368"/>
          <p:cNvSpPr>
            <a:spLocks noChangeArrowheads="1"/>
          </p:cNvSpPr>
          <p:nvPr/>
        </p:nvSpPr>
        <p:spPr bwMode="auto">
          <a:xfrm>
            <a:off x="3538538" y="2678113"/>
            <a:ext cx="115887" cy="122237"/>
          </a:xfrm>
          <a:custGeom>
            <a:avLst/>
            <a:gdLst>
              <a:gd name="T0" fmla="*/ 21600 w 21600"/>
              <a:gd name="T1" fmla="*/ 21441 h 21600"/>
              <a:gd name="T2" fmla="*/ 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21441"/>
                </a:moveTo>
                <a:cubicBezTo>
                  <a:pt x="0" y="21600"/>
                  <a:pt x="0" y="0"/>
                  <a:pt x="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41" name="Line 369"/>
          <p:cNvSpPr>
            <a:spLocks noChangeShapeType="1"/>
          </p:cNvSpPr>
          <p:nvPr/>
        </p:nvSpPr>
        <p:spPr bwMode="auto">
          <a:xfrm>
            <a:off x="3411538" y="2209800"/>
            <a:ext cx="130968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42" name="Line 370"/>
          <p:cNvSpPr>
            <a:spLocks noChangeShapeType="1"/>
          </p:cNvSpPr>
          <p:nvPr/>
        </p:nvSpPr>
        <p:spPr bwMode="auto">
          <a:xfrm>
            <a:off x="3697288" y="2363788"/>
            <a:ext cx="78898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43" name="Line 371"/>
          <p:cNvSpPr>
            <a:spLocks noChangeShapeType="1"/>
          </p:cNvSpPr>
          <p:nvPr/>
        </p:nvSpPr>
        <p:spPr bwMode="auto">
          <a:xfrm>
            <a:off x="4627563" y="1547813"/>
            <a:ext cx="1587" cy="501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44" name="Line 372"/>
          <p:cNvSpPr>
            <a:spLocks noChangeShapeType="1"/>
          </p:cNvSpPr>
          <p:nvPr/>
        </p:nvSpPr>
        <p:spPr bwMode="auto">
          <a:xfrm>
            <a:off x="3632200" y="1547813"/>
            <a:ext cx="1588" cy="492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45" name="Freeform 373"/>
          <p:cNvSpPr>
            <a:spLocks noChangeArrowheads="1"/>
          </p:cNvSpPr>
          <p:nvPr/>
        </p:nvSpPr>
        <p:spPr bwMode="auto">
          <a:xfrm>
            <a:off x="3586163" y="1579563"/>
            <a:ext cx="1587" cy="1587"/>
          </a:xfrm>
          <a:custGeom>
            <a:avLst/>
            <a:gdLst>
              <a:gd name="T0" fmla="*/ 0 w 21600"/>
              <a:gd name="T1" fmla="*/ -1 h 21600"/>
              <a:gd name="T2" fmla="*/ 21600 w 21600"/>
              <a:gd name="T3" fmla="*/ -1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-1"/>
                </a:moveTo>
                <a:cubicBezTo>
                  <a:pt x="0" y="-1"/>
                  <a:pt x="21600" y="-1"/>
                  <a:pt x="21600" y="-1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46" name="Line 374"/>
          <p:cNvSpPr>
            <a:spLocks noChangeShapeType="1"/>
          </p:cNvSpPr>
          <p:nvPr/>
        </p:nvSpPr>
        <p:spPr bwMode="auto">
          <a:xfrm flipV="1">
            <a:off x="3514725" y="1711325"/>
            <a:ext cx="25400" cy="2889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47" name="Line 375"/>
          <p:cNvSpPr>
            <a:spLocks noChangeShapeType="1"/>
          </p:cNvSpPr>
          <p:nvPr/>
        </p:nvSpPr>
        <p:spPr bwMode="auto">
          <a:xfrm>
            <a:off x="3521075" y="1739900"/>
            <a:ext cx="396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48" name="Line 376"/>
          <p:cNvSpPr>
            <a:spLocks noChangeShapeType="1"/>
          </p:cNvSpPr>
          <p:nvPr/>
        </p:nvSpPr>
        <p:spPr bwMode="auto">
          <a:xfrm>
            <a:off x="3695700" y="2055813"/>
            <a:ext cx="7905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3449" name="Group 377"/>
          <p:cNvGrpSpPr>
            <a:grpSpLocks/>
          </p:cNvGrpSpPr>
          <p:nvPr/>
        </p:nvGrpSpPr>
        <p:grpSpPr bwMode="auto">
          <a:xfrm>
            <a:off x="3509963" y="2000250"/>
            <a:ext cx="4762" cy="417513"/>
            <a:chOff x="2211" y="1260"/>
            <a:chExt cx="3" cy="263"/>
          </a:xfrm>
        </p:grpSpPr>
        <p:sp>
          <p:nvSpPr>
            <p:cNvPr id="3450" name="Freeform 378"/>
            <p:cNvSpPr>
              <a:spLocks noChangeArrowheads="1"/>
            </p:cNvSpPr>
            <p:nvPr/>
          </p:nvSpPr>
          <p:spPr bwMode="auto">
            <a:xfrm>
              <a:off x="2211" y="1260"/>
              <a:ext cx="3" cy="132"/>
            </a:xfrm>
            <a:custGeom>
              <a:avLst/>
              <a:gdLst>
                <a:gd name="T0" fmla="*/ 0 w 21600"/>
                <a:gd name="T1" fmla="*/ 21600 h 21600"/>
                <a:gd name="T2" fmla="*/ 21600 w 21600"/>
                <a:gd name="T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13686"/>
                    <a:pt x="7200" y="6517"/>
                    <a:pt x="2160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451" name="Freeform 379"/>
            <p:cNvSpPr>
              <a:spLocks noChangeArrowheads="1"/>
            </p:cNvSpPr>
            <p:nvPr/>
          </p:nvSpPr>
          <p:spPr bwMode="auto">
            <a:xfrm>
              <a:off x="2211" y="1392"/>
              <a:ext cx="3" cy="131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0" y="7914"/>
                    <a:pt x="7200" y="15083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3452" name="Line 380"/>
          <p:cNvSpPr>
            <a:spLocks noChangeShapeType="1"/>
          </p:cNvSpPr>
          <p:nvPr/>
        </p:nvSpPr>
        <p:spPr bwMode="auto">
          <a:xfrm>
            <a:off x="4572000" y="1962150"/>
            <a:ext cx="1588" cy="5064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53" name="Line 381"/>
          <p:cNvSpPr>
            <a:spLocks noChangeShapeType="1"/>
          </p:cNvSpPr>
          <p:nvPr/>
        </p:nvSpPr>
        <p:spPr bwMode="auto">
          <a:xfrm>
            <a:off x="4265613" y="2781300"/>
            <a:ext cx="1587" cy="444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54" name="Line 382"/>
          <p:cNvSpPr>
            <a:spLocks noChangeShapeType="1"/>
          </p:cNvSpPr>
          <p:nvPr/>
        </p:nvSpPr>
        <p:spPr bwMode="auto">
          <a:xfrm>
            <a:off x="4275138" y="2763838"/>
            <a:ext cx="5238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55" name="Freeform 383"/>
          <p:cNvSpPr>
            <a:spLocks noChangeArrowheads="1"/>
          </p:cNvSpPr>
          <p:nvPr/>
        </p:nvSpPr>
        <p:spPr bwMode="auto">
          <a:xfrm>
            <a:off x="4265613" y="2763838"/>
            <a:ext cx="36512" cy="36512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1600" y="2160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56" name="Line 384"/>
          <p:cNvSpPr>
            <a:spLocks noChangeShapeType="1"/>
          </p:cNvSpPr>
          <p:nvPr/>
        </p:nvSpPr>
        <p:spPr bwMode="auto">
          <a:xfrm>
            <a:off x="4302125" y="2465388"/>
            <a:ext cx="1588" cy="2984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57" name="Line 385"/>
          <p:cNvSpPr>
            <a:spLocks noChangeShapeType="1"/>
          </p:cNvSpPr>
          <p:nvPr/>
        </p:nvSpPr>
        <p:spPr bwMode="auto">
          <a:xfrm>
            <a:off x="4265613" y="1966913"/>
            <a:ext cx="1587" cy="381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58" name="Freeform 386"/>
          <p:cNvSpPr>
            <a:spLocks noChangeArrowheads="1"/>
          </p:cNvSpPr>
          <p:nvPr/>
        </p:nvSpPr>
        <p:spPr bwMode="auto">
          <a:xfrm>
            <a:off x="4486275" y="2311400"/>
            <a:ext cx="50800" cy="52388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21600" y="21600"/>
                  <a:pt x="0" y="21600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59" name="Line 387"/>
          <p:cNvSpPr>
            <a:spLocks noChangeShapeType="1"/>
          </p:cNvSpPr>
          <p:nvPr/>
        </p:nvSpPr>
        <p:spPr bwMode="auto">
          <a:xfrm>
            <a:off x="4514850" y="2311400"/>
            <a:ext cx="349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60" name="Freeform 388"/>
          <p:cNvSpPr>
            <a:spLocks noChangeArrowheads="1"/>
          </p:cNvSpPr>
          <p:nvPr/>
        </p:nvSpPr>
        <p:spPr bwMode="auto">
          <a:xfrm>
            <a:off x="4486275" y="2055813"/>
            <a:ext cx="50800" cy="50800"/>
          </a:xfrm>
          <a:custGeom>
            <a:avLst/>
            <a:gdLst>
              <a:gd name="T0" fmla="*/ 21600 w 21600"/>
              <a:gd name="T1" fmla="*/ 21600 h 21600"/>
              <a:gd name="T2" fmla="*/ 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21600" y="0"/>
                  <a:pt x="0" y="0"/>
                  <a:pt x="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61" name="Line 389"/>
          <p:cNvSpPr>
            <a:spLocks noChangeShapeType="1"/>
          </p:cNvSpPr>
          <p:nvPr/>
        </p:nvSpPr>
        <p:spPr bwMode="auto">
          <a:xfrm>
            <a:off x="4513263" y="2106613"/>
            <a:ext cx="412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62" name="Line 390"/>
          <p:cNvSpPr>
            <a:spLocks noChangeShapeType="1"/>
          </p:cNvSpPr>
          <p:nvPr/>
        </p:nvSpPr>
        <p:spPr bwMode="auto">
          <a:xfrm>
            <a:off x="4486275" y="2020888"/>
            <a:ext cx="1588" cy="555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63" name="Line 391"/>
          <p:cNvSpPr>
            <a:spLocks noChangeShapeType="1"/>
          </p:cNvSpPr>
          <p:nvPr/>
        </p:nvSpPr>
        <p:spPr bwMode="auto">
          <a:xfrm>
            <a:off x="4279900" y="1954213"/>
            <a:ext cx="4921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64" name="Freeform 392"/>
          <p:cNvSpPr>
            <a:spLocks noChangeArrowheads="1"/>
          </p:cNvSpPr>
          <p:nvPr/>
        </p:nvSpPr>
        <p:spPr bwMode="auto">
          <a:xfrm>
            <a:off x="4265613" y="1954213"/>
            <a:ext cx="36512" cy="34925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1600" y="2160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65" name="Line 393"/>
          <p:cNvSpPr>
            <a:spLocks noChangeShapeType="1"/>
          </p:cNvSpPr>
          <p:nvPr/>
        </p:nvSpPr>
        <p:spPr bwMode="auto">
          <a:xfrm>
            <a:off x="4537075" y="2106613"/>
            <a:ext cx="1588" cy="2047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66" name="Line 394"/>
          <p:cNvSpPr>
            <a:spLocks noChangeShapeType="1"/>
          </p:cNvSpPr>
          <p:nvPr/>
        </p:nvSpPr>
        <p:spPr bwMode="auto">
          <a:xfrm>
            <a:off x="4486275" y="2343150"/>
            <a:ext cx="1588" cy="587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67" name="Freeform 395"/>
          <p:cNvSpPr>
            <a:spLocks noChangeArrowheads="1"/>
          </p:cNvSpPr>
          <p:nvPr/>
        </p:nvSpPr>
        <p:spPr bwMode="auto">
          <a:xfrm>
            <a:off x="4265613" y="2428875"/>
            <a:ext cx="36512" cy="36513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1600" y="0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68" name="Line 396"/>
          <p:cNvSpPr>
            <a:spLocks noChangeShapeType="1"/>
          </p:cNvSpPr>
          <p:nvPr/>
        </p:nvSpPr>
        <p:spPr bwMode="auto">
          <a:xfrm>
            <a:off x="4265613" y="2408238"/>
            <a:ext cx="1587" cy="619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69" name="Freeform 397"/>
          <p:cNvSpPr>
            <a:spLocks noChangeArrowheads="1"/>
          </p:cNvSpPr>
          <p:nvPr/>
        </p:nvSpPr>
        <p:spPr bwMode="auto">
          <a:xfrm>
            <a:off x="3516313" y="2428875"/>
            <a:ext cx="36512" cy="36513"/>
          </a:xfrm>
          <a:custGeom>
            <a:avLst/>
            <a:gdLst>
              <a:gd name="T0" fmla="*/ 2107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07" y="21600"/>
                </a:moveTo>
                <a:cubicBezTo>
                  <a:pt x="0" y="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70" name="Line 398"/>
          <p:cNvSpPr>
            <a:spLocks noChangeShapeType="1"/>
          </p:cNvSpPr>
          <p:nvPr/>
        </p:nvSpPr>
        <p:spPr bwMode="auto">
          <a:xfrm>
            <a:off x="3552825" y="1968500"/>
            <a:ext cx="1588" cy="428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71" name="Freeform 399"/>
          <p:cNvSpPr>
            <a:spLocks noChangeArrowheads="1"/>
          </p:cNvSpPr>
          <p:nvPr/>
        </p:nvSpPr>
        <p:spPr bwMode="auto">
          <a:xfrm>
            <a:off x="3516313" y="1954213"/>
            <a:ext cx="36512" cy="34925"/>
          </a:xfrm>
          <a:custGeom>
            <a:avLst/>
            <a:gdLst>
              <a:gd name="T0" fmla="*/ 2107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07" y="0"/>
                </a:moveTo>
                <a:cubicBezTo>
                  <a:pt x="0" y="21600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72" name="Line 400"/>
          <p:cNvSpPr>
            <a:spLocks noChangeShapeType="1"/>
          </p:cNvSpPr>
          <p:nvPr/>
        </p:nvSpPr>
        <p:spPr bwMode="auto">
          <a:xfrm>
            <a:off x="3502025" y="2465388"/>
            <a:ext cx="396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73" name="Line 401"/>
          <p:cNvSpPr>
            <a:spLocks noChangeShapeType="1"/>
          </p:cNvSpPr>
          <p:nvPr/>
        </p:nvSpPr>
        <p:spPr bwMode="auto">
          <a:xfrm>
            <a:off x="3494088" y="1954213"/>
            <a:ext cx="444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74" name="Line 402"/>
          <p:cNvSpPr>
            <a:spLocks noChangeShapeType="1"/>
          </p:cNvSpPr>
          <p:nvPr/>
        </p:nvSpPr>
        <p:spPr bwMode="auto">
          <a:xfrm>
            <a:off x="3552825" y="2411413"/>
            <a:ext cx="1588" cy="349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75" name="Line 403"/>
          <p:cNvSpPr>
            <a:spLocks noChangeShapeType="1"/>
          </p:cNvSpPr>
          <p:nvPr/>
        </p:nvSpPr>
        <p:spPr bwMode="auto">
          <a:xfrm>
            <a:off x="3722688" y="2039938"/>
            <a:ext cx="1587" cy="3556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76" name="Line 404"/>
          <p:cNvSpPr>
            <a:spLocks noChangeShapeType="1"/>
          </p:cNvSpPr>
          <p:nvPr/>
        </p:nvSpPr>
        <p:spPr bwMode="auto">
          <a:xfrm>
            <a:off x="3757613" y="2028825"/>
            <a:ext cx="1587" cy="460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77" name="Line 405"/>
          <p:cNvSpPr>
            <a:spLocks noChangeShapeType="1"/>
          </p:cNvSpPr>
          <p:nvPr/>
        </p:nvSpPr>
        <p:spPr bwMode="auto">
          <a:xfrm>
            <a:off x="3697288" y="2092325"/>
            <a:ext cx="3968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78" name="Line 406"/>
          <p:cNvSpPr>
            <a:spLocks noChangeShapeType="1"/>
          </p:cNvSpPr>
          <p:nvPr/>
        </p:nvSpPr>
        <p:spPr bwMode="auto">
          <a:xfrm>
            <a:off x="3697288" y="2327275"/>
            <a:ext cx="3968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79" name="Line 407"/>
          <p:cNvSpPr>
            <a:spLocks noChangeShapeType="1"/>
          </p:cNvSpPr>
          <p:nvPr/>
        </p:nvSpPr>
        <p:spPr bwMode="auto">
          <a:xfrm>
            <a:off x="3757613" y="2344738"/>
            <a:ext cx="1587" cy="508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80" name="Freeform 408"/>
          <p:cNvSpPr>
            <a:spLocks noChangeArrowheads="1"/>
          </p:cNvSpPr>
          <p:nvPr/>
        </p:nvSpPr>
        <p:spPr bwMode="auto">
          <a:xfrm>
            <a:off x="3722688" y="2055813"/>
            <a:ext cx="34925" cy="36512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0" y="0"/>
                  <a:pt x="0" y="21600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81" name="Freeform 409"/>
          <p:cNvSpPr>
            <a:spLocks noChangeArrowheads="1"/>
          </p:cNvSpPr>
          <p:nvPr/>
        </p:nvSpPr>
        <p:spPr bwMode="auto">
          <a:xfrm>
            <a:off x="3722688" y="2327275"/>
            <a:ext cx="34925" cy="36513"/>
          </a:xfrm>
          <a:custGeom>
            <a:avLst/>
            <a:gdLst>
              <a:gd name="T0" fmla="*/ 21600 w 21600"/>
              <a:gd name="T1" fmla="*/ 21600 h 21600"/>
              <a:gd name="T2" fmla="*/ 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0" y="21600"/>
                  <a:pt x="0" y="0"/>
                  <a:pt x="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82" name="Freeform 410"/>
          <p:cNvSpPr>
            <a:spLocks noChangeArrowheads="1"/>
          </p:cNvSpPr>
          <p:nvPr/>
        </p:nvSpPr>
        <p:spPr bwMode="auto">
          <a:xfrm>
            <a:off x="3316288" y="1773238"/>
            <a:ext cx="1587" cy="1587"/>
          </a:xfrm>
          <a:custGeom>
            <a:avLst/>
            <a:gdLst>
              <a:gd name="T0" fmla="*/ 0 w 21600"/>
              <a:gd name="T1" fmla="*/ -1 h 21600"/>
              <a:gd name="T2" fmla="*/ 21600 w 21600"/>
              <a:gd name="T3" fmla="*/ -1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-1"/>
                </a:moveTo>
                <a:cubicBezTo>
                  <a:pt x="0" y="-1"/>
                  <a:pt x="21600" y="-1"/>
                  <a:pt x="21600" y="-1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83" name="Line 411"/>
          <p:cNvSpPr>
            <a:spLocks noChangeShapeType="1"/>
          </p:cNvSpPr>
          <p:nvPr/>
        </p:nvSpPr>
        <p:spPr bwMode="auto">
          <a:xfrm>
            <a:off x="3554413" y="2098675"/>
            <a:ext cx="1587" cy="2270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84" name="Line 412"/>
          <p:cNvSpPr>
            <a:spLocks noChangeShapeType="1"/>
          </p:cNvSpPr>
          <p:nvPr/>
        </p:nvSpPr>
        <p:spPr bwMode="auto">
          <a:xfrm>
            <a:off x="3532188" y="2119313"/>
            <a:ext cx="11271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85" name="Line 413"/>
          <p:cNvSpPr>
            <a:spLocks noChangeShapeType="1"/>
          </p:cNvSpPr>
          <p:nvPr/>
        </p:nvSpPr>
        <p:spPr bwMode="auto">
          <a:xfrm>
            <a:off x="3625850" y="2098675"/>
            <a:ext cx="1588" cy="2270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86" name="Line 414"/>
          <p:cNvSpPr>
            <a:spLocks noChangeShapeType="1"/>
          </p:cNvSpPr>
          <p:nvPr/>
        </p:nvSpPr>
        <p:spPr bwMode="auto">
          <a:xfrm>
            <a:off x="3529013" y="2300288"/>
            <a:ext cx="11588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87" name="Line 415"/>
          <p:cNvSpPr>
            <a:spLocks noChangeShapeType="1"/>
          </p:cNvSpPr>
          <p:nvPr/>
        </p:nvSpPr>
        <p:spPr bwMode="auto">
          <a:xfrm>
            <a:off x="3625850" y="1571625"/>
            <a:ext cx="10429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88" name="Line 416"/>
          <p:cNvSpPr>
            <a:spLocks noChangeShapeType="1"/>
          </p:cNvSpPr>
          <p:nvPr/>
        </p:nvSpPr>
        <p:spPr bwMode="auto">
          <a:xfrm>
            <a:off x="3625850" y="2846388"/>
            <a:ext cx="10429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89" name="Freeform 417"/>
          <p:cNvSpPr>
            <a:spLocks noChangeArrowheads="1"/>
          </p:cNvSpPr>
          <p:nvPr/>
        </p:nvSpPr>
        <p:spPr bwMode="auto">
          <a:xfrm>
            <a:off x="3467100" y="1687513"/>
            <a:ext cx="39688" cy="522287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12066"/>
                  <a:pt x="9818" y="5102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90" name="Freeform 418"/>
          <p:cNvSpPr>
            <a:spLocks noChangeArrowheads="1"/>
          </p:cNvSpPr>
          <p:nvPr/>
        </p:nvSpPr>
        <p:spPr bwMode="auto">
          <a:xfrm>
            <a:off x="3506788" y="1571625"/>
            <a:ext cx="125412" cy="115888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931" y="169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91" name="Freeform 419"/>
          <p:cNvSpPr>
            <a:spLocks noChangeArrowheads="1"/>
          </p:cNvSpPr>
          <p:nvPr/>
        </p:nvSpPr>
        <p:spPr bwMode="auto">
          <a:xfrm>
            <a:off x="3467100" y="2209800"/>
            <a:ext cx="39688" cy="522288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0" y="9534"/>
                  <a:pt x="9818" y="16498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92" name="Freeform 420"/>
          <p:cNvSpPr>
            <a:spLocks noChangeArrowheads="1"/>
          </p:cNvSpPr>
          <p:nvPr/>
        </p:nvSpPr>
        <p:spPr bwMode="auto">
          <a:xfrm>
            <a:off x="3506788" y="2732088"/>
            <a:ext cx="125412" cy="114300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931" y="21431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93" name="Line 421"/>
          <p:cNvSpPr>
            <a:spLocks noChangeShapeType="1"/>
          </p:cNvSpPr>
          <p:nvPr/>
        </p:nvSpPr>
        <p:spPr bwMode="auto">
          <a:xfrm>
            <a:off x="3641725" y="1619250"/>
            <a:ext cx="6731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94" name="Line 422"/>
          <p:cNvSpPr>
            <a:spLocks noChangeShapeType="1"/>
          </p:cNvSpPr>
          <p:nvPr/>
        </p:nvSpPr>
        <p:spPr bwMode="auto">
          <a:xfrm>
            <a:off x="3654425" y="1609725"/>
            <a:ext cx="1588" cy="444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95" name="Freeform 423"/>
          <p:cNvSpPr>
            <a:spLocks noChangeArrowheads="1"/>
          </p:cNvSpPr>
          <p:nvPr/>
        </p:nvSpPr>
        <p:spPr bwMode="auto">
          <a:xfrm>
            <a:off x="3538538" y="1617663"/>
            <a:ext cx="115887" cy="122237"/>
          </a:xfrm>
          <a:custGeom>
            <a:avLst/>
            <a:gdLst>
              <a:gd name="T0" fmla="*/ 21600 w 21600"/>
              <a:gd name="T1" fmla="*/ 159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159"/>
                </a:moveTo>
                <a:cubicBezTo>
                  <a:pt x="0" y="0"/>
                  <a:pt x="0" y="21600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96" name="Line 424"/>
          <p:cNvSpPr>
            <a:spLocks noChangeShapeType="1"/>
          </p:cNvSpPr>
          <p:nvPr/>
        </p:nvSpPr>
        <p:spPr bwMode="auto">
          <a:xfrm>
            <a:off x="4265613" y="1593850"/>
            <a:ext cx="1587" cy="428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97" name="Line 425"/>
          <p:cNvSpPr>
            <a:spLocks noChangeShapeType="1"/>
          </p:cNvSpPr>
          <p:nvPr/>
        </p:nvSpPr>
        <p:spPr bwMode="auto">
          <a:xfrm>
            <a:off x="4275138" y="1655763"/>
            <a:ext cx="5238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98" name="Freeform 426"/>
          <p:cNvSpPr>
            <a:spLocks noChangeArrowheads="1"/>
          </p:cNvSpPr>
          <p:nvPr/>
        </p:nvSpPr>
        <p:spPr bwMode="auto">
          <a:xfrm>
            <a:off x="4265613" y="1619250"/>
            <a:ext cx="36512" cy="36513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1600" y="0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99" name="Line 427"/>
          <p:cNvSpPr>
            <a:spLocks noChangeShapeType="1"/>
          </p:cNvSpPr>
          <p:nvPr/>
        </p:nvSpPr>
        <p:spPr bwMode="auto">
          <a:xfrm>
            <a:off x="4302125" y="1655763"/>
            <a:ext cx="1588" cy="2984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00" name="Line 428"/>
          <p:cNvSpPr>
            <a:spLocks noChangeShapeType="1"/>
          </p:cNvSpPr>
          <p:nvPr/>
        </p:nvSpPr>
        <p:spPr bwMode="auto">
          <a:xfrm>
            <a:off x="4276725" y="2465388"/>
            <a:ext cx="4921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01" name="Text Box 429"/>
          <p:cNvSpPr txBox="1">
            <a:spLocks noChangeArrowheads="1"/>
          </p:cNvSpPr>
          <p:nvPr/>
        </p:nvSpPr>
        <p:spPr bwMode="auto">
          <a:xfrm rot="16200000">
            <a:off x="3876675" y="2538413"/>
            <a:ext cx="133350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700">
                <a:solidFill>
                  <a:srgbClr val="000000"/>
                </a:solidFill>
                <a:latin typeface="AR Pゴシック体M" panose="020B0600000000000000" pitchFamily="50" charset="-128"/>
              </a:rPr>
              <a:t>35.4</a:t>
            </a:r>
            <a:endParaRPr lang="en-US" altLang="ja-JP">
              <a:ea typeface="ＭＳ ゴシック" panose="020B0609070205080204" pitchFamily="49" charset="-128"/>
            </a:endParaRPr>
          </a:p>
        </p:txBody>
      </p:sp>
      <p:sp>
        <p:nvSpPr>
          <p:cNvPr id="3502" name="Line 430"/>
          <p:cNvSpPr>
            <a:spLocks noChangeShapeType="1"/>
          </p:cNvSpPr>
          <p:nvPr/>
        </p:nvSpPr>
        <p:spPr bwMode="auto">
          <a:xfrm>
            <a:off x="3397250" y="1989138"/>
            <a:ext cx="13541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03" name="Line 431"/>
          <p:cNvSpPr>
            <a:spLocks noChangeShapeType="1"/>
          </p:cNvSpPr>
          <p:nvPr/>
        </p:nvSpPr>
        <p:spPr bwMode="auto">
          <a:xfrm>
            <a:off x="3397250" y="2428875"/>
            <a:ext cx="13541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04" name="Line 432"/>
          <p:cNvSpPr>
            <a:spLocks noChangeShapeType="1"/>
          </p:cNvSpPr>
          <p:nvPr/>
        </p:nvSpPr>
        <p:spPr bwMode="auto">
          <a:xfrm>
            <a:off x="4627563" y="3835400"/>
            <a:ext cx="1587" cy="530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05" name="Line 433"/>
          <p:cNvSpPr>
            <a:spLocks noChangeShapeType="1"/>
          </p:cNvSpPr>
          <p:nvPr/>
        </p:nvSpPr>
        <p:spPr bwMode="auto">
          <a:xfrm>
            <a:off x="3632200" y="4300538"/>
            <a:ext cx="1588" cy="492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06" name="Line 434"/>
          <p:cNvSpPr>
            <a:spLocks noChangeShapeType="1"/>
          </p:cNvSpPr>
          <p:nvPr/>
        </p:nvSpPr>
        <p:spPr bwMode="auto">
          <a:xfrm>
            <a:off x="3514725" y="3900488"/>
            <a:ext cx="25400" cy="2873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07" name="Line 435"/>
          <p:cNvSpPr>
            <a:spLocks noChangeShapeType="1"/>
          </p:cNvSpPr>
          <p:nvPr/>
        </p:nvSpPr>
        <p:spPr bwMode="auto">
          <a:xfrm>
            <a:off x="3641725" y="4281488"/>
            <a:ext cx="6731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08" name="Line 436"/>
          <p:cNvSpPr>
            <a:spLocks noChangeShapeType="1"/>
          </p:cNvSpPr>
          <p:nvPr/>
        </p:nvSpPr>
        <p:spPr bwMode="auto">
          <a:xfrm>
            <a:off x="3654425" y="4246563"/>
            <a:ext cx="1588" cy="444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09" name="Line 437"/>
          <p:cNvSpPr>
            <a:spLocks noChangeShapeType="1"/>
          </p:cNvSpPr>
          <p:nvPr/>
        </p:nvSpPr>
        <p:spPr bwMode="auto">
          <a:xfrm>
            <a:off x="3521075" y="4159250"/>
            <a:ext cx="396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10" name="Freeform 438"/>
          <p:cNvSpPr>
            <a:spLocks noChangeArrowheads="1"/>
          </p:cNvSpPr>
          <p:nvPr/>
        </p:nvSpPr>
        <p:spPr bwMode="auto">
          <a:xfrm>
            <a:off x="3538538" y="4159250"/>
            <a:ext cx="115887" cy="122238"/>
          </a:xfrm>
          <a:custGeom>
            <a:avLst/>
            <a:gdLst>
              <a:gd name="T0" fmla="*/ 21600 w 21600"/>
              <a:gd name="T1" fmla="*/ 21441 h 21600"/>
              <a:gd name="T2" fmla="*/ 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21441"/>
                </a:moveTo>
                <a:cubicBezTo>
                  <a:pt x="0" y="21600"/>
                  <a:pt x="0" y="0"/>
                  <a:pt x="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11" name="Line 439"/>
          <p:cNvSpPr>
            <a:spLocks noChangeShapeType="1"/>
          </p:cNvSpPr>
          <p:nvPr/>
        </p:nvSpPr>
        <p:spPr bwMode="auto">
          <a:xfrm>
            <a:off x="3411538" y="3690938"/>
            <a:ext cx="130968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12" name="Line 440"/>
          <p:cNvSpPr>
            <a:spLocks noChangeShapeType="1"/>
          </p:cNvSpPr>
          <p:nvPr/>
        </p:nvSpPr>
        <p:spPr bwMode="auto">
          <a:xfrm>
            <a:off x="3697288" y="3844925"/>
            <a:ext cx="78898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13" name="Line 441"/>
          <p:cNvSpPr>
            <a:spLocks noChangeShapeType="1"/>
          </p:cNvSpPr>
          <p:nvPr/>
        </p:nvSpPr>
        <p:spPr bwMode="auto">
          <a:xfrm>
            <a:off x="4627563" y="3028950"/>
            <a:ext cx="1587" cy="501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14" name="Line 442"/>
          <p:cNvSpPr>
            <a:spLocks noChangeShapeType="1"/>
          </p:cNvSpPr>
          <p:nvPr/>
        </p:nvSpPr>
        <p:spPr bwMode="auto">
          <a:xfrm>
            <a:off x="3632200" y="3028950"/>
            <a:ext cx="1588" cy="492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15" name="Freeform 443"/>
          <p:cNvSpPr>
            <a:spLocks noChangeArrowheads="1"/>
          </p:cNvSpPr>
          <p:nvPr/>
        </p:nvSpPr>
        <p:spPr bwMode="auto">
          <a:xfrm>
            <a:off x="3586163" y="3060700"/>
            <a:ext cx="1587" cy="1588"/>
          </a:xfrm>
          <a:custGeom>
            <a:avLst/>
            <a:gdLst>
              <a:gd name="T0" fmla="*/ 0 w 21600"/>
              <a:gd name="T1" fmla="*/ -1 h 21600"/>
              <a:gd name="T2" fmla="*/ 21600 w 21600"/>
              <a:gd name="T3" fmla="*/ -1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-1"/>
                </a:moveTo>
                <a:cubicBezTo>
                  <a:pt x="0" y="-1"/>
                  <a:pt x="21600" y="-1"/>
                  <a:pt x="21600" y="-1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16" name="Line 444"/>
          <p:cNvSpPr>
            <a:spLocks noChangeShapeType="1"/>
          </p:cNvSpPr>
          <p:nvPr/>
        </p:nvSpPr>
        <p:spPr bwMode="auto">
          <a:xfrm flipV="1">
            <a:off x="3514725" y="3192463"/>
            <a:ext cx="25400" cy="2889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17" name="Line 445"/>
          <p:cNvSpPr>
            <a:spLocks noChangeShapeType="1"/>
          </p:cNvSpPr>
          <p:nvPr/>
        </p:nvSpPr>
        <p:spPr bwMode="auto">
          <a:xfrm>
            <a:off x="3521075" y="3222625"/>
            <a:ext cx="396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18" name="Line 446"/>
          <p:cNvSpPr>
            <a:spLocks noChangeShapeType="1"/>
          </p:cNvSpPr>
          <p:nvPr/>
        </p:nvSpPr>
        <p:spPr bwMode="auto">
          <a:xfrm>
            <a:off x="3695700" y="3536950"/>
            <a:ext cx="7905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3519" name="Group 447"/>
          <p:cNvGrpSpPr>
            <a:grpSpLocks/>
          </p:cNvGrpSpPr>
          <p:nvPr/>
        </p:nvGrpSpPr>
        <p:grpSpPr bwMode="auto">
          <a:xfrm>
            <a:off x="3509963" y="3481388"/>
            <a:ext cx="4762" cy="419100"/>
            <a:chOff x="2211" y="2193"/>
            <a:chExt cx="3" cy="264"/>
          </a:xfrm>
        </p:grpSpPr>
        <p:sp>
          <p:nvSpPr>
            <p:cNvPr id="3520" name="Freeform 448"/>
            <p:cNvSpPr>
              <a:spLocks noChangeArrowheads="1"/>
            </p:cNvSpPr>
            <p:nvPr/>
          </p:nvSpPr>
          <p:spPr bwMode="auto">
            <a:xfrm>
              <a:off x="2211" y="2193"/>
              <a:ext cx="3" cy="132"/>
            </a:xfrm>
            <a:custGeom>
              <a:avLst/>
              <a:gdLst>
                <a:gd name="T0" fmla="*/ 0 w 21600"/>
                <a:gd name="T1" fmla="*/ 21600 h 21600"/>
                <a:gd name="T2" fmla="*/ 21600 w 21600"/>
                <a:gd name="T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13686"/>
                    <a:pt x="7200" y="6517"/>
                    <a:pt x="2160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521" name="Freeform 449"/>
            <p:cNvSpPr>
              <a:spLocks noChangeArrowheads="1"/>
            </p:cNvSpPr>
            <p:nvPr/>
          </p:nvSpPr>
          <p:spPr bwMode="auto">
            <a:xfrm>
              <a:off x="2211" y="2325"/>
              <a:ext cx="3" cy="132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0" y="7914"/>
                    <a:pt x="7200" y="15083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3522" name="Line 450"/>
          <p:cNvSpPr>
            <a:spLocks noChangeShapeType="1"/>
          </p:cNvSpPr>
          <p:nvPr/>
        </p:nvSpPr>
        <p:spPr bwMode="auto">
          <a:xfrm>
            <a:off x="4572000" y="3443288"/>
            <a:ext cx="1588" cy="5064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23" name="Line 451"/>
          <p:cNvSpPr>
            <a:spLocks noChangeShapeType="1"/>
          </p:cNvSpPr>
          <p:nvPr/>
        </p:nvSpPr>
        <p:spPr bwMode="auto">
          <a:xfrm>
            <a:off x="4265613" y="4264025"/>
            <a:ext cx="1587" cy="428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24" name="Line 452"/>
          <p:cNvSpPr>
            <a:spLocks noChangeShapeType="1"/>
          </p:cNvSpPr>
          <p:nvPr/>
        </p:nvSpPr>
        <p:spPr bwMode="auto">
          <a:xfrm>
            <a:off x="4275138" y="4244975"/>
            <a:ext cx="5238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25" name="Freeform 453"/>
          <p:cNvSpPr>
            <a:spLocks noChangeArrowheads="1"/>
          </p:cNvSpPr>
          <p:nvPr/>
        </p:nvSpPr>
        <p:spPr bwMode="auto">
          <a:xfrm>
            <a:off x="4265613" y="4244975"/>
            <a:ext cx="36512" cy="36513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1600" y="2160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26" name="Line 454"/>
          <p:cNvSpPr>
            <a:spLocks noChangeShapeType="1"/>
          </p:cNvSpPr>
          <p:nvPr/>
        </p:nvSpPr>
        <p:spPr bwMode="auto">
          <a:xfrm>
            <a:off x="4302125" y="3946525"/>
            <a:ext cx="1588" cy="2984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27" name="Line 455"/>
          <p:cNvSpPr>
            <a:spLocks noChangeShapeType="1"/>
          </p:cNvSpPr>
          <p:nvPr/>
        </p:nvSpPr>
        <p:spPr bwMode="auto">
          <a:xfrm>
            <a:off x="4265613" y="3448050"/>
            <a:ext cx="1587" cy="381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28" name="Freeform 456"/>
          <p:cNvSpPr>
            <a:spLocks noChangeArrowheads="1"/>
          </p:cNvSpPr>
          <p:nvPr/>
        </p:nvSpPr>
        <p:spPr bwMode="auto">
          <a:xfrm>
            <a:off x="4486275" y="3794125"/>
            <a:ext cx="50800" cy="50800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21600" y="21600"/>
                  <a:pt x="0" y="21600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29" name="Line 457"/>
          <p:cNvSpPr>
            <a:spLocks noChangeShapeType="1"/>
          </p:cNvSpPr>
          <p:nvPr/>
        </p:nvSpPr>
        <p:spPr bwMode="auto">
          <a:xfrm>
            <a:off x="4514850" y="3794125"/>
            <a:ext cx="349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30" name="Freeform 458"/>
          <p:cNvSpPr>
            <a:spLocks noChangeArrowheads="1"/>
          </p:cNvSpPr>
          <p:nvPr/>
        </p:nvSpPr>
        <p:spPr bwMode="auto">
          <a:xfrm>
            <a:off x="4486275" y="3536950"/>
            <a:ext cx="50800" cy="50800"/>
          </a:xfrm>
          <a:custGeom>
            <a:avLst/>
            <a:gdLst>
              <a:gd name="T0" fmla="*/ 21600 w 21600"/>
              <a:gd name="T1" fmla="*/ 21600 h 21600"/>
              <a:gd name="T2" fmla="*/ 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21600" y="0"/>
                  <a:pt x="0" y="0"/>
                  <a:pt x="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31" name="Line 459"/>
          <p:cNvSpPr>
            <a:spLocks noChangeShapeType="1"/>
          </p:cNvSpPr>
          <p:nvPr/>
        </p:nvSpPr>
        <p:spPr bwMode="auto">
          <a:xfrm>
            <a:off x="4513263" y="3587750"/>
            <a:ext cx="412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32" name="Line 460"/>
          <p:cNvSpPr>
            <a:spLocks noChangeShapeType="1"/>
          </p:cNvSpPr>
          <p:nvPr/>
        </p:nvSpPr>
        <p:spPr bwMode="auto">
          <a:xfrm>
            <a:off x="4486275" y="3502025"/>
            <a:ext cx="1588" cy="571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33" name="Line 461"/>
          <p:cNvSpPr>
            <a:spLocks noChangeShapeType="1"/>
          </p:cNvSpPr>
          <p:nvPr/>
        </p:nvSpPr>
        <p:spPr bwMode="auto">
          <a:xfrm>
            <a:off x="4279900" y="3435350"/>
            <a:ext cx="4921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34" name="Freeform 462"/>
          <p:cNvSpPr>
            <a:spLocks noChangeArrowheads="1"/>
          </p:cNvSpPr>
          <p:nvPr/>
        </p:nvSpPr>
        <p:spPr bwMode="auto">
          <a:xfrm>
            <a:off x="4265613" y="3435350"/>
            <a:ext cx="36512" cy="36513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1600" y="2160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35" name="Line 463"/>
          <p:cNvSpPr>
            <a:spLocks noChangeShapeType="1"/>
          </p:cNvSpPr>
          <p:nvPr/>
        </p:nvSpPr>
        <p:spPr bwMode="auto">
          <a:xfrm>
            <a:off x="4537075" y="3587750"/>
            <a:ext cx="1588" cy="2063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36" name="Line 464"/>
          <p:cNvSpPr>
            <a:spLocks noChangeShapeType="1"/>
          </p:cNvSpPr>
          <p:nvPr/>
        </p:nvSpPr>
        <p:spPr bwMode="auto">
          <a:xfrm>
            <a:off x="4486275" y="3824288"/>
            <a:ext cx="1588" cy="587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37" name="Freeform 465"/>
          <p:cNvSpPr>
            <a:spLocks noChangeArrowheads="1"/>
          </p:cNvSpPr>
          <p:nvPr/>
        </p:nvSpPr>
        <p:spPr bwMode="auto">
          <a:xfrm>
            <a:off x="4265613" y="3910013"/>
            <a:ext cx="36512" cy="36512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1600" y="0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38" name="Line 466"/>
          <p:cNvSpPr>
            <a:spLocks noChangeShapeType="1"/>
          </p:cNvSpPr>
          <p:nvPr/>
        </p:nvSpPr>
        <p:spPr bwMode="auto">
          <a:xfrm>
            <a:off x="4265613" y="3889375"/>
            <a:ext cx="1587" cy="619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39" name="Freeform 467"/>
          <p:cNvSpPr>
            <a:spLocks noChangeArrowheads="1"/>
          </p:cNvSpPr>
          <p:nvPr/>
        </p:nvSpPr>
        <p:spPr bwMode="auto">
          <a:xfrm>
            <a:off x="3516313" y="3910013"/>
            <a:ext cx="36512" cy="36512"/>
          </a:xfrm>
          <a:custGeom>
            <a:avLst/>
            <a:gdLst>
              <a:gd name="T0" fmla="*/ 2107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07" y="21600"/>
                </a:moveTo>
                <a:cubicBezTo>
                  <a:pt x="0" y="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40" name="Line 468"/>
          <p:cNvSpPr>
            <a:spLocks noChangeShapeType="1"/>
          </p:cNvSpPr>
          <p:nvPr/>
        </p:nvSpPr>
        <p:spPr bwMode="auto">
          <a:xfrm>
            <a:off x="3552825" y="3449638"/>
            <a:ext cx="1588" cy="42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41" name="Freeform 469"/>
          <p:cNvSpPr>
            <a:spLocks noChangeArrowheads="1"/>
          </p:cNvSpPr>
          <p:nvPr/>
        </p:nvSpPr>
        <p:spPr bwMode="auto">
          <a:xfrm>
            <a:off x="3516313" y="3435350"/>
            <a:ext cx="36512" cy="36513"/>
          </a:xfrm>
          <a:custGeom>
            <a:avLst/>
            <a:gdLst>
              <a:gd name="T0" fmla="*/ 2107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07" y="0"/>
                </a:moveTo>
                <a:cubicBezTo>
                  <a:pt x="0" y="21600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42" name="Line 470"/>
          <p:cNvSpPr>
            <a:spLocks noChangeShapeType="1"/>
          </p:cNvSpPr>
          <p:nvPr/>
        </p:nvSpPr>
        <p:spPr bwMode="auto">
          <a:xfrm>
            <a:off x="3502025" y="3946525"/>
            <a:ext cx="396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43" name="Line 471"/>
          <p:cNvSpPr>
            <a:spLocks noChangeShapeType="1"/>
          </p:cNvSpPr>
          <p:nvPr/>
        </p:nvSpPr>
        <p:spPr bwMode="auto">
          <a:xfrm>
            <a:off x="3494088" y="3435350"/>
            <a:ext cx="444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44" name="Line 472"/>
          <p:cNvSpPr>
            <a:spLocks noChangeShapeType="1"/>
          </p:cNvSpPr>
          <p:nvPr/>
        </p:nvSpPr>
        <p:spPr bwMode="auto">
          <a:xfrm>
            <a:off x="3552825" y="3892550"/>
            <a:ext cx="1588" cy="365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45" name="Line 473"/>
          <p:cNvSpPr>
            <a:spLocks noChangeShapeType="1"/>
          </p:cNvSpPr>
          <p:nvPr/>
        </p:nvSpPr>
        <p:spPr bwMode="auto">
          <a:xfrm>
            <a:off x="3722688" y="3521075"/>
            <a:ext cx="1587" cy="3556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46" name="Line 474"/>
          <p:cNvSpPr>
            <a:spLocks noChangeShapeType="1"/>
          </p:cNvSpPr>
          <p:nvPr/>
        </p:nvSpPr>
        <p:spPr bwMode="auto">
          <a:xfrm>
            <a:off x="3757613" y="3511550"/>
            <a:ext cx="1587" cy="444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47" name="Line 475"/>
          <p:cNvSpPr>
            <a:spLocks noChangeShapeType="1"/>
          </p:cNvSpPr>
          <p:nvPr/>
        </p:nvSpPr>
        <p:spPr bwMode="auto">
          <a:xfrm>
            <a:off x="3697288" y="3573463"/>
            <a:ext cx="3968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48" name="Line 476"/>
          <p:cNvSpPr>
            <a:spLocks noChangeShapeType="1"/>
          </p:cNvSpPr>
          <p:nvPr/>
        </p:nvSpPr>
        <p:spPr bwMode="auto">
          <a:xfrm>
            <a:off x="3697288" y="3808413"/>
            <a:ext cx="3968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49" name="Line 477"/>
          <p:cNvSpPr>
            <a:spLocks noChangeShapeType="1"/>
          </p:cNvSpPr>
          <p:nvPr/>
        </p:nvSpPr>
        <p:spPr bwMode="auto">
          <a:xfrm>
            <a:off x="3757613" y="3825875"/>
            <a:ext cx="1587" cy="508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50" name="Freeform 478"/>
          <p:cNvSpPr>
            <a:spLocks noChangeArrowheads="1"/>
          </p:cNvSpPr>
          <p:nvPr/>
        </p:nvSpPr>
        <p:spPr bwMode="auto">
          <a:xfrm>
            <a:off x="3722688" y="3536950"/>
            <a:ext cx="34925" cy="36513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0" y="0"/>
                  <a:pt x="0" y="21600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51" name="Freeform 479"/>
          <p:cNvSpPr>
            <a:spLocks noChangeArrowheads="1"/>
          </p:cNvSpPr>
          <p:nvPr/>
        </p:nvSpPr>
        <p:spPr bwMode="auto">
          <a:xfrm>
            <a:off x="3722688" y="3808413"/>
            <a:ext cx="34925" cy="36512"/>
          </a:xfrm>
          <a:custGeom>
            <a:avLst/>
            <a:gdLst>
              <a:gd name="T0" fmla="*/ 21600 w 21600"/>
              <a:gd name="T1" fmla="*/ 21600 h 21600"/>
              <a:gd name="T2" fmla="*/ 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0" y="21600"/>
                  <a:pt x="0" y="0"/>
                  <a:pt x="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52" name="Line 480"/>
          <p:cNvSpPr>
            <a:spLocks noChangeShapeType="1"/>
          </p:cNvSpPr>
          <p:nvPr/>
        </p:nvSpPr>
        <p:spPr bwMode="auto">
          <a:xfrm>
            <a:off x="3554413" y="3579813"/>
            <a:ext cx="1587" cy="2270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53" name="Line 481"/>
          <p:cNvSpPr>
            <a:spLocks noChangeShapeType="1"/>
          </p:cNvSpPr>
          <p:nvPr/>
        </p:nvSpPr>
        <p:spPr bwMode="auto">
          <a:xfrm>
            <a:off x="3532188" y="3600450"/>
            <a:ext cx="11271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54" name="Line 482"/>
          <p:cNvSpPr>
            <a:spLocks noChangeShapeType="1"/>
          </p:cNvSpPr>
          <p:nvPr/>
        </p:nvSpPr>
        <p:spPr bwMode="auto">
          <a:xfrm>
            <a:off x="3625850" y="3579813"/>
            <a:ext cx="1588" cy="2270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55" name="Line 483"/>
          <p:cNvSpPr>
            <a:spLocks noChangeShapeType="1"/>
          </p:cNvSpPr>
          <p:nvPr/>
        </p:nvSpPr>
        <p:spPr bwMode="auto">
          <a:xfrm>
            <a:off x="3529013" y="3781425"/>
            <a:ext cx="11588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56" name="Line 484"/>
          <p:cNvSpPr>
            <a:spLocks noChangeShapeType="1"/>
          </p:cNvSpPr>
          <p:nvPr/>
        </p:nvSpPr>
        <p:spPr bwMode="auto">
          <a:xfrm>
            <a:off x="3625850" y="3054350"/>
            <a:ext cx="10429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57" name="Line 485"/>
          <p:cNvSpPr>
            <a:spLocks noChangeShapeType="1"/>
          </p:cNvSpPr>
          <p:nvPr/>
        </p:nvSpPr>
        <p:spPr bwMode="auto">
          <a:xfrm>
            <a:off x="3589338" y="4327525"/>
            <a:ext cx="10445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58" name="Freeform 486"/>
          <p:cNvSpPr>
            <a:spLocks noChangeArrowheads="1"/>
          </p:cNvSpPr>
          <p:nvPr/>
        </p:nvSpPr>
        <p:spPr bwMode="auto">
          <a:xfrm>
            <a:off x="3467100" y="3168650"/>
            <a:ext cx="39688" cy="522288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12066"/>
                  <a:pt x="9818" y="5102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59" name="Freeform 487"/>
          <p:cNvSpPr>
            <a:spLocks noChangeArrowheads="1"/>
          </p:cNvSpPr>
          <p:nvPr/>
        </p:nvSpPr>
        <p:spPr bwMode="auto">
          <a:xfrm>
            <a:off x="3506788" y="3054350"/>
            <a:ext cx="125412" cy="114300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931" y="169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60" name="Freeform 488"/>
          <p:cNvSpPr>
            <a:spLocks noChangeArrowheads="1"/>
          </p:cNvSpPr>
          <p:nvPr/>
        </p:nvSpPr>
        <p:spPr bwMode="auto">
          <a:xfrm>
            <a:off x="3467100" y="3690938"/>
            <a:ext cx="39688" cy="522287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0" y="9534"/>
                  <a:pt x="9818" y="16498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61" name="Freeform 489"/>
          <p:cNvSpPr>
            <a:spLocks noChangeArrowheads="1"/>
          </p:cNvSpPr>
          <p:nvPr/>
        </p:nvSpPr>
        <p:spPr bwMode="auto">
          <a:xfrm>
            <a:off x="3506788" y="4213225"/>
            <a:ext cx="125412" cy="114300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931" y="21431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62" name="Line 490"/>
          <p:cNvSpPr>
            <a:spLocks noChangeShapeType="1"/>
          </p:cNvSpPr>
          <p:nvPr/>
        </p:nvSpPr>
        <p:spPr bwMode="auto">
          <a:xfrm>
            <a:off x="3641725" y="3100388"/>
            <a:ext cx="6731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63" name="Line 491"/>
          <p:cNvSpPr>
            <a:spLocks noChangeShapeType="1"/>
          </p:cNvSpPr>
          <p:nvPr/>
        </p:nvSpPr>
        <p:spPr bwMode="auto">
          <a:xfrm>
            <a:off x="3654425" y="3090863"/>
            <a:ext cx="1588" cy="444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64" name="Freeform 492"/>
          <p:cNvSpPr>
            <a:spLocks noChangeArrowheads="1"/>
          </p:cNvSpPr>
          <p:nvPr/>
        </p:nvSpPr>
        <p:spPr bwMode="auto">
          <a:xfrm>
            <a:off x="3538538" y="3100388"/>
            <a:ext cx="115887" cy="122237"/>
          </a:xfrm>
          <a:custGeom>
            <a:avLst/>
            <a:gdLst>
              <a:gd name="T0" fmla="*/ 21600 w 21600"/>
              <a:gd name="T1" fmla="*/ 159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159"/>
                </a:moveTo>
                <a:cubicBezTo>
                  <a:pt x="0" y="0"/>
                  <a:pt x="0" y="21600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65" name="Line 493"/>
          <p:cNvSpPr>
            <a:spLocks noChangeShapeType="1"/>
          </p:cNvSpPr>
          <p:nvPr/>
        </p:nvSpPr>
        <p:spPr bwMode="auto">
          <a:xfrm>
            <a:off x="4265613" y="3074988"/>
            <a:ext cx="1587" cy="42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66" name="Line 494"/>
          <p:cNvSpPr>
            <a:spLocks noChangeShapeType="1"/>
          </p:cNvSpPr>
          <p:nvPr/>
        </p:nvSpPr>
        <p:spPr bwMode="auto">
          <a:xfrm>
            <a:off x="4275138" y="3136900"/>
            <a:ext cx="5238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67" name="Freeform 495"/>
          <p:cNvSpPr>
            <a:spLocks noChangeArrowheads="1"/>
          </p:cNvSpPr>
          <p:nvPr/>
        </p:nvSpPr>
        <p:spPr bwMode="auto">
          <a:xfrm>
            <a:off x="4265613" y="3100388"/>
            <a:ext cx="36512" cy="36512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1600" y="0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68" name="Line 496"/>
          <p:cNvSpPr>
            <a:spLocks noChangeShapeType="1"/>
          </p:cNvSpPr>
          <p:nvPr/>
        </p:nvSpPr>
        <p:spPr bwMode="auto">
          <a:xfrm>
            <a:off x="4302125" y="3136900"/>
            <a:ext cx="1588" cy="2984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69" name="Line 497"/>
          <p:cNvSpPr>
            <a:spLocks noChangeShapeType="1"/>
          </p:cNvSpPr>
          <p:nvPr/>
        </p:nvSpPr>
        <p:spPr bwMode="auto">
          <a:xfrm>
            <a:off x="4276725" y="3946525"/>
            <a:ext cx="4921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70" name="Text Box 498"/>
          <p:cNvSpPr txBox="1">
            <a:spLocks noChangeArrowheads="1"/>
          </p:cNvSpPr>
          <p:nvPr/>
        </p:nvSpPr>
        <p:spPr bwMode="auto">
          <a:xfrm rot="16200000">
            <a:off x="3876675" y="4019550"/>
            <a:ext cx="133350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700">
                <a:solidFill>
                  <a:srgbClr val="000000"/>
                </a:solidFill>
                <a:latin typeface="AR Pゴシック体M" panose="020B0600000000000000" pitchFamily="50" charset="-128"/>
              </a:rPr>
              <a:t>35.4</a:t>
            </a:r>
            <a:endParaRPr lang="en-US" altLang="ja-JP">
              <a:ea typeface="ＭＳ ゴシック" panose="020B0609070205080204" pitchFamily="49" charset="-128"/>
            </a:endParaRPr>
          </a:p>
        </p:txBody>
      </p:sp>
      <p:sp>
        <p:nvSpPr>
          <p:cNvPr id="3571" name="Line 499"/>
          <p:cNvSpPr>
            <a:spLocks noChangeShapeType="1"/>
          </p:cNvSpPr>
          <p:nvPr/>
        </p:nvSpPr>
        <p:spPr bwMode="auto">
          <a:xfrm>
            <a:off x="3397250" y="3471863"/>
            <a:ext cx="13541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72" name="Line 500"/>
          <p:cNvSpPr>
            <a:spLocks noChangeShapeType="1"/>
          </p:cNvSpPr>
          <p:nvPr/>
        </p:nvSpPr>
        <p:spPr bwMode="auto">
          <a:xfrm>
            <a:off x="3397250" y="3910013"/>
            <a:ext cx="13541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73" name="Line 501"/>
          <p:cNvSpPr>
            <a:spLocks noChangeShapeType="1"/>
          </p:cNvSpPr>
          <p:nvPr/>
        </p:nvSpPr>
        <p:spPr bwMode="auto">
          <a:xfrm flipV="1">
            <a:off x="9110663" y="192088"/>
            <a:ext cx="288925" cy="254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74" name="Freeform 502"/>
          <p:cNvSpPr>
            <a:spLocks noChangeArrowheads="1"/>
          </p:cNvSpPr>
          <p:nvPr/>
        </p:nvSpPr>
        <p:spPr bwMode="auto">
          <a:xfrm>
            <a:off x="9075738" y="214313"/>
            <a:ext cx="63500" cy="17462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10648" y="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75" name="Line 503"/>
          <p:cNvSpPr>
            <a:spLocks noChangeShapeType="1"/>
          </p:cNvSpPr>
          <p:nvPr/>
        </p:nvSpPr>
        <p:spPr bwMode="auto">
          <a:xfrm>
            <a:off x="9609138" y="90488"/>
            <a:ext cx="1587" cy="2047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76" name="Line 504"/>
          <p:cNvSpPr>
            <a:spLocks noChangeShapeType="1"/>
          </p:cNvSpPr>
          <p:nvPr/>
        </p:nvSpPr>
        <p:spPr bwMode="auto">
          <a:xfrm>
            <a:off x="9817100" y="192088"/>
            <a:ext cx="288925" cy="254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3577" name="Group 505"/>
          <p:cNvGrpSpPr>
            <a:grpSpLocks/>
          </p:cNvGrpSpPr>
          <p:nvPr/>
        </p:nvGrpSpPr>
        <p:grpSpPr bwMode="auto">
          <a:xfrm>
            <a:off x="9399588" y="187325"/>
            <a:ext cx="417512" cy="4763"/>
            <a:chOff x="5921" y="118"/>
            <a:chExt cx="263" cy="3"/>
          </a:xfrm>
        </p:grpSpPr>
        <p:sp>
          <p:nvSpPr>
            <p:cNvPr id="3578" name="Freeform 506"/>
            <p:cNvSpPr>
              <a:spLocks noChangeArrowheads="1"/>
            </p:cNvSpPr>
            <p:nvPr/>
          </p:nvSpPr>
          <p:spPr bwMode="auto">
            <a:xfrm>
              <a:off x="6053" y="118"/>
              <a:ext cx="131" cy="3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7914" y="0"/>
                    <a:pt x="15083" y="7200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579" name="Freeform 507"/>
            <p:cNvSpPr>
              <a:spLocks noChangeArrowheads="1"/>
            </p:cNvSpPr>
            <p:nvPr/>
          </p:nvSpPr>
          <p:spPr bwMode="auto">
            <a:xfrm>
              <a:off x="5921" y="118"/>
              <a:ext cx="132" cy="3"/>
            </a:xfrm>
            <a:custGeom>
              <a:avLst/>
              <a:gdLst>
                <a:gd name="T0" fmla="*/ 21600 w 21600"/>
                <a:gd name="T1" fmla="*/ 0 h 21600"/>
                <a:gd name="T2" fmla="*/ 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13686" y="0"/>
                    <a:pt x="6517" y="7200"/>
                    <a:pt x="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3580" name="Freeform 508"/>
          <p:cNvSpPr>
            <a:spLocks noChangeArrowheads="1"/>
          </p:cNvSpPr>
          <p:nvPr/>
        </p:nvSpPr>
        <p:spPr bwMode="auto">
          <a:xfrm>
            <a:off x="10009188" y="101600"/>
            <a:ext cx="1587" cy="1588"/>
          </a:xfrm>
          <a:custGeom>
            <a:avLst/>
            <a:gdLst>
              <a:gd name="T0" fmla="*/ -1 w 21600"/>
              <a:gd name="T1" fmla="*/ 0 h 21600"/>
              <a:gd name="T2" fmla="*/ -1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-1" y="0"/>
                </a:moveTo>
                <a:cubicBezTo>
                  <a:pt x="-1" y="0"/>
                  <a:pt x="-1" y="21600"/>
                  <a:pt x="-1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81" name="Freeform 509"/>
          <p:cNvSpPr>
            <a:spLocks noChangeArrowheads="1"/>
          </p:cNvSpPr>
          <p:nvPr/>
        </p:nvSpPr>
        <p:spPr bwMode="auto">
          <a:xfrm>
            <a:off x="9609138" y="144463"/>
            <a:ext cx="520700" cy="39687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9534" y="0"/>
                  <a:pt x="16498" y="9818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82" name="Freeform 510"/>
          <p:cNvSpPr>
            <a:spLocks noChangeArrowheads="1"/>
          </p:cNvSpPr>
          <p:nvPr/>
        </p:nvSpPr>
        <p:spPr bwMode="auto">
          <a:xfrm>
            <a:off x="10129838" y="184150"/>
            <a:ext cx="11112" cy="1588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7200" y="10800"/>
                  <a:pt x="14400" y="108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83" name="Freeform 511"/>
          <p:cNvSpPr>
            <a:spLocks noChangeArrowheads="1"/>
          </p:cNvSpPr>
          <p:nvPr/>
        </p:nvSpPr>
        <p:spPr bwMode="auto">
          <a:xfrm>
            <a:off x="9086850" y="144463"/>
            <a:ext cx="522288" cy="39687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2066" y="0"/>
                  <a:pt x="5102" y="9818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84" name="Freeform 512"/>
          <p:cNvSpPr>
            <a:spLocks noChangeArrowheads="1"/>
          </p:cNvSpPr>
          <p:nvPr/>
        </p:nvSpPr>
        <p:spPr bwMode="auto">
          <a:xfrm>
            <a:off x="9075738" y="184150"/>
            <a:ext cx="11112" cy="1588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4400" y="10800"/>
                  <a:pt x="7200" y="10800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85" name="Freeform 513"/>
          <p:cNvSpPr>
            <a:spLocks noChangeArrowheads="1"/>
          </p:cNvSpPr>
          <p:nvPr/>
        </p:nvSpPr>
        <p:spPr bwMode="auto">
          <a:xfrm>
            <a:off x="10077450" y="214313"/>
            <a:ext cx="63500" cy="17462"/>
          </a:xfrm>
          <a:custGeom>
            <a:avLst/>
            <a:gdLst>
              <a:gd name="T0" fmla="*/ 21600 w 21600"/>
              <a:gd name="T1" fmla="*/ 21600 h 21600"/>
              <a:gd name="T2" fmla="*/ 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0952" y="0"/>
                  <a:pt x="0" y="0"/>
                  <a:pt x="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86" name="Line 514"/>
          <p:cNvSpPr>
            <a:spLocks noChangeShapeType="1"/>
          </p:cNvSpPr>
          <p:nvPr/>
        </p:nvSpPr>
        <p:spPr bwMode="auto">
          <a:xfrm>
            <a:off x="9828213" y="90488"/>
            <a:ext cx="1587" cy="2047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87" name="Line 515"/>
          <p:cNvSpPr>
            <a:spLocks noChangeShapeType="1"/>
          </p:cNvSpPr>
          <p:nvPr/>
        </p:nvSpPr>
        <p:spPr bwMode="auto">
          <a:xfrm>
            <a:off x="9388475" y="90488"/>
            <a:ext cx="1588" cy="2047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88" name="Line 516"/>
          <p:cNvSpPr>
            <a:spLocks noChangeShapeType="1"/>
          </p:cNvSpPr>
          <p:nvPr/>
        </p:nvSpPr>
        <p:spPr bwMode="auto">
          <a:xfrm>
            <a:off x="9388475" y="90488"/>
            <a:ext cx="1588" cy="2047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89" name="Line 517"/>
          <p:cNvSpPr>
            <a:spLocks noChangeShapeType="1"/>
          </p:cNvSpPr>
          <p:nvPr/>
        </p:nvSpPr>
        <p:spPr bwMode="auto">
          <a:xfrm>
            <a:off x="9075738" y="90488"/>
            <a:ext cx="1587" cy="2047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90" name="Line 518"/>
          <p:cNvSpPr>
            <a:spLocks noChangeShapeType="1"/>
          </p:cNvSpPr>
          <p:nvPr/>
        </p:nvSpPr>
        <p:spPr bwMode="auto">
          <a:xfrm>
            <a:off x="10140950" y="90488"/>
            <a:ext cx="1588" cy="2047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91" name="Line 519"/>
          <p:cNvSpPr>
            <a:spLocks noChangeShapeType="1"/>
          </p:cNvSpPr>
          <p:nvPr/>
        </p:nvSpPr>
        <p:spPr bwMode="auto">
          <a:xfrm>
            <a:off x="9828213" y="90488"/>
            <a:ext cx="1587" cy="2047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92" name="Line 520"/>
          <p:cNvSpPr>
            <a:spLocks noChangeShapeType="1"/>
          </p:cNvSpPr>
          <p:nvPr/>
        </p:nvSpPr>
        <p:spPr bwMode="auto">
          <a:xfrm>
            <a:off x="9075738" y="295275"/>
            <a:ext cx="106521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93" name="Line 521"/>
          <p:cNvSpPr>
            <a:spLocks noChangeShapeType="1"/>
          </p:cNvSpPr>
          <p:nvPr/>
        </p:nvSpPr>
        <p:spPr bwMode="auto">
          <a:xfrm>
            <a:off x="9075738" y="90488"/>
            <a:ext cx="106521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94" name="Line 522"/>
          <p:cNvSpPr>
            <a:spLocks noChangeShapeType="1"/>
          </p:cNvSpPr>
          <p:nvPr/>
        </p:nvSpPr>
        <p:spPr bwMode="auto">
          <a:xfrm flipV="1">
            <a:off x="7886700" y="609600"/>
            <a:ext cx="288925" cy="254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95" name="Freeform 523"/>
          <p:cNvSpPr>
            <a:spLocks noChangeArrowheads="1"/>
          </p:cNvSpPr>
          <p:nvPr/>
        </p:nvSpPr>
        <p:spPr bwMode="auto">
          <a:xfrm>
            <a:off x="7851775" y="633413"/>
            <a:ext cx="63500" cy="15875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10648" y="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96" name="Line 524"/>
          <p:cNvSpPr>
            <a:spLocks noChangeShapeType="1"/>
          </p:cNvSpPr>
          <p:nvPr/>
        </p:nvSpPr>
        <p:spPr bwMode="auto">
          <a:xfrm>
            <a:off x="8385175" y="508000"/>
            <a:ext cx="1588" cy="2047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97" name="Line 525"/>
          <p:cNvSpPr>
            <a:spLocks noChangeShapeType="1"/>
          </p:cNvSpPr>
          <p:nvPr/>
        </p:nvSpPr>
        <p:spPr bwMode="auto">
          <a:xfrm>
            <a:off x="8593138" y="609600"/>
            <a:ext cx="288925" cy="254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3598" name="Group 526"/>
          <p:cNvGrpSpPr>
            <a:grpSpLocks/>
          </p:cNvGrpSpPr>
          <p:nvPr/>
        </p:nvGrpSpPr>
        <p:grpSpPr bwMode="auto">
          <a:xfrm>
            <a:off x="8175625" y="604838"/>
            <a:ext cx="417513" cy="4762"/>
            <a:chOff x="5150" y="381"/>
            <a:chExt cx="263" cy="3"/>
          </a:xfrm>
        </p:grpSpPr>
        <p:sp>
          <p:nvSpPr>
            <p:cNvPr id="3599" name="Freeform 527"/>
            <p:cNvSpPr>
              <a:spLocks noChangeArrowheads="1"/>
            </p:cNvSpPr>
            <p:nvPr/>
          </p:nvSpPr>
          <p:spPr bwMode="auto">
            <a:xfrm>
              <a:off x="5282" y="381"/>
              <a:ext cx="131" cy="3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7914" y="0"/>
                    <a:pt x="15083" y="7200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00" name="Freeform 528"/>
            <p:cNvSpPr>
              <a:spLocks noChangeArrowheads="1"/>
            </p:cNvSpPr>
            <p:nvPr/>
          </p:nvSpPr>
          <p:spPr bwMode="auto">
            <a:xfrm>
              <a:off x="5150" y="381"/>
              <a:ext cx="132" cy="3"/>
            </a:xfrm>
            <a:custGeom>
              <a:avLst/>
              <a:gdLst>
                <a:gd name="T0" fmla="*/ 21600 w 21600"/>
                <a:gd name="T1" fmla="*/ 0 h 21600"/>
                <a:gd name="T2" fmla="*/ 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13686" y="0"/>
                    <a:pt x="6517" y="7200"/>
                    <a:pt x="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3601" name="Freeform 529"/>
          <p:cNvSpPr>
            <a:spLocks noChangeArrowheads="1"/>
          </p:cNvSpPr>
          <p:nvPr/>
        </p:nvSpPr>
        <p:spPr bwMode="auto">
          <a:xfrm>
            <a:off x="8785225" y="519113"/>
            <a:ext cx="1588" cy="1587"/>
          </a:xfrm>
          <a:custGeom>
            <a:avLst/>
            <a:gdLst>
              <a:gd name="T0" fmla="*/ -1 w 21600"/>
              <a:gd name="T1" fmla="*/ 0 h 21600"/>
              <a:gd name="T2" fmla="*/ -1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-1" y="0"/>
                </a:moveTo>
                <a:cubicBezTo>
                  <a:pt x="-1" y="0"/>
                  <a:pt x="-1" y="21600"/>
                  <a:pt x="-1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02" name="Freeform 530"/>
          <p:cNvSpPr>
            <a:spLocks noChangeArrowheads="1"/>
          </p:cNvSpPr>
          <p:nvPr/>
        </p:nvSpPr>
        <p:spPr bwMode="auto">
          <a:xfrm>
            <a:off x="8385175" y="561975"/>
            <a:ext cx="520700" cy="39688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9534" y="0"/>
                  <a:pt x="16498" y="9818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03" name="Freeform 531"/>
          <p:cNvSpPr>
            <a:spLocks noChangeArrowheads="1"/>
          </p:cNvSpPr>
          <p:nvPr/>
        </p:nvSpPr>
        <p:spPr bwMode="auto">
          <a:xfrm>
            <a:off x="8905875" y="601663"/>
            <a:ext cx="11113" cy="1587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7200" y="10800"/>
                  <a:pt x="14400" y="108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04" name="Freeform 532"/>
          <p:cNvSpPr>
            <a:spLocks noChangeArrowheads="1"/>
          </p:cNvSpPr>
          <p:nvPr/>
        </p:nvSpPr>
        <p:spPr bwMode="auto">
          <a:xfrm>
            <a:off x="7862888" y="561975"/>
            <a:ext cx="522287" cy="39688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2066" y="0"/>
                  <a:pt x="5102" y="9818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05" name="Freeform 533"/>
          <p:cNvSpPr>
            <a:spLocks noChangeArrowheads="1"/>
          </p:cNvSpPr>
          <p:nvPr/>
        </p:nvSpPr>
        <p:spPr bwMode="auto">
          <a:xfrm>
            <a:off x="7851775" y="601663"/>
            <a:ext cx="11113" cy="1587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4400" y="10800"/>
                  <a:pt x="7200" y="10800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06" name="Freeform 534"/>
          <p:cNvSpPr>
            <a:spLocks noChangeArrowheads="1"/>
          </p:cNvSpPr>
          <p:nvPr/>
        </p:nvSpPr>
        <p:spPr bwMode="auto">
          <a:xfrm>
            <a:off x="8853488" y="633413"/>
            <a:ext cx="63500" cy="15875"/>
          </a:xfrm>
          <a:custGeom>
            <a:avLst/>
            <a:gdLst>
              <a:gd name="T0" fmla="*/ 21600 w 21600"/>
              <a:gd name="T1" fmla="*/ 21600 h 21600"/>
              <a:gd name="T2" fmla="*/ 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0952" y="0"/>
                  <a:pt x="0" y="0"/>
                  <a:pt x="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07" name="Line 535"/>
          <p:cNvSpPr>
            <a:spLocks noChangeShapeType="1"/>
          </p:cNvSpPr>
          <p:nvPr/>
        </p:nvSpPr>
        <p:spPr bwMode="auto">
          <a:xfrm>
            <a:off x="8604250" y="508000"/>
            <a:ext cx="1588" cy="2047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08" name="Line 536"/>
          <p:cNvSpPr>
            <a:spLocks noChangeShapeType="1"/>
          </p:cNvSpPr>
          <p:nvPr/>
        </p:nvSpPr>
        <p:spPr bwMode="auto">
          <a:xfrm>
            <a:off x="8164513" y="508000"/>
            <a:ext cx="1587" cy="2047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09" name="Line 537"/>
          <p:cNvSpPr>
            <a:spLocks noChangeShapeType="1"/>
          </p:cNvSpPr>
          <p:nvPr/>
        </p:nvSpPr>
        <p:spPr bwMode="auto">
          <a:xfrm>
            <a:off x="8164513" y="508000"/>
            <a:ext cx="1587" cy="2047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10" name="Line 538"/>
          <p:cNvSpPr>
            <a:spLocks noChangeShapeType="1"/>
          </p:cNvSpPr>
          <p:nvPr/>
        </p:nvSpPr>
        <p:spPr bwMode="auto">
          <a:xfrm>
            <a:off x="7851775" y="508000"/>
            <a:ext cx="1588" cy="2047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11" name="Line 539"/>
          <p:cNvSpPr>
            <a:spLocks noChangeShapeType="1"/>
          </p:cNvSpPr>
          <p:nvPr/>
        </p:nvSpPr>
        <p:spPr bwMode="auto">
          <a:xfrm>
            <a:off x="8916988" y="508000"/>
            <a:ext cx="1587" cy="2047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12" name="Line 540"/>
          <p:cNvSpPr>
            <a:spLocks noChangeShapeType="1"/>
          </p:cNvSpPr>
          <p:nvPr/>
        </p:nvSpPr>
        <p:spPr bwMode="auto">
          <a:xfrm>
            <a:off x="8604250" y="508000"/>
            <a:ext cx="1588" cy="2047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13" name="Line 541"/>
          <p:cNvSpPr>
            <a:spLocks noChangeShapeType="1"/>
          </p:cNvSpPr>
          <p:nvPr/>
        </p:nvSpPr>
        <p:spPr bwMode="auto">
          <a:xfrm>
            <a:off x="7851775" y="712788"/>
            <a:ext cx="106521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14" name="Line 542"/>
          <p:cNvSpPr>
            <a:spLocks noChangeShapeType="1"/>
          </p:cNvSpPr>
          <p:nvPr/>
        </p:nvSpPr>
        <p:spPr bwMode="auto">
          <a:xfrm>
            <a:off x="7851775" y="508000"/>
            <a:ext cx="106521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15" name="Line 543"/>
          <p:cNvSpPr>
            <a:spLocks noChangeShapeType="1"/>
          </p:cNvSpPr>
          <p:nvPr/>
        </p:nvSpPr>
        <p:spPr bwMode="auto">
          <a:xfrm flipV="1">
            <a:off x="9110663" y="609600"/>
            <a:ext cx="288925" cy="254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16" name="Freeform 544"/>
          <p:cNvSpPr>
            <a:spLocks noChangeArrowheads="1"/>
          </p:cNvSpPr>
          <p:nvPr/>
        </p:nvSpPr>
        <p:spPr bwMode="auto">
          <a:xfrm>
            <a:off x="9075738" y="633413"/>
            <a:ext cx="63500" cy="15875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10648" y="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17" name="Line 545"/>
          <p:cNvSpPr>
            <a:spLocks noChangeShapeType="1"/>
          </p:cNvSpPr>
          <p:nvPr/>
        </p:nvSpPr>
        <p:spPr bwMode="auto">
          <a:xfrm>
            <a:off x="9609138" y="508000"/>
            <a:ext cx="1587" cy="2047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18" name="Line 546"/>
          <p:cNvSpPr>
            <a:spLocks noChangeShapeType="1"/>
          </p:cNvSpPr>
          <p:nvPr/>
        </p:nvSpPr>
        <p:spPr bwMode="auto">
          <a:xfrm>
            <a:off x="9817100" y="609600"/>
            <a:ext cx="288925" cy="254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3619" name="Group 547"/>
          <p:cNvGrpSpPr>
            <a:grpSpLocks/>
          </p:cNvGrpSpPr>
          <p:nvPr/>
        </p:nvGrpSpPr>
        <p:grpSpPr bwMode="auto">
          <a:xfrm>
            <a:off x="9399588" y="604838"/>
            <a:ext cx="417512" cy="4762"/>
            <a:chOff x="5921" y="381"/>
            <a:chExt cx="263" cy="3"/>
          </a:xfrm>
        </p:grpSpPr>
        <p:sp>
          <p:nvSpPr>
            <p:cNvPr id="3620" name="Freeform 548"/>
            <p:cNvSpPr>
              <a:spLocks noChangeArrowheads="1"/>
            </p:cNvSpPr>
            <p:nvPr/>
          </p:nvSpPr>
          <p:spPr bwMode="auto">
            <a:xfrm>
              <a:off x="6053" y="381"/>
              <a:ext cx="131" cy="3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7914" y="0"/>
                    <a:pt x="15083" y="7200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21" name="Freeform 549"/>
            <p:cNvSpPr>
              <a:spLocks noChangeArrowheads="1"/>
            </p:cNvSpPr>
            <p:nvPr/>
          </p:nvSpPr>
          <p:spPr bwMode="auto">
            <a:xfrm>
              <a:off x="5921" y="381"/>
              <a:ext cx="132" cy="3"/>
            </a:xfrm>
            <a:custGeom>
              <a:avLst/>
              <a:gdLst>
                <a:gd name="T0" fmla="*/ 21600 w 21600"/>
                <a:gd name="T1" fmla="*/ 0 h 21600"/>
                <a:gd name="T2" fmla="*/ 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13686" y="0"/>
                    <a:pt x="6517" y="7200"/>
                    <a:pt x="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3622" name="Freeform 550"/>
          <p:cNvSpPr>
            <a:spLocks noChangeArrowheads="1"/>
          </p:cNvSpPr>
          <p:nvPr/>
        </p:nvSpPr>
        <p:spPr bwMode="auto">
          <a:xfrm>
            <a:off x="10009188" y="519113"/>
            <a:ext cx="1587" cy="1587"/>
          </a:xfrm>
          <a:custGeom>
            <a:avLst/>
            <a:gdLst>
              <a:gd name="T0" fmla="*/ -1 w 21600"/>
              <a:gd name="T1" fmla="*/ 0 h 21600"/>
              <a:gd name="T2" fmla="*/ -1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-1" y="0"/>
                </a:moveTo>
                <a:cubicBezTo>
                  <a:pt x="-1" y="0"/>
                  <a:pt x="-1" y="21600"/>
                  <a:pt x="-1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23" name="Freeform 551"/>
          <p:cNvSpPr>
            <a:spLocks noChangeArrowheads="1"/>
          </p:cNvSpPr>
          <p:nvPr/>
        </p:nvSpPr>
        <p:spPr bwMode="auto">
          <a:xfrm>
            <a:off x="9609138" y="561975"/>
            <a:ext cx="520700" cy="39688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9534" y="0"/>
                  <a:pt x="16498" y="9818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24" name="Freeform 552"/>
          <p:cNvSpPr>
            <a:spLocks noChangeArrowheads="1"/>
          </p:cNvSpPr>
          <p:nvPr/>
        </p:nvSpPr>
        <p:spPr bwMode="auto">
          <a:xfrm>
            <a:off x="10129838" y="601663"/>
            <a:ext cx="11112" cy="1587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7200" y="10800"/>
                  <a:pt x="14400" y="108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25" name="Freeform 553"/>
          <p:cNvSpPr>
            <a:spLocks noChangeArrowheads="1"/>
          </p:cNvSpPr>
          <p:nvPr/>
        </p:nvSpPr>
        <p:spPr bwMode="auto">
          <a:xfrm>
            <a:off x="9086850" y="561975"/>
            <a:ext cx="522288" cy="39688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2066" y="0"/>
                  <a:pt x="5102" y="9818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26" name="Freeform 554"/>
          <p:cNvSpPr>
            <a:spLocks noChangeArrowheads="1"/>
          </p:cNvSpPr>
          <p:nvPr/>
        </p:nvSpPr>
        <p:spPr bwMode="auto">
          <a:xfrm>
            <a:off x="9075738" y="601663"/>
            <a:ext cx="11112" cy="1587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4400" y="10800"/>
                  <a:pt x="7200" y="10800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27" name="Freeform 555"/>
          <p:cNvSpPr>
            <a:spLocks noChangeArrowheads="1"/>
          </p:cNvSpPr>
          <p:nvPr/>
        </p:nvSpPr>
        <p:spPr bwMode="auto">
          <a:xfrm>
            <a:off x="10077450" y="633413"/>
            <a:ext cx="63500" cy="15875"/>
          </a:xfrm>
          <a:custGeom>
            <a:avLst/>
            <a:gdLst>
              <a:gd name="T0" fmla="*/ 21600 w 21600"/>
              <a:gd name="T1" fmla="*/ 21600 h 21600"/>
              <a:gd name="T2" fmla="*/ 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0952" y="0"/>
                  <a:pt x="0" y="0"/>
                  <a:pt x="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28" name="Line 556"/>
          <p:cNvSpPr>
            <a:spLocks noChangeShapeType="1"/>
          </p:cNvSpPr>
          <p:nvPr/>
        </p:nvSpPr>
        <p:spPr bwMode="auto">
          <a:xfrm>
            <a:off x="9828213" y="508000"/>
            <a:ext cx="1587" cy="2047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29" name="Line 557"/>
          <p:cNvSpPr>
            <a:spLocks noChangeShapeType="1"/>
          </p:cNvSpPr>
          <p:nvPr/>
        </p:nvSpPr>
        <p:spPr bwMode="auto">
          <a:xfrm>
            <a:off x="9388475" y="508000"/>
            <a:ext cx="1588" cy="2047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30" name="Line 558"/>
          <p:cNvSpPr>
            <a:spLocks noChangeShapeType="1"/>
          </p:cNvSpPr>
          <p:nvPr/>
        </p:nvSpPr>
        <p:spPr bwMode="auto">
          <a:xfrm>
            <a:off x="9388475" y="508000"/>
            <a:ext cx="1588" cy="2047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31" name="Line 559"/>
          <p:cNvSpPr>
            <a:spLocks noChangeShapeType="1"/>
          </p:cNvSpPr>
          <p:nvPr/>
        </p:nvSpPr>
        <p:spPr bwMode="auto">
          <a:xfrm>
            <a:off x="9075738" y="508000"/>
            <a:ext cx="1587" cy="2047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32" name="Line 560"/>
          <p:cNvSpPr>
            <a:spLocks noChangeShapeType="1"/>
          </p:cNvSpPr>
          <p:nvPr/>
        </p:nvSpPr>
        <p:spPr bwMode="auto">
          <a:xfrm>
            <a:off x="10140950" y="508000"/>
            <a:ext cx="1588" cy="2047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33" name="Line 561"/>
          <p:cNvSpPr>
            <a:spLocks noChangeShapeType="1"/>
          </p:cNvSpPr>
          <p:nvPr/>
        </p:nvSpPr>
        <p:spPr bwMode="auto">
          <a:xfrm>
            <a:off x="9828213" y="508000"/>
            <a:ext cx="1587" cy="2047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34" name="Line 562"/>
          <p:cNvSpPr>
            <a:spLocks noChangeShapeType="1"/>
          </p:cNvSpPr>
          <p:nvPr/>
        </p:nvSpPr>
        <p:spPr bwMode="auto">
          <a:xfrm>
            <a:off x="9075738" y="712788"/>
            <a:ext cx="106521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35" name="Line 563"/>
          <p:cNvSpPr>
            <a:spLocks noChangeShapeType="1"/>
          </p:cNvSpPr>
          <p:nvPr/>
        </p:nvSpPr>
        <p:spPr bwMode="auto">
          <a:xfrm>
            <a:off x="9075738" y="508000"/>
            <a:ext cx="106521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36" name="Line 564"/>
          <p:cNvSpPr>
            <a:spLocks noChangeShapeType="1"/>
          </p:cNvSpPr>
          <p:nvPr/>
        </p:nvSpPr>
        <p:spPr bwMode="auto">
          <a:xfrm flipV="1">
            <a:off x="7886700" y="1212850"/>
            <a:ext cx="288925" cy="254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37" name="Freeform 565"/>
          <p:cNvSpPr>
            <a:spLocks noChangeArrowheads="1"/>
          </p:cNvSpPr>
          <p:nvPr/>
        </p:nvSpPr>
        <p:spPr bwMode="auto">
          <a:xfrm>
            <a:off x="7851775" y="1235075"/>
            <a:ext cx="63500" cy="15875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10648" y="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38" name="Line 566"/>
          <p:cNvSpPr>
            <a:spLocks noChangeShapeType="1"/>
          </p:cNvSpPr>
          <p:nvPr/>
        </p:nvSpPr>
        <p:spPr bwMode="auto">
          <a:xfrm>
            <a:off x="8385175" y="1111250"/>
            <a:ext cx="1588" cy="2032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39" name="Line 567"/>
          <p:cNvSpPr>
            <a:spLocks noChangeShapeType="1"/>
          </p:cNvSpPr>
          <p:nvPr/>
        </p:nvSpPr>
        <p:spPr bwMode="auto">
          <a:xfrm>
            <a:off x="8593138" y="1212850"/>
            <a:ext cx="288925" cy="254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3640" name="Group 568"/>
          <p:cNvGrpSpPr>
            <a:grpSpLocks/>
          </p:cNvGrpSpPr>
          <p:nvPr/>
        </p:nvGrpSpPr>
        <p:grpSpPr bwMode="auto">
          <a:xfrm>
            <a:off x="8175625" y="1206500"/>
            <a:ext cx="417513" cy="6350"/>
            <a:chOff x="5150" y="760"/>
            <a:chExt cx="263" cy="4"/>
          </a:xfrm>
        </p:grpSpPr>
        <p:sp>
          <p:nvSpPr>
            <p:cNvPr id="3641" name="Freeform 569"/>
            <p:cNvSpPr>
              <a:spLocks noChangeArrowheads="1"/>
            </p:cNvSpPr>
            <p:nvPr/>
          </p:nvSpPr>
          <p:spPr bwMode="auto">
            <a:xfrm>
              <a:off x="5282" y="760"/>
              <a:ext cx="131" cy="4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7914" y="0"/>
                    <a:pt x="15083" y="7200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42" name="Freeform 570"/>
            <p:cNvSpPr>
              <a:spLocks noChangeArrowheads="1"/>
            </p:cNvSpPr>
            <p:nvPr/>
          </p:nvSpPr>
          <p:spPr bwMode="auto">
            <a:xfrm>
              <a:off x="5150" y="760"/>
              <a:ext cx="132" cy="4"/>
            </a:xfrm>
            <a:custGeom>
              <a:avLst/>
              <a:gdLst>
                <a:gd name="T0" fmla="*/ 21600 w 21600"/>
                <a:gd name="T1" fmla="*/ 0 h 21600"/>
                <a:gd name="T2" fmla="*/ 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13686" y="0"/>
                    <a:pt x="6517" y="7200"/>
                    <a:pt x="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3643" name="Freeform 571"/>
          <p:cNvSpPr>
            <a:spLocks noChangeArrowheads="1"/>
          </p:cNvSpPr>
          <p:nvPr/>
        </p:nvSpPr>
        <p:spPr bwMode="auto">
          <a:xfrm>
            <a:off x="8785225" y="1120775"/>
            <a:ext cx="1588" cy="1588"/>
          </a:xfrm>
          <a:custGeom>
            <a:avLst/>
            <a:gdLst>
              <a:gd name="T0" fmla="*/ -1 w 21600"/>
              <a:gd name="T1" fmla="*/ 0 h 21600"/>
              <a:gd name="T2" fmla="*/ -1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-1" y="0"/>
                </a:moveTo>
                <a:cubicBezTo>
                  <a:pt x="-1" y="0"/>
                  <a:pt x="-1" y="21600"/>
                  <a:pt x="-1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44" name="Freeform 572"/>
          <p:cNvSpPr>
            <a:spLocks noChangeArrowheads="1"/>
          </p:cNvSpPr>
          <p:nvPr/>
        </p:nvSpPr>
        <p:spPr bwMode="auto">
          <a:xfrm>
            <a:off x="8385175" y="1163638"/>
            <a:ext cx="520700" cy="39687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9534" y="0"/>
                  <a:pt x="16498" y="9818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45" name="Freeform 573"/>
          <p:cNvSpPr>
            <a:spLocks noChangeArrowheads="1"/>
          </p:cNvSpPr>
          <p:nvPr/>
        </p:nvSpPr>
        <p:spPr bwMode="auto">
          <a:xfrm>
            <a:off x="8905875" y="1203325"/>
            <a:ext cx="11113" cy="1588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7200" y="10800"/>
                  <a:pt x="14400" y="108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46" name="Freeform 574"/>
          <p:cNvSpPr>
            <a:spLocks noChangeArrowheads="1"/>
          </p:cNvSpPr>
          <p:nvPr/>
        </p:nvSpPr>
        <p:spPr bwMode="auto">
          <a:xfrm>
            <a:off x="7862888" y="1163638"/>
            <a:ext cx="522287" cy="39687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2066" y="0"/>
                  <a:pt x="5102" y="9818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47" name="Freeform 575"/>
          <p:cNvSpPr>
            <a:spLocks noChangeArrowheads="1"/>
          </p:cNvSpPr>
          <p:nvPr/>
        </p:nvSpPr>
        <p:spPr bwMode="auto">
          <a:xfrm>
            <a:off x="7851775" y="1203325"/>
            <a:ext cx="11113" cy="1588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4400" y="10800"/>
                  <a:pt x="7200" y="10800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48" name="Freeform 576"/>
          <p:cNvSpPr>
            <a:spLocks noChangeArrowheads="1"/>
          </p:cNvSpPr>
          <p:nvPr/>
        </p:nvSpPr>
        <p:spPr bwMode="auto">
          <a:xfrm>
            <a:off x="8853488" y="1235075"/>
            <a:ext cx="63500" cy="15875"/>
          </a:xfrm>
          <a:custGeom>
            <a:avLst/>
            <a:gdLst>
              <a:gd name="T0" fmla="*/ 21600 w 21600"/>
              <a:gd name="T1" fmla="*/ 21600 h 21600"/>
              <a:gd name="T2" fmla="*/ 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0952" y="0"/>
                  <a:pt x="0" y="0"/>
                  <a:pt x="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49" name="Line 577"/>
          <p:cNvSpPr>
            <a:spLocks noChangeShapeType="1"/>
          </p:cNvSpPr>
          <p:nvPr/>
        </p:nvSpPr>
        <p:spPr bwMode="auto">
          <a:xfrm>
            <a:off x="8604250" y="1111250"/>
            <a:ext cx="1588" cy="2032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50" name="Line 578"/>
          <p:cNvSpPr>
            <a:spLocks noChangeShapeType="1"/>
          </p:cNvSpPr>
          <p:nvPr/>
        </p:nvSpPr>
        <p:spPr bwMode="auto">
          <a:xfrm>
            <a:off x="8164513" y="1111250"/>
            <a:ext cx="1587" cy="2032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51" name="Line 579"/>
          <p:cNvSpPr>
            <a:spLocks noChangeShapeType="1"/>
          </p:cNvSpPr>
          <p:nvPr/>
        </p:nvSpPr>
        <p:spPr bwMode="auto">
          <a:xfrm>
            <a:off x="8164513" y="1111250"/>
            <a:ext cx="1587" cy="2032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52" name="Line 580"/>
          <p:cNvSpPr>
            <a:spLocks noChangeShapeType="1"/>
          </p:cNvSpPr>
          <p:nvPr/>
        </p:nvSpPr>
        <p:spPr bwMode="auto">
          <a:xfrm>
            <a:off x="7851775" y="1111250"/>
            <a:ext cx="1588" cy="2032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53" name="Line 581"/>
          <p:cNvSpPr>
            <a:spLocks noChangeShapeType="1"/>
          </p:cNvSpPr>
          <p:nvPr/>
        </p:nvSpPr>
        <p:spPr bwMode="auto">
          <a:xfrm>
            <a:off x="8916988" y="1111250"/>
            <a:ext cx="1587" cy="2032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54" name="Line 582"/>
          <p:cNvSpPr>
            <a:spLocks noChangeShapeType="1"/>
          </p:cNvSpPr>
          <p:nvPr/>
        </p:nvSpPr>
        <p:spPr bwMode="auto">
          <a:xfrm>
            <a:off x="8604250" y="1111250"/>
            <a:ext cx="1588" cy="2032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55" name="Line 583"/>
          <p:cNvSpPr>
            <a:spLocks noChangeShapeType="1"/>
          </p:cNvSpPr>
          <p:nvPr/>
        </p:nvSpPr>
        <p:spPr bwMode="auto">
          <a:xfrm>
            <a:off x="7851775" y="1314450"/>
            <a:ext cx="106521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56" name="Line 584"/>
          <p:cNvSpPr>
            <a:spLocks noChangeShapeType="1"/>
          </p:cNvSpPr>
          <p:nvPr/>
        </p:nvSpPr>
        <p:spPr bwMode="auto">
          <a:xfrm>
            <a:off x="7851775" y="1111250"/>
            <a:ext cx="106521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57" name="Line 585"/>
          <p:cNvSpPr>
            <a:spLocks noChangeShapeType="1"/>
          </p:cNvSpPr>
          <p:nvPr/>
        </p:nvSpPr>
        <p:spPr bwMode="auto">
          <a:xfrm flipV="1">
            <a:off x="9110663" y="1212850"/>
            <a:ext cx="288925" cy="254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58" name="Freeform 586"/>
          <p:cNvSpPr>
            <a:spLocks noChangeArrowheads="1"/>
          </p:cNvSpPr>
          <p:nvPr/>
        </p:nvSpPr>
        <p:spPr bwMode="auto">
          <a:xfrm>
            <a:off x="9075738" y="1235075"/>
            <a:ext cx="63500" cy="15875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10648" y="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59" name="Line 587"/>
          <p:cNvSpPr>
            <a:spLocks noChangeShapeType="1"/>
          </p:cNvSpPr>
          <p:nvPr/>
        </p:nvSpPr>
        <p:spPr bwMode="auto">
          <a:xfrm>
            <a:off x="9609138" y="1111250"/>
            <a:ext cx="1587" cy="2032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60" name="Line 588"/>
          <p:cNvSpPr>
            <a:spLocks noChangeShapeType="1"/>
          </p:cNvSpPr>
          <p:nvPr/>
        </p:nvSpPr>
        <p:spPr bwMode="auto">
          <a:xfrm>
            <a:off x="9817100" y="1212850"/>
            <a:ext cx="288925" cy="254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3661" name="Group 589"/>
          <p:cNvGrpSpPr>
            <a:grpSpLocks/>
          </p:cNvGrpSpPr>
          <p:nvPr/>
        </p:nvGrpSpPr>
        <p:grpSpPr bwMode="auto">
          <a:xfrm>
            <a:off x="9399588" y="1206500"/>
            <a:ext cx="417512" cy="6350"/>
            <a:chOff x="5921" y="760"/>
            <a:chExt cx="263" cy="4"/>
          </a:xfrm>
        </p:grpSpPr>
        <p:sp>
          <p:nvSpPr>
            <p:cNvPr id="3662" name="Freeform 590"/>
            <p:cNvSpPr>
              <a:spLocks noChangeArrowheads="1"/>
            </p:cNvSpPr>
            <p:nvPr/>
          </p:nvSpPr>
          <p:spPr bwMode="auto">
            <a:xfrm>
              <a:off x="6053" y="760"/>
              <a:ext cx="131" cy="4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7914" y="0"/>
                    <a:pt x="15083" y="7200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63" name="Freeform 591"/>
            <p:cNvSpPr>
              <a:spLocks noChangeArrowheads="1"/>
            </p:cNvSpPr>
            <p:nvPr/>
          </p:nvSpPr>
          <p:spPr bwMode="auto">
            <a:xfrm>
              <a:off x="5921" y="760"/>
              <a:ext cx="132" cy="4"/>
            </a:xfrm>
            <a:custGeom>
              <a:avLst/>
              <a:gdLst>
                <a:gd name="T0" fmla="*/ 21600 w 21600"/>
                <a:gd name="T1" fmla="*/ 0 h 21600"/>
                <a:gd name="T2" fmla="*/ 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13686" y="0"/>
                    <a:pt x="6517" y="7200"/>
                    <a:pt x="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3664" name="Freeform 592"/>
          <p:cNvSpPr>
            <a:spLocks noChangeArrowheads="1"/>
          </p:cNvSpPr>
          <p:nvPr/>
        </p:nvSpPr>
        <p:spPr bwMode="auto">
          <a:xfrm>
            <a:off x="10009188" y="1120775"/>
            <a:ext cx="1587" cy="1588"/>
          </a:xfrm>
          <a:custGeom>
            <a:avLst/>
            <a:gdLst>
              <a:gd name="T0" fmla="*/ -1 w 21600"/>
              <a:gd name="T1" fmla="*/ 0 h 21600"/>
              <a:gd name="T2" fmla="*/ -1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-1" y="0"/>
                </a:moveTo>
                <a:cubicBezTo>
                  <a:pt x="-1" y="0"/>
                  <a:pt x="-1" y="21600"/>
                  <a:pt x="-1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65" name="Freeform 593"/>
          <p:cNvSpPr>
            <a:spLocks noChangeArrowheads="1"/>
          </p:cNvSpPr>
          <p:nvPr/>
        </p:nvSpPr>
        <p:spPr bwMode="auto">
          <a:xfrm>
            <a:off x="9609138" y="1163638"/>
            <a:ext cx="520700" cy="39687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9534" y="0"/>
                  <a:pt x="16498" y="9818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66" name="Freeform 594"/>
          <p:cNvSpPr>
            <a:spLocks noChangeArrowheads="1"/>
          </p:cNvSpPr>
          <p:nvPr/>
        </p:nvSpPr>
        <p:spPr bwMode="auto">
          <a:xfrm>
            <a:off x="10129838" y="1203325"/>
            <a:ext cx="11112" cy="1588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7200" y="10800"/>
                  <a:pt x="14400" y="108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67" name="Freeform 595"/>
          <p:cNvSpPr>
            <a:spLocks noChangeArrowheads="1"/>
          </p:cNvSpPr>
          <p:nvPr/>
        </p:nvSpPr>
        <p:spPr bwMode="auto">
          <a:xfrm>
            <a:off x="9086850" y="1163638"/>
            <a:ext cx="522288" cy="39687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2066" y="0"/>
                  <a:pt x="5102" y="9818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68" name="Freeform 596"/>
          <p:cNvSpPr>
            <a:spLocks noChangeArrowheads="1"/>
          </p:cNvSpPr>
          <p:nvPr/>
        </p:nvSpPr>
        <p:spPr bwMode="auto">
          <a:xfrm>
            <a:off x="9075738" y="1203325"/>
            <a:ext cx="11112" cy="1588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4400" y="10800"/>
                  <a:pt x="7200" y="10800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69" name="Freeform 597"/>
          <p:cNvSpPr>
            <a:spLocks noChangeArrowheads="1"/>
          </p:cNvSpPr>
          <p:nvPr/>
        </p:nvSpPr>
        <p:spPr bwMode="auto">
          <a:xfrm>
            <a:off x="10077450" y="1235075"/>
            <a:ext cx="63500" cy="15875"/>
          </a:xfrm>
          <a:custGeom>
            <a:avLst/>
            <a:gdLst>
              <a:gd name="T0" fmla="*/ 21600 w 21600"/>
              <a:gd name="T1" fmla="*/ 21600 h 21600"/>
              <a:gd name="T2" fmla="*/ 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0952" y="0"/>
                  <a:pt x="0" y="0"/>
                  <a:pt x="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70" name="Line 598"/>
          <p:cNvSpPr>
            <a:spLocks noChangeShapeType="1"/>
          </p:cNvSpPr>
          <p:nvPr/>
        </p:nvSpPr>
        <p:spPr bwMode="auto">
          <a:xfrm>
            <a:off x="9828213" y="1111250"/>
            <a:ext cx="1587" cy="2032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71" name="Line 599"/>
          <p:cNvSpPr>
            <a:spLocks noChangeShapeType="1"/>
          </p:cNvSpPr>
          <p:nvPr/>
        </p:nvSpPr>
        <p:spPr bwMode="auto">
          <a:xfrm>
            <a:off x="9388475" y="1111250"/>
            <a:ext cx="1588" cy="2032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72" name="Line 600"/>
          <p:cNvSpPr>
            <a:spLocks noChangeShapeType="1"/>
          </p:cNvSpPr>
          <p:nvPr/>
        </p:nvSpPr>
        <p:spPr bwMode="auto">
          <a:xfrm>
            <a:off x="9388475" y="1111250"/>
            <a:ext cx="1588" cy="2032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73" name="Line 601"/>
          <p:cNvSpPr>
            <a:spLocks noChangeShapeType="1"/>
          </p:cNvSpPr>
          <p:nvPr/>
        </p:nvSpPr>
        <p:spPr bwMode="auto">
          <a:xfrm>
            <a:off x="9075738" y="1111250"/>
            <a:ext cx="1587" cy="2032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74" name="Line 602"/>
          <p:cNvSpPr>
            <a:spLocks noChangeShapeType="1"/>
          </p:cNvSpPr>
          <p:nvPr/>
        </p:nvSpPr>
        <p:spPr bwMode="auto">
          <a:xfrm>
            <a:off x="10140950" y="1111250"/>
            <a:ext cx="1588" cy="2032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75" name="Line 603"/>
          <p:cNvSpPr>
            <a:spLocks noChangeShapeType="1"/>
          </p:cNvSpPr>
          <p:nvPr/>
        </p:nvSpPr>
        <p:spPr bwMode="auto">
          <a:xfrm>
            <a:off x="9828213" y="1111250"/>
            <a:ext cx="1587" cy="2032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76" name="Line 604"/>
          <p:cNvSpPr>
            <a:spLocks noChangeShapeType="1"/>
          </p:cNvSpPr>
          <p:nvPr/>
        </p:nvSpPr>
        <p:spPr bwMode="auto">
          <a:xfrm>
            <a:off x="9075738" y="1314450"/>
            <a:ext cx="106521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77" name="Line 605"/>
          <p:cNvSpPr>
            <a:spLocks noChangeShapeType="1"/>
          </p:cNvSpPr>
          <p:nvPr/>
        </p:nvSpPr>
        <p:spPr bwMode="auto">
          <a:xfrm>
            <a:off x="9075738" y="1111250"/>
            <a:ext cx="106521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78" name="Text Box 606"/>
          <p:cNvSpPr txBox="1">
            <a:spLocks noChangeArrowheads="1"/>
          </p:cNvSpPr>
          <p:nvPr/>
        </p:nvSpPr>
        <p:spPr bwMode="auto">
          <a:xfrm rot="16200000">
            <a:off x="1495425" y="6153150"/>
            <a:ext cx="342900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ja-JP" altLang="en-US" sz="700">
                <a:solidFill>
                  <a:srgbClr val="000000"/>
                </a:solidFill>
                <a:latin typeface="AR Pゴシック体M" panose="020B0600000000000000" pitchFamily="50" charset="-128"/>
              </a:rPr>
              <a:t>裏を利用</a:t>
            </a:r>
            <a:endParaRPr lang="ja-JP" altLang="en-US">
              <a:ea typeface="ＭＳ ゴシック" panose="020B0609070205080204" pitchFamily="49" charset="-128"/>
            </a:endParaRPr>
          </a:p>
        </p:txBody>
      </p:sp>
      <p:sp>
        <p:nvSpPr>
          <p:cNvPr id="3679" name="Text Box 607"/>
          <p:cNvSpPr txBox="1">
            <a:spLocks noChangeArrowheads="1"/>
          </p:cNvSpPr>
          <p:nvPr/>
        </p:nvSpPr>
        <p:spPr bwMode="auto">
          <a:xfrm rot="16200000">
            <a:off x="1474788" y="4711700"/>
            <a:ext cx="342900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ja-JP" altLang="en-US" sz="700">
                <a:solidFill>
                  <a:srgbClr val="000000"/>
                </a:solidFill>
                <a:latin typeface="AR Pゴシック体M" panose="020B0600000000000000" pitchFamily="50" charset="-128"/>
              </a:rPr>
              <a:t>裏を利用</a:t>
            </a:r>
            <a:endParaRPr lang="ja-JP" altLang="en-US">
              <a:ea typeface="ＭＳ ゴシック" panose="020B0609070205080204" pitchFamily="49" charset="-128"/>
            </a:endParaRPr>
          </a:p>
        </p:txBody>
      </p:sp>
      <p:sp>
        <p:nvSpPr>
          <p:cNvPr id="3680" name="Text Box 608"/>
          <p:cNvSpPr txBox="1">
            <a:spLocks noChangeArrowheads="1"/>
          </p:cNvSpPr>
          <p:nvPr/>
        </p:nvSpPr>
        <p:spPr bwMode="auto">
          <a:xfrm rot="16200000">
            <a:off x="1452563" y="3209925"/>
            <a:ext cx="342900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ja-JP" altLang="en-US" sz="700">
                <a:solidFill>
                  <a:srgbClr val="000000"/>
                </a:solidFill>
                <a:latin typeface="AR Pゴシック体M" panose="020B0600000000000000" pitchFamily="50" charset="-128"/>
              </a:rPr>
              <a:t>裏を利用</a:t>
            </a:r>
            <a:endParaRPr lang="ja-JP" altLang="en-US">
              <a:ea typeface="ＭＳ ゴシック" panose="020B0609070205080204" pitchFamily="49" charset="-128"/>
            </a:endParaRPr>
          </a:p>
        </p:txBody>
      </p:sp>
      <p:sp>
        <p:nvSpPr>
          <p:cNvPr id="3681" name="Line 609"/>
          <p:cNvSpPr>
            <a:spLocks noChangeShapeType="1"/>
          </p:cNvSpPr>
          <p:nvPr/>
        </p:nvSpPr>
        <p:spPr bwMode="auto">
          <a:xfrm>
            <a:off x="6315075" y="-1550988"/>
            <a:ext cx="1952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82" name="Line 610"/>
          <p:cNvSpPr>
            <a:spLocks noChangeShapeType="1"/>
          </p:cNvSpPr>
          <p:nvPr/>
        </p:nvSpPr>
        <p:spPr bwMode="auto">
          <a:xfrm>
            <a:off x="6477000" y="-1584325"/>
            <a:ext cx="1588" cy="3111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83" name="Line 611"/>
          <p:cNvSpPr>
            <a:spLocks noChangeShapeType="1"/>
          </p:cNvSpPr>
          <p:nvPr/>
        </p:nvSpPr>
        <p:spPr bwMode="auto">
          <a:xfrm>
            <a:off x="6315075" y="-1306513"/>
            <a:ext cx="1952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84" name="Line 612"/>
          <p:cNvSpPr>
            <a:spLocks noChangeShapeType="1"/>
          </p:cNvSpPr>
          <p:nvPr/>
        </p:nvSpPr>
        <p:spPr bwMode="auto">
          <a:xfrm>
            <a:off x="6340475" y="-1584325"/>
            <a:ext cx="1588" cy="3111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3685" name="Group 613"/>
          <p:cNvGrpSpPr>
            <a:grpSpLocks/>
          </p:cNvGrpSpPr>
          <p:nvPr/>
        </p:nvGrpSpPr>
        <p:grpSpPr bwMode="auto">
          <a:xfrm>
            <a:off x="4829175" y="30163"/>
            <a:ext cx="1306513" cy="1354137"/>
            <a:chOff x="3042" y="19"/>
            <a:chExt cx="823" cy="853"/>
          </a:xfrm>
        </p:grpSpPr>
        <p:sp>
          <p:nvSpPr>
            <p:cNvPr id="3686" name="Line 614"/>
            <p:cNvSpPr>
              <a:spLocks noChangeShapeType="1"/>
            </p:cNvSpPr>
            <p:nvPr/>
          </p:nvSpPr>
          <p:spPr bwMode="auto">
            <a:xfrm>
              <a:off x="3821" y="561"/>
              <a:ext cx="1" cy="31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87" name="Line 615"/>
            <p:cNvSpPr>
              <a:spLocks noChangeShapeType="1"/>
            </p:cNvSpPr>
            <p:nvPr/>
          </p:nvSpPr>
          <p:spPr bwMode="auto">
            <a:xfrm>
              <a:off x="3174" y="828"/>
              <a:ext cx="69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88" name="Line 616"/>
            <p:cNvSpPr>
              <a:spLocks noChangeShapeType="1"/>
            </p:cNvSpPr>
            <p:nvPr/>
          </p:nvSpPr>
          <p:spPr bwMode="auto">
            <a:xfrm>
              <a:off x="3042" y="443"/>
              <a:ext cx="82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89" name="Line 617"/>
            <p:cNvSpPr>
              <a:spLocks noChangeShapeType="1"/>
            </p:cNvSpPr>
            <p:nvPr/>
          </p:nvSpPr>
          <p:spPr bwMode="auto">
            <a:xfrm>
              <a:off x="3821" y="19"/>
              <a:ext cx="1" cy="30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90" name="Line 618"/>
            <p:cNvSpPr>
              <a:spLocks noChangeShapeType="1"/>
            </p:cNvSpPr>
            <p:nvPr/>
          </p:nvSpPr>
          <p:spPr bwMode="auto">
            <a:xfrm>
              <a:off x="3179" y="19"/>
              <a:ext cx="1" cy="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91" name="Line 619"/>
            <p:cNvSpPr>
              <a:spLocks noChangeShapeType="1"/>
            </p:cNvSpPr>
            <p:nvPr/>
          </p:nvSpPr>
          <p:spPr bwMode="auto">
            <a:xfrm>
              <a:off x="3179" y="790"/>
              <a:ext cx="1" cy="8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92" name="Line 620"/>
            <p:cNvSpPr>
              <a:spLocks noChangeShapeType="1"/>
            </p:cNvSpPr>
            <p:nvPr/>
          </p:nvSpPr>
          <p:spPr bwMode="auto">
            <a:xfrm>
              <a:off x="3787" y="324"/>
              <a:ext cx="1" cy="23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93" name="Line 621"/>
            <p:cNvSpPr>
              <a:spLocks noChangeShapeType="1"/>
            </p:cNvSpPr>
            <p:nvPr/>
          </p:nvSpPr>
          <p:spPr bwMode="auto">
            <a:xfrm>
              <a:off x="3787" y="561"/>
              <a:ext cx="3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94" name="Line 622"/>
            <p:cNvSpPr>
              <a:spLocks noChangeShapeType="1"/>
            </p:cNvSpPr>
            <p:nvPr/>
          </p:nvSpPr>
          <p:spPr bwMode="auto">
            <a:xfrm>
              <a:off x="3787" y="324"/>
              <a:ext cx="3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95" name="Line 623"/>
            <p:cNvSpPr>
              <a:spLocks noChangeShapeType="1"/>
            </p:cNvSpPr>
            <p:nvPr/>
          </p:nvSpPr>
          <p:spPr bwMode="auto">
            <a:xfrm>
              <a:off x="3276" y="371"/>
              <a:ext cx="23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96" name="Line 624"/>
            <p:cNvSpPr>
              <a:spLocks noChangeShapeType="1"/>
            </p:cNvSpPr>
            <p:nvPr/>
          </p:nvSpPr>
          <p:spPr bwMode="auto">
            <a:xfrm>
              <a:off x="3510" y="371"/>
              <a:ext cx="1" cy="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97" name="Line 625"/>
            <p:cNvSpPr>
              <a:spLocks noChangeShapeType="1"/>
            </p:cNvSpPr>
            <p:nvPr/>
          </p:nvSpPr>
          <p:spPr bwMode="auto">
            <a:xfrm>
              <a:off x="3276" y="371"/>
              <a:ext cx="1" cy="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98" name="Line 626"/>
            <p:cNvSpPr>
              <a:spLocks noChangeShapeType="1"/>
            </p:cNvSpPr>
            <p:nvPr/>
          </p:nvSpPr>
          <p:spPr bwMode="auto">
            <a:xfrm>
              <a:off x="3298" y="350"/>
              <a:ext cx="1" cy="4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99" name="Line 627"/>
            <p:cNvSpPr>
              <a:spLocks noChangeShapeType="1"/>
            </p:cNvSpPr>
            <p:nvPr/>
          </p:nvSpPr>
          <p:spPr bwMode="auto">
            <a:xfrm>
              <a:off x="3249" y="393"/>
              <a:ext cx="4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00" name="Line 628"/>
            <p:cNvSpPr>
              <a:spLocks noChangeShapeType="1"/>
            </p:cNvSpPr>
            <p:nvPr/>
          </p:nvSpPr>
          <p:spPr bwMode="auto">
            <a:xfrm>
              <a:off x="3487" y="350"/>
              <a:ext cx="1" cy="4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01" name="Line 629"/>
            <p:cNvSpPr>
              <a:spLocks noChangeShapeType="1"/>
            </p:cNvSpPr>
            <p:nvPr/>
          </p:nvSpPr>
          <p:spPr bwMode="auto">
            <a:xfrm>
              <a:off x="3487" y="393"/>
              <a:ext cx="6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02" name="Line 630"/>
            <p:cNvSpPr>
              <a:spLocks noChangeShapeType="1"/>
            </p:cNvSpPr>
            <p:nvPr/>
          </p:nvSpPr>
          <p:spPr bwMode="auto">
            <a:xfrm>
              <a:off x="3276" y="515"/>
              <a:ext cx="23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03" name="Line 631"/>
            <p:cNvSpPr>
              <a:spLocks noChangeShapeType="1"/>
            </p:cNvSpPr>
            <p:nvPr/>
          </p:nvSpPr>
          <p:spPr bwMode="auto">
            <a:xfrm>
              <a:off x="3510" y="443"/>
              <a:ext cx="1" cy="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04" name="Line 632"/>
            <p:cNvSpPr>
              <a:spLocks noChangeShapeType="1"/>
            </p:cNvSpPr>
            <p:nvPr/>
          </p:nvSpPr>
          <p:spPr bwMode="auto">
            <a:xfrm>
              <a:off x="3276" y="443"/>
              <a:ext cx="1" cy="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05" name="Line 633"/>
            <p:cNvSpPr>
              <a:spLocks noChangeShapeType="1"/>
            </p:cNvSpPr>
            <p:nvPr/>
          </p:nvSpPr>
          <p:spPr bwMode="auto">
            <a:xfrm>
              <a:off x="3298" y="492"/>
              <a:ext cx="1" cy="4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06" name="Line 634"/>
            <p:cNvSpPr>
              <a:spLocks noChangeShapeType="1"/>
            </p:cNvSpPr>
            <p:nvPr/>
          </p:nvSpPr>
          <p:spPr bwMode="auto">
            <a:xfrm>
              <a:off x="3249" y="492"/>
              <a:ext cx="4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07" name="Line 635"/>
            <p:cNvSpPr>
              <a:spLocks noChangeShapeType="1"/>
            </p:cNvSpPr>
            <p:nvPr/>
          </p:nvSpPr>
          <p:spPr bwMode="auto">
            <a:xfrm>
              <a:off x="3487" y="492"/>
              <a:ext cx="1" cy="4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08" name="Line 636"/>
            <p:cNvSpPr>
              <a:spLocks noChangeShapeType="1"/>
            </p:cNvSpPr>
            <p:nvPr/>
          </p:nvSpPr>
          <p:spPr bwMode="auto">
            <a:xfrm>
              <a:off x="3487" y="492"/>
              <a:ext cx="6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09" name="Freeform 637"/>
            <p:cNvSpPr>
              <a:spLocks noChangeArrowheads="1"/>
            </p:cNvSpPr>
            <p:nvPr/>
          </p:nvSpPr>
          <p:spPr bwMode="auto">
            <a:xfrm>
              <a:off x="3086" y="443"/>
              <a:ext cx="21" cy="319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0" y="9553"/>
                    <a:pt x="9924" y="16497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10" name="Freeform 638"/>
            <p:cNvSpPr>
              <a:spLocks noChangeArrowheads="1"/>
            </p:cNvSpPr>
            <p:nvPr/>
          </p:nvSpPr>
          <p:spPr bwMode="auto">
            <a:xfrm>
              <a:off x="3107" y="762"/>
              <a:ext cx="67" cy="67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41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3086" y="21600"/>
                    <a:pt x="21600" y="21417"/>
                    <a:pt x="21600" y="21417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11" name="Line 639"/>
            <p:cNvSpPr>
              <a:spLocks noChangeShapeType="1"/>
            </p:cNvSpPr>
            <p:nvPr/>
          </p:nvSpPr>
          <p:spPr bwMode="auto">
            <a:xfrm>
              <a:off x="3174" y="57"/>
              <a:ext cx="69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12" name="Freeform 640"/>
            <p:cNvSpPr>
              <a:spLocks noChangeArrowheads="1"/>
            </p:cNvSpPr>
            <p:nvPr/>
          </p:nvSpPr>
          <p:spPr bwMode="auto">
            <a:xfrm>
              <a:off x="3086" y="124"/>
              <a:ext cx="21" cy="319"/>
            </a:xfrm>
            <a:custGeom>
              <a:avLst/>
              <a:gdLst>
                <a:gd name="T0" fmla="*/ 0 w 21600"/>
                <a:gd name="T1" fmla="*/ 21600 h 21600"/>
                <a:gd name="T2" fmla="*/ 21600 w 21600"/>
                <a:gd name="T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12047"/>
                    <a:pt x="9924" y="5103"/>
                    <a:pt x="2160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13" name="Freeform 641"/>
            <p:cNvSpPr>
              <a:spLocks noChangeArrowheads="1"/>
            </p:cNvSpPr>
            <p:nvPr/>
          </p:nvSpPr>
          <p:spPr bwMode="auto">
            <a:xfrm>
              <a:off x="3107" y="57"/>
              <a:ext cx="67" cy="67"/>
            </a:xfrm>
            <a:custGeom>
              <a:avLst/>
              <a:gdLst>
                <a:gd name="T0" fmla="*/ 0 w 21600"/>
                <a:gd name="T1" fmla="*/ 21600 h 21600"/>
                <a:gd name="T2" fmla="*/ 21600 w 21600"/>
                <a:gd name="T3" fmla="*/ 18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3086" y="0"/>
                    <a:pt x="21600" y="183"/>
                    <a:pt x="21600" y="183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14" name="Text Box 642"/>
            <p:cNvSpPr txBox="1">
              <a:spLocks noChangeArrowheads="1"/>
            </p:cNvSpPr>
            <p:nvPr/>
          </p:nvSpPr>
          <p:spPr bwMode="auto">
            <a:xfrm rot="16200000">
              <a:off x="3326" y="414"/>
              <a:ext cx="110" cy="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700">
                  <a:solidFill>
                    <a:srgbClr val="000000"/>
                  </a:solidFill>
                  <a:ea typeface="ＭＳ ゴシック" panose="020B0609070205080204" pitchFamily="49" charset="-128"/>
                </a:rPr>
                <a:t>-0.5</a:t>
              </a:r>
              <a:endParaRPr lang="en-US" altLang="ja-JP">
                <a:ea typeface="ＭＳ ゴシック" panose="020B0609070205080204" pitchFamily="49" charset="-128"/>
              </a:endParaRPr>
            </a:p>
          </p:txBody>
        </p:sp>
        <p:sp>
          <p:nvSpPr>
            <p:cNvPr id="3715" name="Text Box 643"/>
            <p:cNvSpPr txBox="1">
              <a:spLocks noChangeArrowheads="1"/>
            </p:cNvSpPr>
            <p:nvPr/>
          </p:nvSpPr>
          <p:spPr bwMode="auto">
            <a:xfrm rot="16200000">
              <a:off x="3692" y="684"/>
              <a:ext cx="56" cy="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700">
                  <a:solidFill>
                    <a:srgbClr val="000000"/>
                  </a:solidFill>
                  <a:ea typeface="ＭＳ ゴシック" panose="020B0609070205080204" pitchFamily="49" charset="-128"/>
                </a:rPr>
                <a:t>34</a:t>
              </a:r>
              <a:endParaRPr lang="en-US" altLang="ja-JP"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3716" name="Group 644"/>
          <p:cNvGrpSpPr>
            <a:grpSpLocks/>
          </p:cNvGrpSpPr>
          <p:nvPr/>
        </p:nvGrpSpPr>
        <p:grpSpPr bwMode="auto">
          <a:xfrm>
            <a:off x="6284913" y="4564063"/>
            <a:ext cx="1354137" cy="1308100"/>
            <a:chOff x="3959" y="2875"/>
            <a:chExt cx="853" cy="824"/>
          </a:xfrm>
        </p:grpSpPr>
        <p:sp>
          <p:nvSpPr>
            <p:cNvPr id="3717" name="Text Box 645"/>
            <p:cNvSpPr txBox="1">
              <a:spLocks noChangeArrowheads="1"/>
            </p:cNvSpPr>
            <p:nvPr/>
          </p:nvSpPr>
          <p:spPr bwMode="auto">
            <a:xfrm>
              <a:off x="4084" y="3554"/>
              <a:ext cx="55" cy="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700">
                  <a:solidFill>
                    <a:srgbClr val="000000"/>
                  </a:solidFill>
                  <a:ea typeface="ＭＳ ゴシック" panose="020B0609070205080204" pitchFamily="49" charset="-128"/>
                </a:rPr>
                <a:t>34</a:t>
              </a:r>
              <a:endParaRPr lang="en-US" altLang="ja-JP">
                <a:ea typeface="ＭＳ ゴシック" panose="020B0609070205080204" pitchFamily="49" charset="-128"/>
              </a:endParaRPr>
            </a:p>
          </p:txBody>
        </p:sp>
        <p:sp>
          <p:nvSpPr>
            <p:cNvPr id="3718" name="Line 646"/>
            <p:cNvSpPr>
              <a:spLocks noChangeShapeType="1"/>
            </p:cNvSpPr>
            <p:nvPr/>
          </p:nvSpPr>
          <p:spPr bwMode="auto">
            <a:xfrm>
              <a:off x="3959" y="3655"/>
              <a:ext cx="31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19" name="Line 647"/>
            <p:cNvSpPr>
              <a:spLocks noChangeShapeType="1"/>
            </p:cNvSpPr>
            <p:nvPr/>
          </p:nvSpPr>
          <p:spPr bwMode="auto">
            <a:xfrm>
              <a:off x="4003" y="3008"/>
              <a:ext cx="1" cy="69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20" name="Line 648"/>
            <p:cNvSpPr>
              <a:spLocks noChangeShapeType="1"/>
            </p:cNvSpPr>
            <p:nvPr/>
          </p:nvSpPr>
          <p:spPr bwMode="auto">
            <a:xfrm>
              <a:off x="4388" y="2875"/>
              <a:ext cx="1" cy="82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21" name="Line 649"/>
            <p:cNvSpPr>
              <a:spLocks noChangeShapeType="1"/>
            </p:cNvSpPr>
            <p:nvPr/>
          </p:nvSpPr>
          <p:spPr bwMode="auto">
            <a:xfrm>
              <a:off x="4507" y="3655"/>
              <a:ext cx="30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22" name="Line 650"/>
            <p:cNvSpPr>
              <a:spLocks noChangeShapeType="1"/>
            </p:cNvSpPr>
            <p:nvPr/>
          </p:nvSpPr>
          <p:spPr bwMode="auto">
            <a:xfrm>
              <a:off x="4740" y="3013"/>
              <a:ext cx="7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23" name="Line 651"/>
            <p:cNvSpPr>
              <a:spLocks noChangeShapeType="1"/>
            </p:cNvSpPr>
            <p:nvPr/>
          </p:nvSpPr>
          <p:spPr bwMode="auto">
            <a:xfrm>
              <a:off x="3959" y="3013"/>
              <a:ext cx="8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24" name="Line 652"/>
            <p:cNvSpPr>
              <a:spLocks noChangeShapeType="1"/>
            </p:cNvSpPr>
            <p:nvPr/>
          </p:nvSpPr>
          <p:spPr bwMode="auto">
            <a:xfrm>
              <a:off x="4270" y="3620"/>
              <a:ext cx="23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25" name="Line 653"/>
            <p:cNvSpPr>
              <a:spLocks noChangeShapeType="1"/>
            </p:cNvSpPr>
            <p:nvPr/>
          </p:nvSpPr>
          <p:spPr bwMode="auto">
            <a:xfrm>
              <a:off x="4270" y="3620"/>
              <a:ext cx="1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26" name="Line 654"/>
            <p:cNvSpPr>
              <a:spLocks noChangeShapeType="1"/>
            </p:cNvSpPr>
            <p:nvPr/>
          </p:nvSpPr>
          <p:spPr bwMode="auto">
            <a:xfrm>
              <a:off x="4507" y="3620"/>
              <a:ext cx="1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27" name="Freeform 655"/>
            <p:cNvSpPr>
              <a:spLocks noChangeArrowheads="1"/>
            </p:cNvSpPr>
            <p:nvPr/>
          </p:nvSpPr>
          <p:spPr bwMode="auto">
            <a:xfrm>
              <a:off x="4069" y="2920"/>
              <a:ext cx="319" cy="21"/>
            </a:xfrm>
            <a:custGeom>
              <a:avLst/>
              <a:gdLst>
                <a:gd name="T0" fmla="*/ 21600 w 21600"/>
                <a:gd name="T1" fmla="*/ 0 h 21600"/>
                <a:gd name="T2" fmla="*/ 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12047" y="0"/>
                    <a:pt x="5103" y="9924"/>
                    <a:pt x="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28" name="Freeform 656"/>
            <p:cNvSpPr>
              <a:spLocks noChangeArrowheads="1"/>
            </p:cNvSpPr>
            <p:nvPr/>
          </p:nvSpPr>
          <p:spPr bwMode="auto">
            <a:xfrm>
              <a:off x="4002" y="2941"/>
              <a:ext cx="67" cy="67"/>
            </a:xfrm>
            <a:custGeom>
              <a:avLst/>
              <a:gdLst>
                <a:gd name="T0" fmla="*/ 21600 w 21600"/>
                <a:gd name="T1" fmla="*/ 0 h 21600"/>
                <a:gd name="T2" fmla="*/ 183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0" y="3086"/>
                    <a:pt x="183" y="21600"/>
                    <a:pt x="183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29" name="Line 657"/>
            <p:cNvSpPr>
              <a:spLocks noChangeShapeType="1"/>
            </p:cNvSpPr>
            <p:nvPr/>
          </p:nvSpPr>
          <p:spPr bwMode="auto">
            <a:xfrm>
              <a:off x="4774" y="3008"/>
              <a:ext cx="1" cy="69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30" name="Freeform 658"/>
            <p:cNvSpPr>
              <a:spLocks noChangeArrowheads="1"/>
            </p:cNvSpPr>
            <p:nvPr/>
          </p:nvSpPr>
          <p:spPr bwMode="auto">
            <a:xfrm>
              <a:off x="4388" y="2920"/>
              <a:ext cx="319" cy="21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9553" y="0"/>
                    <a:pt x="16497" y="9924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31" name="Freeform 659"/>
            <p:cNvSpPr>
              <a:spLocks noChangeArrowheads="1"/>
            </p:cNvSpPr>
            <p:nvPr/>
          </p:nvSpPr>
          <p:spPr bwMode="auto">
            <a:xfrm>
              <a:off x="4707" y="2941"/>
              <a:ext cx="67" cy="67"/>
            </a:xfrm>
            <a:custGeom>
              <a:avLst/>
              <a:gdLst>
                <a:gd name="T0" fmla="*/ 0 w 21600"/>
                <a:gd name="T1" fmla="*/ 0 h 21600"/>
                <a:gd name="T2" fmla="*/ 21417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21600" y="3086"/>
                    <a:pt x="21417" y="21600"/>
                    <a:pt x="21417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32" name="Text Box 660"/>
            <p:cNvSpPr txBox="1">
              <a:spLocks noChangeArrowheads="1"/>
            </p:cNvSpPr>
            <p:nvPr/>
          </p:nvSpPr>
          <p:spPr bwMode="auto">
            <a:xfrm>
              <a:off x="4334" y="3187"/>
              <a:ext cx="111" cy="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700">
                  <a:solidFill>
                    <a:srgbClr val="000000"/>
                  </a:solidFill>
                  <a:ea typeface="ＭＳ ゴシック" panose="020B0609070205080204" pitchFamily="49" charset="-128"/>
                </a:rPr>
                <a:t>-0.5</a:t>
              </a:r>
              <a:endParaRPr lang="en-US" altLang="ja-JP">
                <a:ea typeface="ＭＳ ゴシック" panose="020B0609070205080204" pitchFamily="49" charset="-128"/>
              </a:endParaRPr>
            </a:p>
          </p:txBody>
        </p:sp>
        <p:sp>
          <p:nvSpPr>
            <p:cNvPr id="3733" name="Line 661"/>
            <p:cNvSpPr>
              <a:spLocks noChangeShapeType="1"/>
            </p:cNvSpPr>
            <p:nvPr/>
          </p:nvSpPr>
          <p:spPr bwMode="auto">
            <a:xfrm>
              <a:off x="4388" y="3043"/>
              <a:ext cx="1" cy="57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34" name="Line 662"/>
            <p:cNvSpPr>
              <a:spLocks noChangeShapeType="1"/>
            </p:cNvSpPr>
            <p:nvPr/>
          </p:nvSpPr>
          <p:spPr bwMode="auto">
            <a:xfrm>
              <a:off x="4388" y="3067"/>
              <a:ext cx="1" cy="53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35" name="Line 663"/>
            <p:cNvSpPr>
              <a:spLocks noChangeShapeType="1"/>
            </p:cNvSpPr>
            <p:nvPr/>
          </p:nvSpPr>
          <p:spPr bwMode="auto">
            <a:xfrm>
              <a:off x="4388" y="3043"/>
              <a:ext cx="1" cy="57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36" name="Line 664"/>
            <p:cNvSpPr>
              <a:spLocks noChangeShapeType="1"/>
            </p:cNvSpPr>
            <p:nvPr/>
          </p:nvSpPr>
          <p:spPr bwMode="auto">
            <a:xfrm>
              <a:off x="4238" y="3064"/>
              <a:ext cx="31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37" name="Line 665"/>
            <p:cNvSpPr>
              <a:spLocks noChangeShapeType="1"/>
            </p:cNvSpPr>
            <p:nvPr/>
          </p:nvSpPr>
          <p:spPr bwMode="auto">
            <a:xfrm>
              <a:off x="4505" y="3029"/>
              <a:ext cx="1" cy="41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38" name="Line 666"/>
            <p:cNvSpPr>
              <a:spLocks noChangeShapeType="1"/>
            </p:cNvSpPr>
            <p:nvPr/>
          </p:nvSpPr>
          <p:spPr bwMode="auto">
            <a:xfrm>
              <a:off x="4238" y="3389"/>
              <a:ext cx="31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39" name="Line 667"/>
            <p:cNvSpPr>
              <a:spLocks noChangeShapeType="1"/>
            </p:cNvSpPr>
            <p:nvPr/>
          </p:nvSpPr>
          <p:spPr bwMode="auto">
            <a:xfrm>
              <a:off x="4271" y="3029"/>
              <a:ext cx="1" cy="41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3740" name="Group 668"/>
          <p:cNvGrpSpPr>
            <a:grpSpLocks/>
          </p:cNvGrpSpPr>
          <p:nvPr/>
        </p:nvGrpSpPr>
        <p:grpSpPr bwMode="auto">
          <a:xfrm>
            <a:off x="4829175" y="1511300"/>
            <a:ext cx="1306513" cy="1354138"/>
            <a:chOff x="3042" y="952"/>
            <a:chExt cx="823" cy="853"/>
          </a:xfrm>
        </p:grpSpPr>
        <p:sp>
          <p:nvSpPr>
            <p:cNvPr id="3741" name="Line 669"/>
            <p:cNvSpPr>
              <a:spLocks noChangeShapeType="1"/>
            </p:cNvSpPr>
            <p:nvPr/>
          </p:nvSpPr>
          <p:spPr bwMode="auto">
            <a:xfrm>
              <a:off x="3821" y="1494"/>
              <a:ext cx="1" cy="31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42" name="Line 670"/>
            <p:cNvSpPr>
              <a:spLocks noChangeShapeType="1"/>
            </p:cNvSpPr>
            <p:nvPr/>
          </p:nvSpPr>
          <p:spPr bwMode="auto">
            <a:xfrm>
              <a:off x="3174" y="1761"/>
              <a:ext cx="69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43" name="Line 671"/>
            <p:cNvSpPr>
              <a:spLocks noChangeShapeType="1"/>
            </p:cNvSpPr>
            <p:nvPr/>
          </p:nvSpPr>
          <p:spPr bwMode="auto">
            <a:xfrm>
              <a:off x="3042" y="1376"/>
              <a:ext cx="82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44" name="Line 672"/>
            <p:cNvSpPr>
              <a:spLocks noChangeShapeType="1"/>
            </p:cNvSpPr>
            <p:nvPr/>
          </p:nvSpPr>
          <p:spPr bwMode="auto">
            <a:xfrm>
              <a:off x="3821" y="952"/>
              <a:ext cx="1" cy="30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45" name="Line 673"/>
            <p:cNvSpPr>
              <a:spLocks noChangeShapeType="1"/>
            </p:cNvSpPr>
            <p:nvPr/>
          </p:nvSpPr>
          <p:spPr bwMode="auto">
            <a:xfrm>
              <a:off x="3179" y="952"/>
              <a:ext cx="1" cy="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46" name="Line 674"/>
            <p:cNvSpPr>
              <a:spLocks noChangeShapeType="1"/>
            </p:cNvSpPr>
            <p:nvPr/>
          </p:nvSpPr>
          <p:spPr bwMode="auto">
            <a:xfrm>
              <a:off x="3179" y="1723"/>
              <a:ext cx="1" cy="8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47" name="Line 675"/>
            <p:cNvSpPr>
              <a:spLocks noChangeShapeType="1"/>
            </p:cNvSpPr>
            <p:nvPr/>
          </p:nvSpPr>
          <p:spPr bwMode="auto">
            <a:xfrm>
              <a:off x="3787" y="1257"/>
              <a:ext cx="1" cy="23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48" name="Line 676"/>
            <p:cNvSpPr>
              <a:spLocks noChangeShapeType="1"/>
            </p:cNvSpPr>
            <p:nvPr/>
          </p:nvSpPr>
          <p:spPr bwMode="auto">
            <a:xfrm>
              <a:off x="3787" y="1494"/>
              <a:ext cx="3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49" name="Line 677"/>
            <p:cNvSpPr>
              <a:spLocks noChangeShapeType="1"/>
            </p:cNvSpPr>
            <p:nvPr/>
          </p:nvSpPr>
          <p:spPr bwMode="auto">
            <a:xfrm>
              <a:off x="3787" y="1257"/>
              <a:ext cx="3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50" name="Line 678"/>
            <p:cNvSpPr>
              <a:spLocks noChangeShapeType="1"/>
            </p:cNvSpPr>
            <p:nvPr/>
          </p:nvSpPr>
          <p:spPr bwMode="auto">
            <a:xfrm>
              <a:off x="3276" y="1304"/>
              <a:ext cx="23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51" name="Line 679"/>
            <p:cNvSpPr>
              <a:spLocks noChangeShapeType="1"/>
            </p:cNvSpPr>
            <p:nvPr/>
          </p:nvSpPr>
          <p:spPr bwMode="auto">
            <a:xfrm>
              <a:off x="3510" y="1304"/>
              <a:ext cx="1" cy="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52" name="Line 680"/>
            <p:cNvSpPr>
              <a:spLocks noChangeShapeType="1"/>
            </p:cNvSpPr>
            <p:nvPr/>
          </p:nvSpPr>
          <p:spPr bwMode="auto">
            <a:xfrm>
              <a:off x="3276" y="1304"/>
              <a:ext cx="1" cy="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53" name="Line 681"/>
            <p:cNvSpPr>
              <a:spLocks noChangeShapeType="1"/>
            </p:cNvSpPr>
            <p:nvPr/>
          </p:nvSpPr>
          <p:spPr bwMode="auto">
            <a:xfrm>
              <a:off x="3298" y="1284"/>
              <a:ext cx="1" cy="4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54" name="Line 682"/>
            <p:cNvSpPr>
              <a:spLocks noChangeShapeType="1"/>
            </p:cNvSpPr>
            <p:nvPr/>
          </p:nvSpPr>
          <p:spPr bwMode="auto">
            <a:xfrm>
              <a:off x="3249" y="1327"/>
              <a:ext cx="4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55" name="Line 683"/>
            <p:cNvSpPr>
              <a:spLocks noChangeShapeType="1"/>
            </p:cNvSpPr>
            <p:nvPr/>
          </p:nvSpPr>
          <p:spPr bwMode="auto">
            <a:xfrm>
              <a:off x="3487" y="1284"/>
              <a:ext cx="1" cy="4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56" name="Line 684"/>
            <p:cNvSpPr>
              <a:spLocks noChangeShapeType="1"/>
            </p:cNvSpPr>
            <p:nvPr/>
          </p:nvSpPr>
          <p:spPr bwMode="auto">
            <a:xfrm>
              <a:off x="3487" y="1327"/>
              <a:ext cx="6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57" name="Line 685"/>
            <p:cNvSpPr>
              <a:spLocks noChangeShapeType="1"/>
            </p:cNvSpPr>
            <p:nvPr/>
          </p:nvSpPr>
          <p:spPr bwMode="auto">
            <a:xfrm>
              <a:off x="3276" y="1448"/>
              <a:ext cx="23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58" name="Line 686"/>
            <p:cNvSpPr>
              <a:spLocks noChangeShapeType="1"/>
            </p:cNvSpPr>
            <p:nvPr/>
          </p:nvSpPr>
          <p:spPr bwMode="auto">
            <a:xfrm>
              <a:off x="3510" y="1376"/>
              <a:ext cx="1" cy="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59" name="Line 687"/>
            <p:cNvSpPr>
              <a:spLocks noChangeShapeType="1"/>
            </p:cNvSpPr>
            <p:nvPr/>
          </p:nvSpPr>
          <p:spPr bwMode="auto">
            <a:xfrm>
              <a:off x="3276" y="1376"/>
              <a:ext cx="1" cy="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60" name="Line 688"/>
            <p:cNvSpPr>
              <a:spLocks noChangeShapeType="1"/>
            </p:cNvSpPr>
            <p:nvPr/>
          </p:nvSpPr>
          <p:spPr bwMode="auto">
            <a:xfrm>
              <a:off x="3298" y="1425"/>
              <a:ext cx="1" cy="4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61" name="Line 689"/>
            <p:cNvSpPr>
              <a:spLocks noChangeShapeType="1"/>
            </p:cNvSpPr>
            <p:nvPr/>
          </p:nvSpPr>
          <p:spPr bwMode="auto">
            <a:xfrm>
              <a:off x="3249" y="1425"/>
              <a:ext cx="4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62" name="Line 690"/>
            <p:cNvSpPr>
              <a:spLocks noChangeShapeType="1"/>
            </p:cNvSpPr>
            <p:nvPr/>
          </p:nvSpPr>
          <p:spPr bwMode="auto">
            <a:xfrm>
              <a:off x="3487" y="1425"/>
              <a:ext cx="1" cy="4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63" name="Line 691"/>
            <p:cNvSpPr>
              <a:spLocks noChangeShapeType="1"/>
            </p:cNvSpPr>
            <p:nvPr/>
          </p:nvSpPr>
          <p:spPr bwMode="auto">
            <a:xfrm>
              <a:off x="3487" y="1425"/>
              <a:ext cx="6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64" name="Freeform 692"/>
            <p:cNvSpPr>
              <a:spLocks noChangeArrowheads="1"/>
            </p:cNvSpPr>
            <p:nvPr/>
          </p:nvSpPr>
          <p:spPr bwMode="auto">
            <a:xfrm>
              <a:off x="3086" y="1376"/>
              <a:ext cx="21" cy="319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0" y="9553"/>
                    <a:pt x="9924" y="16497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65" name="Freeform 693"/>
            <p:cNvSpPr>
              <a:spLocks noChangeArrowheads="1"/>
            </p:cNvSpPr>
            <p:nvPr/>
          </p:nvSpPr>
          <p:spPr bwMode="auto">
            <a:xfrm>
              <a:off x="3107" y="1695"/>
              <a:ext cx="67" cy="67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41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3086" y="21600"/>
                    <a:pt x="21600" y="21417"/>
                    <a:pt x="21600" y="21417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66" name="Line 694"/>
            <p:cNvSpPr>
              <a:spLocks noChangeShapeType="1"/>
            </p:cNvSpPr>
            <p:nvPr/>
          </p:nvSpPr>
          <p:spPr bwMode="auto">
            <a:xfrm>
              <a:off x="3174" y="990"/>
              <a:ext cx="69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67" name="Freeform 695"/>
            <p:cNvSpPr>
              <a:spLocks noChangeArrowheads="1"/>
            </p:cNvSpPr>
            <p:nvPr/>
          </p:nvSpPr>
          <p:spPr bwMode="auto">
            <a:xfrm>
              <a:off x="3086" y="1057"/>
              <a:ext cx="21" cy="319"/>
            </a:xfrm>
            <a:custGeom>
              <a:avLst/>
              <a:gdLst>
                <a:gd name="T0" fmla="*/ 0 w 21600"/>
                <a:gd name="T1" fmla="*/ 21600 h 21600"/>
                <a:gd name="T2" fmla="*/ 21600 w 21600"/>
                <a:gd name="T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12047"/>
                    <a:pt x="9924" y="5103"/>
                    <a:pt x="2160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68" name="Freeform 696"/>
            <p:cNvSpPr>
              <a:spLocks noChangeArrowheads="1"/>
            </p:cNvSpPr>
            <p:nvPr/>
          </p:nvSpPr>
          <p:spPr bwMode="auto">
            <a:xfrm>
              <a:off x="3107" y="990"/>
              <a:ext cx="67" cy="67"/>
            </a:xfrm>
            <a:custGeom>
              <a:avLst/>
              <a:gdLst>
                <a:gd name="T0" fmla="*/ 0 w 21600"/>
                <a:gd name="T1" fmla="*/ 21600 h 21600"/>
                <a:gd name="T2" fmla="*/ 21600 w 21600"/>
                <a:gd name="T3" fmla="*/ 18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3086" y="0"/>
                    <a:pt x="21600" y="183"/>
                    <a:pt x="21600" y="183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69" name="Text Box 697"/>
            <p:cNvSpPr txBox="1">
              <a:spLocks noChangeArrowheads="1"/>
            </p:cNvSpPr>
            <p:nvPr/>
          </p:nvSpPr>
          <p:spPr bwMode="auto">
            <a:xfrm rot="16200000">
              <a:off x="3326" y="1347"/>
              <a:ext cx="110" cy="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700">
                  <a:solidFill>
                    <a:srgbClr val="000000"/>
                  </a:solidFill>
                  <a:ea typeface="ＭＳ ゴシック" panose="020B0609070205080204" pitchFamily="49" charset="-128"/>
                </a:rPr>
                <a:t>-0.5</a:t>
              </a:r>
              <a:endParaRPr lang="en-US" altLang="ja-JP">
                <a:ea typeface="ＭＳ ゴシック" panose="020B0609070205080204" pitchFamily="49" charset="-128"/>
              </a:endParaRPr>
            </a:p>
          </p:txBody>
        </p:sp>
        <p:sp>
          <p:nvSpPr>
            <p:cNvPr id="3770" name="Text Box 698"/>
            <p:cNvSpPr txBox="1">
              <a:spLocks noChangeArrowheads="1"/>
            </p:cNvSpPr>
            <p:nvPr/>
          </p:nvSpPr>
          <p:spPr bwMode="auto">
            <a:xfrm rot="16200000">
              <a:off x="3692" y="1617"/>
              <a:ext cx="56" cy="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700">
                  <a:solidFill>
                    <a:srgbClr val="000000"/>
                  </a:solidFill>
                  <a:ea typeface="ＭＳ ゴシック" panose="020B0609070205080204" pitchFamily="49" charset="-128"/>
                </a:rPr>
                <a:t>34</a:t>
              </a:r>
              <a:endParaRPr lang="en-US" altLang="ja-JP">
                <a:ea typeface="ＭＳ ゴシック" panose="020B0609070205080204" pitchFamily="49" charset="-128"/>
              </a:endParaRPr>
            </a:p>
          </p:txBody>
        </p:sp>
      </p:grpSp>
      <p:sp>
        <p:nvSpPr>
          <p:cNvPr id="3771" name="Line 699"/>
          <p:cNvSpPr>
            <a:spLocks noChangeShapeType="1"/>
          </p:cNvSpPr>
          <p:nvPr/>
        </p:nvSpPr>
        <p:spPr bwMode="auto">
          <a:xfrm>
            <a:off x="7373938" y="890588"/>
            <a:ext cx="1587" cy="4937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72" name="Line 700"/>
          <p:cNvSpPr>
            <a:spLocks noChangeShapeType="1"/>
          </p:cNvSpPr>
          <p:nvPr/>
        </p:nvSpPr>
        <p:spPr bwMode="auto">
          <a:xfrm>
            <a:off x="6346825" y="1314450"/>
            <a:ext cx="10969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73" name="Line 701"/>
          <p:cNvSpPr>
            <a:spLocks noChangeShapeType="1"/>
          </p:cNvSpPr>
          <p:nvPr/>
        </p:nvSpPr>
        <p:spPr bwMode="auto">
          <a:xfrm>
            <a:off x="6135688" y="703263"/>
            <a:ext cx="13081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74" name="Line 702"/>
          <p:cNvSpPr>
            <a:spLocks noChangeShapeType="1"/>
          </p:cNvSpPr>
          <p:nvPr/>
        </p:nvSpPr>
        <p:spPr bwMode="auto">
          <a:xfrm>
            <a:off x="7373938" y="30163"/>
            <a:ext cx="1587" cy="4841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75" name="Line 703"/>
          <p:cNvSpPr>
            <a:spLocks noChangeShapeType="1"/>
          </p:cNvSpPr>
          <p:nvPr/>
        </p:nvSpPr>
        <p:spPr bwMode="auto">
          <a:xfrm>
            <a:off x="6354763" y="0"/>
            <a:ext cx="1587" cy="1444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76" name="Line 704"/>
          <p:cNvSpPr>
            <a:spLocks noChangeShapeType="1"/>
          </p:cNvSpPr>
          <p:nvPr/>
        </p:nvSpPr>
        <p:spPr bwMode="auto">
          <a:xfrm>
            <a:off x="6354763" y="1254125"/>
            <a:ext cx="1587" cy="1301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77" name="Line 705"/>
          <p:cNvSpPr>
            <a:spLocks noChangeShapeType="1"/>
          </p:cNvSpPr>
          <p:nvPr/>
        </p:nvSpPr>
        <p:spPr bwMode="auto">
          <a:xfrm>
            <a:off x="7318375" y="514350"/>
            <a:ext cx="1588" cy="3762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78" name="Line 706"/>
          <p:cNvSpPr>
            <a:spLocks noChangeShapeType="1"/>
          </p:cNvSpPr>
          <p:nvPr/>
        </p:nvSpPr>
        <p:spPr bwMode="auto">
          <a:xfrm>
            <a:off x="7318375" y="890588"/>
            <a:ext cx="555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79" name="Line 707"/>
          <p:cNvSpPr>
            <a:spLocks noChangeShapeType="1"/>
          </p:cNvSpPr>
          <p:nvPr/>
        </p:nvSpPr>
        <p:spPr bwMode="auto">
          <a:xfrm>
            <a:off x="7318375" y="514350"/>
            <a:ext cx="555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80" name="Line 708"/>
          <p:cNvSpPr>
            <a:spLocks noChangeShapeType="1"/>
          </p:cNvSpPr>
          <p:nvPr/>
        </p:nvSpPr>
        <p:spPr bwMode="auto">
          <a:xfrm>
            <a:off x="6507163" y="588963"/>
            <a:ext cx="37306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81" name="Line 709"/>
          <p:cNvSpPr>
            <a:spLocks noChangeShapeType="1"/>
          </p:cNvSpPr>
          <p:nvPr/>
        </p:nvSpPr>
        <p:spPr bwMode="auto">
          <a:xfrm>
            <a:off x="6880225" y="588963"/>
            <a:ext cx="1588" cy="1143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82" name="Line 710"/>
          <p:cNvSpPr>
            <a:spLocks noChangeShapeType="1"/>
          </p:cNvSpPr>
          <p:nvPr/>
        </p:nvSpPr>
        <p:spPr bwMode="auto">
          <a:xfrm>
            <a:off x="6507163" y="588963"/>
            <a:ext cx="1587" cy="1143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83" name="Line 711"/>
          <p:cNvSpPr>
            <a:spLocks noChangeShapeType="1"/>
          </p:cNvSpPr>
          <p:nvPr/>
        </p:nvSpPr>
        <p:spPr bwMode="auto">
          <a:xfrm>
            <a:off x="6543675" y="555625"/>
            <a:ext cx="1588" cy="682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84" name="Line 712"/>
          <p:cNvSpPr>
            <a:spLocks noChangeShapeType="1"/>
          </p:cNvSpPr>
          <p:nvPr/>
        </p:nvSpPr>
        <p:spPr bwMode="auto">
          <a:xfrm>
            <a:off x="6465888" y="623888"/>
            <a:ext cx="7778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85" name="Line 713"/>
          <p:cNvSpPr>
            <a:spLocks noChangeShapeType="1"/>
          </p:cNvSpPr>
          <p:nvPr/>
        </p:nvSpPr>
        <p:spPr bwMode="auto">
          <a:xfrm>
            <a:off x="6843713" y="555625"/>
            <a:ext cx="1587" cy="682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86" name="Line 714"/>
          <p:cNvSpPr>
            <a:spLocks noChangeShapeType="1"/>
          </p:cNvSpPr>
          <p:nvPr/>
        </p:nvSpPr>
        <p:spPr bwMode="auto">
          <a:xfrm>
            <a:off x="6843713" y="623888"/>
            <a:ext cx="10001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87" name="Line 715"/>
          <p:cNvSpPr>
            <a:spLocks noChangeShapeType="1"/>
          </p:cNvSpPr>
          <p:nvPr/>
        </p:nvSpPr>
        <p:spPr bwMode="auto">
          <a:xfrm>
            <a:off x="6507163" y="817563"/>
            <a:ext cx="37306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88" name="Line 716"/>
          <p:cNvSpPr>
            <a:spLocks noChangeShapeType="1"/>
          </p:cNvSpPr>
          <p:nvPr/>
        </p:nvSpPr>
        <p:spPr bwMode="auto">
          <a:xfrm>
            <a:off x="6880225" y="703263"/>
            <a:ext cx="1588" cy="1143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89" name="Line 717"/>
          <p:cNvSpPr>
            <a:spLocks noChangeShapeType="1"/>
          </p:cNvSpPr>
          <p:nvPr/>
        </p:nvSpPr>
        <p:spPr bwMode="auto">
          <a:xfrm>
            <a:off x="6507163" y="703263"/>
            <a:ext cx="1587" cy="1143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90" name="Line 718"/>
          <p:cNvSpPr>
            <a:spLocks noChangeShapeType="1"/>
          </p:cNvSpPr>
          <p:nvPr/>
        </p:nvSpPr>
        <p:spPr bwMode="auto">
          <a:xfrm>
            <a:off x="6543675" y="781050"/>
            <a:ext cx="1588" cy="682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91" name="Line 719"/>
          <p:cNvSpPr>
            <a:spLocks noChangeShapeType="1"/>
          </p:cNvSpPr>
          <p:nvPr/>
        </p:nvSpPr>
        <p:spPr bwMode="auto">
          <a:xfrm>
            <a:off x="6465888" y="781050"/>
            <a:ext cx="7778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92" name="Line 720"/>
          <p:cNvSpPr>
            <a:spLocks noChangeShapeType="1"/>
          </p:cNvSpPr>
          <p:nvPr/>
        </p:nvSpPr>
        <p:spPr bwMode="auto">
          <a:xfrm>
            <a:off x="6843713" y="781050"/>
            <a:ext cx="1587" cy="682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93" name="Line 721"/>
          <p:cNvSpPr>
            <a:spLocks noChangeShapeType="1"/>
          </p:cNvSpPr>
          <p:nvPr/>
        </p:nvSpPr>
        <p:spPr bwMode="auto">
          <a:xfrm>
            <a:off x="6843713" y="781050"/>
            <a:ext cx="10001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94" name="Freeform 722"/>
          <p:cNvSpPr>
            <a:spLocks noChangeArrowheads="1"/>
          </p:cNvSpPr>
          <p:nvPr/>
        </p:nvSpPr>
        <p:spPr bwMode="auto">
          <a:xfrm>
            <a:off x="6207125" y="703263"/>
            <a:ext cx="33338" cy="506412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0" y="9553"/>
                  <a:pt x="9924" y="16497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95" name="Freeform 723"/>
          <p:cNvSpPr>
            <a:spLocks noChangeArrowheads="1"/>
          </p:cNvSpPr>
          <p:nvPr/>
        </p:nvSpPr>
        <p:spPr bwMode="auto">
          <a:xfrm>
            <a:off x="6240463" y="1209675"/>
            <a:ext cx="106362" cy="106363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417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3086" y="21600"/>
                  <a:pt x="21600" y="21417"/>
                  <a:pt x="21600" y="21417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96" name="Line 724"/>
          <p:cNvSpPr>
            <a:spLocks noChangeShapeType="1"/>
          </p:cNvSpPr>
          <p:nvPr/>
        </p:nvSpPr>
        <p:spPr bwMode="auto">
          <a:xfrm>
            <a:off x="6346825" y="90488"/>
            <a:ext cx="10969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97" name="Freeform 725"/>
          <p:cNvSpPr>
            <a:spLocks noChangeArrowheads="1"/>
          </p:cNvSpPr>
          <p:nvPr/>
        </p:nvSpPr>
        <p:spPr bwMode="auto">
          <a:xfrm>
            <a:off x="6207125" y="196850"/>
            <a:ext cx="33338" cy="506413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12047"/>
                  <a:pt x="9924" y="5103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98" name="Freeform 726"/>
          <p:cNvSpPr>
            <a:spLocks noChangeArrowheads="1"/>
          </p:cNvSpPr>
          <p:nvPr/>
        </p:nvSpPr>
        <p:spPr bwMode="auto">
          <a:xfrm>
            <a:off x="6240463" y="90488"/>
            <a:ext cx="106362" cy="106362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183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3086" y="0"/>
                  <a:pt x="21600" y="183"/>
                  <a:pt x="21600" y="183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99" name="Text Box 727"/>
          <p:cNvSpPr txBox="1">
            <a:spLocks noChangeArrowheads="1"/>
          </p:cNvSpPr>
          <p:nvPr/>
        </p:nvSpPr>
        <p:spPr bwMode="auto">
          <a:xfrm rot="16200000">
            <a:off x="6586537" y="657226"/>
            <a:ext cx="174625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700">
                <a:solidFill>
                  <a:srgbClr val="000000"/>
                </a:solidFill>
                <a:ea typeface="ＭＳ ゴシック" panose="020B0609070205080204" pitchFamily="49" charset="-128"/>
              </a:rPr>
              <a:t>-0.5</a:t>
            </a:r>
            <a:endParaRPr lang="en-US" altLang="ja-JP">
              <a:ea typeface="ＭＳ ゴシック" panose="020B0609070205080204" pitchFamily="49" charset="-128"/>
            </a:endParaRPr>
          </a:p>
        </p:txBody>
      </p:sp>
      <p:sp>
        <p:nvSpPr>
          <p:cNvPr id="3800" name="Text Box 728"/>
          <p:cNvSpPr txBox="1">
            <a:spLocks noChangeArrowheads="1"/>
          </p:cNvSpPr>
          <p:nvPr/>
        </p:nvSpPr>
        <p:spPr bwMode="auto">
          <a:xfrm rot="16200000">
            <a:off x="7169150" y="1085850"/>
            <a:ext cx="88900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700">
                <a:solidFill>
                  <a:srgbClr val="000000"/>
                </a:solidFill>
                <a:ea typeface="ＭＳ ゴシック" panose="020B0609070205080204" pitchFamily="49" charset="-128"/>
              </a:rPr>
              <a:t>34</a:t>
            </a:r>
            <a:endParaRPr lang="en-US" altLang="ja-JP">
              <a:ea typeface="ＭＳ ゴシック" panose="020B0609070205080204" pitchFamily="49" charset="-128"/>
            </a:endParaRPr>
          </a:p>
        </p:txBody>
      </p:sp>
      <p:grpSp>
        <p:nvGrpSpPr>
          <p:cNvPr id="3801" name="Group 729"/>
          <p:cNvGrpSpPr>
            <a:grpSpLocks/>
          </p:cNvGrpSpPr>
          <p:nvPr/>
        </p:nvGrpSpPr>
        <p:grpSpPr bwMode="auto">
          <a:xfrm>
            <a:off x="6135688" y="1511300"/>
            <a:ext cx="1308100" cy="1354138"/>
            <a:chOff x="3865" y="952"/>
            <a:chExt cx="824" cy="853"/>
          </a:xfrm>
        </p:grpSpPr>
        <p:sp>
          <p:nvSpPr>
            <p:cNvPr id="3802" name="Line 730"/>
            <p:cNvSpPr>
              <a:spLocks noChangeShapeType="1"/>
            </p:cNvSpPr>
            <p:nvPr/>
          </p:nvSpPr>
          <p:spPr bwMode="auto">
            <a:xfrm>
              <a:off x="4645" y="1494"/>
              <a:ext cx="1" cy="31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03" name="Line 731"/>
            <p:cNvSpPr>
              <a:spLocks noChangeShapeType="1"/>
            </p:cNvSpPr>
            <p:nvPr/>
          </p:nvSpPr>
          <p:spPr bwMode="auto">
            <a:xfrm>
              <a:off x="3998" y="1761"/>
              <a:ext cx="69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04" name="Line 732"/>
            <p:cNvSpPr>
              <a:spLocks noChangeShapeType="1"/>
            </p:cNvSpPr>
            <p:nvPr/>
          </p:nvSpPr>
          <p:spPr bwMode="auto">
            <a:xfrm>
              <a:off x="3865" y="1376"/>
              <a:ext cx="82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05" name="Line 733"/>
            <p:cNvSpPr>
              <a:spLocks noChangeShapeType="1"/>
            </p:cNvSpPr>
            <p:nvPr/>
          </p:nvSpPr>
          <p:spPr bwMode="auto">
            <a:xfrm>
              <a:off x="4645" y="952"/>
              <a:ext cx="1" cy="30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06" name="Line 734"/>
            <p:cNvSpPr>
              <a:spLocks noChangeShapeType="1"/>
            </p:cNvSpPr>
            <p:nvPr/>
          </p:nvSpPr>
          <p:spPr bwMode="auto">
            <a:xfrm>
              <a:off x="4003" y="952"/>
              <a:ext cx="1" cy="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07" name="Line 735"/>
            <p:cNvSpPr>
              <a:spLocks noChangeShapeType="1"/>
            </p:cNvSpPr>
            <p:nvPr/>
          </p:nvSpPr>
          <p:spPr bwMode="auto">
            <a:xfrm>
              <a:off x="4003" y="1723"/>
              <a:ext cx="1" cy="8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08" name="Line 736"/>
            <p:cNvSpPr>
              <a:spLocks noChangeShapeType="1"/>
            </p:cNvSpPr>
            <p:nvPr/>
          </p:nvSpPr>
          <p:spPr bwMode="auto">
            <a:xfrm>
              <a:off x="4610" y="1257"/>
              <a:ext cx="1" cy="23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09" name="Line 737"/>
            <p:cNvSpPr>
              <a:spLocks noChangeShapeType="1"/>
            </p:cNvSpPr>
            <p:nvPr/>
          </p:nvSpPr>
          <p:spPr bwMode="auto">
            <a:xfrm>
              <a:off x="4610" y="1494"/>
              <a:ext cx="3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10" name="Line 738"/>
            <p:cNvSpPr>
              <a:spLocks noChangeShapeType="1"/>
            </p:cNvSpPr>
            <p:nvPr/>
          </p:nvSpPr>
          <p:spPr bwMode="auto">
            <a:xfrm>
              <a:off x="4610" y="1257"/>
              <a:ext cx="3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11" name="Line 739"/>
            <p:cNvSpPr>
              <a:spLocks noChangeShapeType="1"/>
            </p:cNvSpPr>
            <p:nvPr/>
          </p:nvSpPr>
          <p:spPr bwMode="auto">
            <a:xfrm>
              <a:off x="4099" y="1304"/>
              <a:ext cx="23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12" name="Line 740"/>
            <p:cNvSpPr>
              <a:spLocks noChangeShapeType="1"/>
            </p:cNvSpPr>
            <p:nvPr/>
          </p:nvSpPr>
          <p:spPr bwMode="auto">
            <a:xfrm>
              <a:off x="4334" y="1304"/>
              <a:ext cx="1" cy="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13" name="Line 741"/>
            <p:cNvSpPr>
              <a:spLocks noChangeShapeType="1"/>
            </p:cNvSpPr>
            <p:nvPr/>
          </p:nvSpPr>
          <p:spPr bwMode="auto">
            <a:xfrm>
              <a:off x="4099" y="1304"/>
              <a:ext cx="1" cy="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14" name="Line 742"/>
            <p:cNvSpPr>
              <a:spLocks noChangeShapeType="1"/>
            </p:cNvSpPr>
            <p:nvPr/>
          </p:nvSpPr>
          <p:spPr bwMode="auto">
            <a:xfrm>
              <a:off x="4122" y="1284"/>
              <a:ext cx="1" cy="4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15" name="Line 743"/>
            <p:cNvSpPr>
              <a:spLocks noChangeShapeType="1"/>
            </p:cNvSpPr>
            <p:nvPr/>
          </p:nvSpPr>
          <p:spPr bwMode="auto">
            <a:xfrm>
              <a:off x="4073" y="1327"/>
              <a:ext cx="4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16" name="Line 744"/>
            <p:cNvSpPr>
              <a:spLocks noChangeShapeType="1"/>
            </p:cNvSpPr>
            <p:nvPr/>
          </p:nvSpPr>
          <p:spPr bwMode="auto">
            <a:xfrm>
              <a:off x="4311" y="1284"/>
              <a:ext cx="1" cy="4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17" name="Line 745"/>
            <p:cNvSpPr>
              <a:spLocks noChangeShapeType="1"/>
            </p:cNvSpPr>
            <p:nvPr/>
          </p:nvSpPr>
          <p:spPr bwMode="auto">
            <a:xfrm>
              <a:off x="4311" y="1327"/>
              <a:ext cx="6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18" name="Line 746"/>
            <p:cNvSpPr>
              <a:spLocks noChangeShapeType="1"/>
            </p:cNvSpPr>
            <p:nvPr/>
          </p:nvSpPr>
          <p:spPr bwMode="auto">
            <a:xfrm>
              <a:off x="4099" y="1448"/>
              <a:ext cx="23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19" name="Line 747"/>
            <p:cNvSpPr>
              <a:spLocks noChangeShapeType="1"/>
            </p:cNvSpPr>
            <p:nvPr/>
          </p:nvSpPr>
          <p:spPr bwMode="auto">
            <a:xfrm>
              <a:off x="4334" y="1376"/>
              <a:ext cx="1" cy="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20" name="Line 748"/>
            <p:cNvSpPr>
              <a:spLocks noChangeShapeType="1"/>
            </p:cNvSpPr>
            <p:nvPr/>
          </p:nvSpPr>
          <p:spPr bwMode="auto">
            <a:xfrm>
              <a:off x="4099" y="1376"/>
              <a:ext cx="1" cy="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21" name="Line 749"/>
            <p:cNvSpPr>
              <a:spLocks noChangeShapeType="1"/>
            </p:cNvSpPr>
            <p:nvPr/>
          </p:nvSpPr>
          <p:spPr bwMode="auto">
            <a:xfrm>
              <a:off x="4122" y="1425"/>
              <a:ext cx="1" cy="4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22" name="Line 750"/>
            <p:cNvSpPr>
              <a:spLocks noChangeShapeType="1"/>
            </p:cNvSpPr>
            <p:nvPr/>
          </p:nvSpPr>
          <p:spPr bwMode="auto">
            <a:xfrm>
              <a:off x="4073" y="1425"/>
              <a:ext cx="4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23" name="Line 751"/>
            <p:cNvSpPr>
              <a:spLocks noChangeShapeType="1"/>
            </p:cNvSpPr>
            <p:nvPr/>
          </p:nvSpPr>
          <p:spPr bwMode="auto">
            <a:xfrm>
              <a:off x="4311" y="1425"/>
              <a:ext cx="1" cy="4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24" name="Line 752"/>
            <p:cNvSpPr>
              <a:spLocks noChangeShapeType="1"/>
            </p:cNvSpPr>
            <p:nvPr/>
          </p:nvSpPr>
          <p:spPr bwMode="auto">
            <a:xfrm>
              <a:off x="4311" y="1425"/>
              <a:ext cx="6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25" name="Freeform 753"/>
            <p:cNvSpPr>
              <a:spLocks noChangeArrowheads="1"/>
            </p:cNvSpPr>
            <p:nvPr/>
          </p:nvSpPr>
          <p:spPr bwMode="auto">
            <a:xfrm>
              <a:off x="3910" y="1376"/>
              <a:ext cx="21" cy="319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0" y="9553"/>
                    <a:pt x="9924" y="16497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26" name="Freeform 754"/>
            <p:cNvSpPr>
              <a:spLocks noChangeArrowheads="1"/>
            </p:cNvSpPr>
            <p:nvPr/>
          </p:nvSpPr>
          <p:spPr bwMode="auto">
            <a:xfrm>
              <a:off x="3931" y="1695"/>
              <a:ext cx="67" cy="67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41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3086" y="21600"/>
                    <a:pt x="21600" y="21417"/>
                    <a:pt x="21600" y="21417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27" name="Line 755"/>
            <p:cNvSpPr>
              <a:spLocks noChangeShapeType="1"/>
            </p:cNvSpPr>
            <p:nvPr/>
          </p:nvSpPr>
          <p:spPr bwMode="auto">
            <a:xfrm>
              <a:off x="3998" y="990"/>
              <a:ext cx="69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28" name="Freeform 756"/>
            <p:cNvSpPr>
              <a:spLocks noChangeArrowheads="1"/>
            </p:cNvSpPr>
            <p:nvPr/>
          </p:nvSpPr>
          <p:spPr bwMode="auto">
            <a:xfrm>
              <a:off x="3910" y="1057"/>
              <a:ext cx="21" cy="319"/>
            </a:xfrm>
            <a:custGeom>
              <a:avLst/>
              <a:gdLst>
                <a:gd name="T0" fmla="*/ 0 w 21600"/>
                <a:gd name="T1" fmla="*/ 21600 h 21600"/>
                <a:gd name="T2" fmla="*/ 21600 w 21600"/>
                <a:gd name="T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12047"/>
                    <a:pt x="9924" y="5103"/>
                    <a:pt x="2160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29" name="Freeform 757"/>
            <p:cNvSpPr>
              <a:spLocks noChangeArrowheads="1"/>
            </p:cNvSpPr>
            <p:nvPr/>
          </p:nvSpPr>
          <p:spPr bwMode="auto">
            <a:xfrm>
              <a:off x="3931" y="990"/>
              <a:ext cx="67" cy="67"/>
            </a:xfrm>
            <a:custGeom>
              <a:avLst/>
              <a:gdLst>
                <a:gd name="T0" fmla="*/ 0 w 21600"/>
                <a:gd name="T1" fmla="*/ 21600 h 21600"/>
                <a:gd name="T2" fmla="*/ 21600 w 21600"/>
                <a:gd name="T3" fmla="*/ 18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3086" y="0"/>
                    <a:pt x="21600" y="183"/>
                    <a:pt x="21600" y="183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30" name="Text Box 758"/>
            <p:cNvSpPr txBox="1">
              <a:spLocks noChangeArrowheads="1"/>
            </p:cNvSpPr>
            <p:nvPr/>
          </p:nvSpPr>
          <p:spPr bwMode="auto">
            <a:xfrm rot="16200000">
              <a:off x="4149" y="1347"/>
              <a:ext cx="110" cy="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700">
                  <a:solidFill>
                    <a:srgbClr val="000000"/>
                  </a:solidFill>
                  <a:ea typeface="ＭＳ ゴシック" panose="020B0609070205080204" pitchFamily="49" charset="-128"/>
                </a:rPr>
                <a:t>-0.5</a:t>
              </a:r>
              <a:endParaRPr lang="en-US" altLang="ja-JP">
                <a:ea typeface="ＭＳ ゴシック" panose="020B0609070205080204" pitchFamily="49" charset="-128"/>
              </a:endParaRPr>
            </a:p>
          </p:txBody>
        </p:sp>
        <p:sp>
          <p:nvSpPr>
            <p:cNvPr id="3831" name="Text Box 759"/>
            <p:cNvSpPr txBox="1">
              <a:spLocks noChangeArrowheads="1"/>
            </p:cNvSpPr>
            <p:nvPr/>
          </p:nvSpPr>
          <p:spPr bwMode="auto">
            <a:xfrm rot="16200000">
              <a:off x="4516" y="1617"/>
              <a:ext cx="56" cy="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700">
                  <a:solidFill>
                    <a:srgbClr val="000000"/>
                  </a:solidFill>
                  <a:ea typeface="ＭＳ ゴシック" panose="020B0609070205080204" pitchFamily="49" charset="-128"/>
                </a:rPr>
                <a:t>34</a:t>
              </a:r>
              <a:endParaRPr lang="en-US" altLang="ja-JP"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3832" name="Group 760"/>
          <p:cNvGrpSpPr>
            <a:grpSpLocks/>
          </p:cNvGrpSpPr>
          <p:nvPr/>
        </p:nvGrpSpPr>
        <p:grpSpPr bwMode="auto">
          <a:xfrm>
            <a:off x="4772025" y="4572000"/>
            <a:ext cx="1354138" cy="1308100"/>
            <a:chOff x="3006" y="2880"/>
            <a:chExt cx="853" cy="824"/>
          </a:xfrm>
        </p:grpSpPr>
        <p:sp>
          <p:nvSpPr>
            <p:cNvPr id="3833" name="Text Box 761"/>
            <p:cNvSpPr txBox="1">
              <a:spLocks noChangeArrowheads="1"/>
            </p:cNvSpPr>
            <p:nvPr/>
          </p:nvSpPr>
          <p:spPr bwMode="auto">
            <a:xfrm>
              <a:off x="3131" y="3559"/>
              <a:ext cx="56" cy="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700">
                  <a:solidFill>
                    <a:srgbClr val="000000"/>
                  </a:solidFill>
                  <a:ea typeface="ＭＳ ゴシック" panose="020B0609070205080204" pitchFamily="49" charset="-128"/>
                </a:rPr>
                <a:t>34</a:t>
              </a:r>
              <a:endParaRPr lang="en-US" altLang="ja-JP">
                <a:ea typeface="ＭＳ ゴシック" panose="020B0609070205080204" pitchFamily="49" charset="-128"/>
              </a:endParaRPr>
            </a:p>
          </p:txBody>
        </p:sp>
        <p:sp>
          <p:nvSpPr>
            <p:cNvPr id="3834" name="Line 762"/>
            <p:cNvSpPr>
              <a:spLocks noChangeShapeType="1"/>
            </p:cNvSpPr>
            <p:nvPr/>
          </p:nvSpPr>
          <p:spPr bwMode="auto">
            <a:xfrm>
              <a:off x="3006" y="3660"/>
              <a:ext cx="31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35" name="Line 763"/>
            <p:cNvSpPr>
              <a:spLocks noChangeShapeType="1"/>
            </p:cNvSpPr>
            <p:nvPr/>
          </p:nvSpPr>
          <p:spPr bwMode="auto">
            <a:xfrm>
              <a:off x="3050" y="3013"/>
              <a:ext cx="1" cy="69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36" name="Line 764"/>
            <p:cNvSpPr>
              <a:spLocks noChangeShapeType="1"/>
            </p:cNvSpPr>
            <p:nvPr/>
          </p:nvSpPr>
          <p:spPr bwMode="auto">
            <a:xfrm>
              <a:off x="3436" y="2880"/>
              <a:ext cx="1" cy="82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37" name="Line 765"/>
            <p:cNvSpPr>
              <a:spLocks noChangeShapeType="1"/>
            </p:cNvSpPr>
            <p:nvPr/>
          </p:nvSpPr>
          <p:spPr bwMode="auto">
            <a:xfrm>
              <a:off x="3554" y="3660"/>
              <a:ext cx="30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38" name="Line 766"/>
            <p:cNvSpPr>
              <a:spLocks noChangeShapeType="1"/>
            </p:cNvSpPr>
            <p:nvPr/>
          </p:nvSpPr>
          <p:spPr bwMode="auto">
            <a:xfrm>
              <a:off x="3788" y="3017"/>
              <a:ext cx="7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39" name="Line 767"/>
            <p:cNvSpPr>
              <a:spLocks noChangeShapeType="1"/>
            </p:cNvSpPr>
            <p:nvPr/>
          </p:nvSpPr>
          <p:spPr bwMode="auto">
            <a:xfrm>
              <a:off x="3006" y="3017"/>
              <a:ext cx="8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40" name="Line 768"/>
            <p:cNvSpPr>
              <a:spLocks noChangeShapeType="1"/>
            </p:cNvSpPr>
            <p:nvPr/>
          </p:nvSpPr>
          <p:spPr bwMode="auto">
            <a:xfrm>
              <a:off x="3317" y="3625"/>
              <a:ext cx="23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41" name="Line 769"/>
            <p:cNvSpPr>
              <a:spLocks noChangeShapeType="1"/>
            </p:cNvSpPr>
            <p:nvPr/>
          </p:nvSpPr>
          <p:spPr bwMode="auto">
            <a:xfrm>
              <a:off x="3317" y="3625"/>
              <a:ext cx="1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42" name="Line 770"/>
            <p:cNvSpPr>
              <a:spLocks noChangeShapeType="1"/>
            </p:cNvSpPr>
            <p:nvPr/>
          </p:nvSpPr>
          <p:spPr bwMode="auto">
            <a:xfrm>
              <a:off x="3554" y="3625"/>
              <a:ext cx="1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43" name="Freeform 771"/>
            <p:cNvSpPr>
              <a:spLocks noChangeArrowheads="1"/>
            </p:cNvSpPr>
            <p:nvPr/>
          </p:nvSpPr>
          <p:spPr bwMode="auto">
            <a:xfrm>
              <a:off x="3116" y="2924"/>
              <a:ext cx="320" cy="21"/>
            </a:xfrm>
            <a:custGeom>
              <a:avLst/>
              <a:gdLst>
                <a:gd name="T0" fmla="*/ 21600 w 21600"/>
                <a:gd name="T1" fmla="*/ 0 h 21600"/>
                <a:gd name="T2" fmla="*/ 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12047" y="0"/>
                    <a:pt x="5103" y="9924"/>
                    <a:pt x="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44" name="Freeform 772"/>
            <p:cNvSpPr>
              <a:spLocks noChangeArrowheads="1"/>
            </p:cNvSpPr>
            <p:nvPr/>
          </p:nvSpPr>
          <p:spPr bwMode="auto">
            <a:xfrm>
              <a:off x="3050" y="2945"/>
              <a:ext cx="66" cy="68"/>
            </a:xfrm>
            <a:custGeom>
              <a:avLst/>
              <a:gdLst>
                <a:gd name="T0" fmla="*/ 21600 w 21600"/>
                <a:gd name="T1" fmla="*/ 0 h 21600"/>
                <a:gd name="T2" fmla="*/ 183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0" y="3086"/>
                    <a:pt x="183" y="21600"/>
                    <a:pt x="183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45" name="Line 773"/>
            <p:cNvSpPr>
              <a:spLocks noChangeShapeType="1"/>
            </p:cNvSpPr>
            <p:nvPr/>
          </p:nvSpPr>
          <p:spPr bwMode="auto">
            <a:xfrm>
              <a:off x="3821" y="3013"/>
              <a:ext cx="1" cy="69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46" name="Freeform 774"/>
            <p:cNvSpPr>
              <a:spLocks noChangeArrowheads="1"/>
            </p:cNvSpPr>
            <p:nvPr/>
          </p:nvSpPr>
          <p:spPr bwMode="auto">
            <a:xfrm>
              <a:off x="3436" y="2924"/>
              <a:ext cx="319" cy="21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9553" y="0"/>
                    <a:pt x="16497" y="9924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47" name="Freeform 775"/>
            <p:cNvSpPr>
              <a:spLocks noChangeArrowheads="1"/>
            </p:cNvSpPr>
            <p:nvPr/>
          </p:nvSpPr>
          <p:spPr bwMode="auto">
            <a:xfrm>
              <a:off x="3755" y="2945"/>
              <a:ext cx="67" cy="68"/>
            </a:xfrm>
            <a:custGeom>
              <a:avLst/>
              <a:gdLst>
                <a:gd name="T0" fmla="*/ 0 w 21600"/>
                <a:gd name="T1" fmla="*/ 0 h 21600"/>
                <a:gd name="T2" fmla="*/ 21417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21600" y="3086"/>
                    <a:pt x="21417" y="21600"/>
                    <a:pt x="21417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48" name="Text Box 776"/>
            <p:cNvSpPr txBox="1">
              <a:spLocks noChangeArrowheads="1"/>
            </p:cNvSpPr>
            <p:nvPr/>
          </p:nvSpPr>
          <p:spPr bwMode="auto">
            <a:xfrm>
              <a:off x="3381" y="3192"/>
              <a:ext cx="111" cy="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700">
                  <a:solidFill>
                    <a:srgbClr val="000000"/>
                  </a:solidFill>
                  <a:ea typeface="ＭＳ ゴシック" panose="020B0609070205080204" pitchFamily="49" charset="-128"/>
                </a:rPr>
                <a:t>-0.5</a:t>
              </a:r>
              <a:endParaRPr lang="en-US" altLang="ja-JP">
                <a:ea typeface="ＭＳ ゴシック" panose="020B0609070205080204" pitchFamily="49" charset="-128"/>
              </a:endParaRPr>
            </a:p>
          </p:txBody>
        </p:sp>
        <p:sp>
          <p:nvSpPr>
            <p:cNvPr id="3849" name="Line 777"/>
            <p:cNvSpPr>
              <a:spLocks noChangeShapeType="1"/>
            </p:cNvSpPr>
            <p:nvPr/>
          </p:nvSpPr>
          <p:spPr bwMode="auto">
            <a:xfrm>
              <a:off x="3436" y="3047"/>
              <a:ext cx="1" cy="57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50" name="Line 778"/>
            <p:cNvSpPr>
              <a:spLocks noChangeShapeType="1"/>
            </p:cNvSpPr>
            <p:nvPr/>
          </p:nvSpPr>
          <p:spPr bwMode="auto">
            <a:xfrm>
              <a:off x="3436" y="3072"/>
              <a:ext cx="1" cy="5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51" name="Line 779"/>
            <p:cNvSpPr>
              <a:spLocks noChangeShapeType="1"/>
            </p:cNvSpPr>
            <p:nvPr/>
          </p:nvSpPr>
          <p:spPr bwMode="auto">
            <a:xfrm>
              <a:off x="3436" y="3047"/>
              <a:ext cx="1" cy="57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52" name="Line 780"/>
            <p:cNvSpPr>
              <a:spLocks noChangeShapeType="1"/>
            </p:cNvSpPr>
            <p:nvPr/>
          </p:nvSpPr>
          <p:spPr bwMode="auto">
            <a:xfrm>
              <a:off x="3285" y="3069"/>
              <a:ext cx="31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53" name="Line 781"/>
            <p:cNvSpPr>
              <a:spLocks noChangeShapeType="1"/>
            </p:cNvSpPr>
            <p:nvPr/>
          </p:nvSpPr>
          <p:spPr bwMode="auto">
            <a:xfrm>
              <a:off x="3553" y="3033"/>
              <a:ext cx="1" cy="41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54" name="Line 782"/>
            <p:cNvSpPr>
              <a:spLocks noChangeShapeType="1"/>
            </p:cNvSpPr>
            <p:nvPr/>
          </p:nvSpPr>
          <p:spPr bwMode="auto">
            <a:xfrm>
              <a:off x="3285" y="3394"/>
              <a:ext cx="31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55" name="Line 783"/>
            <p:cNvSpPr>
              <a:spLocks noChangeShapeType="1"/>
            </p:cNvSpPr>
            <p:nvPr/>
          </p:nvSpPr>
          <p:spPr bwMode="auto">
            <a:xfrm>
              <a:off x="3318" y="3033"/>
              <a:ext cx="1" cy="41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3856" name="Group 784"/>
          <p:cNvGrpSpPr>
            <a:grpSpLocks/>
          </p:cNvGrpSpPr>
          <p:nvPr/>
        </p:nvGrpSpPr>
        <p:grpSpPr bwMode="auto">
          <a:xfrm>
            <a:off x="4829175" y="2994025"/>
            <a:ext cx="1306513" cy="1352550"/>
            <a:chOff x="3042" y="1886"/>
            <a:chExt cx="823" cy="852"/>
          </a:xfrm>
        </p:grpSpPr>
        <p:sp>
          <p:nvSpPr>
            <p:cNvPr id="3857" name="Line 785"/>
            <p:cNvSpPr>
              <a:spLocks noChangeShapeType="1"/>
            </p:cNvSpPr>
            <p:nvPr/>
          </p:nvSpPr>
          <p:spPr bwMode="auto">
            <a:xfrm>
              <a:off x="3821" y="2428"/>
              <a:ext cx="1" cy="31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58" name="Line 786"/>
            <p:cNvSpPr>
              <a:spLocks noChangeShapeType="1"/>
            </p:cNvSpPr>
            <p:nvPr/>
          </p:nvSpPr>
          <p:spPr bwMode="auto">
            <a:xfrm>
              <a:off x="3174" y="2695"/>
              <a:ext cx="69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59" name="Line 787"/>
            <p:cNvSpPr>
              <a:spLocks noChangeShapeType="1"/>
            </p:cNvSpPr>
            <p:nvPr/>
          </p:nvSpPr>
          <p:spPr bwMode="auto">
            <a:xfrm>
              <a:off x="3042" y="2309"/>
              <a:ext cx="82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60" name="Line 788"/>
            <p:cNvSpPr>
              <a:spLocks noChangeShapeType="1"/>
            </p:cNvSpPr>
            <p:nvPr/>
          </p:nvSpPr>
          <p:spPr bwMode="auto">
            <a:xfrm>
              <a:off x="3821" y="1886"/>
              <a:ext cx="1" cy="30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61" name="Line 789"/>
            <p:cNvSpPr>
              <a:spLocks noChangeShapeType="1"/>
            </p:cNvSpPr>
            <p:nvPr/>
          </p:nvSpPr>
          <p:spPr bwMode="auto">
            <a:xfrm>
              <a:off x="3179" y="1886"/>
              <a:ext cx="1" cy="7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62" name="Line 790"/>
            <p:cNvSpPr>
              <a:spLocks noChangeShapeType="1"/>
            </p:cNvSpPr>
            <p:nvPr/>
          </p:nvSpPr>
          <p:spPr bwMode="auto">
            <a:xfrm>
              <a:off x="3179" y="2657"/>
              <a:ext cx="1" cy="8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63" name="Line 791"/>
            <p:cNvSpPr>
              <a:spLocks noChangeShapeType="1"/>
            </p:cNvSpPr>
            <p:nvPr/>
          </p:nvSpPr>
          <p:spPr bwMode="auto">
            <a:xfrm>
              <a:off x="3787" y="2191"/>
              <a:ext cx="1" cy="23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64" name="Line 792"/>
            <p:cNvSpPr>
              <a:spLocks noChangeShapeType="1"/>
            </p:cNvSpPr>
            <p:nvPr/>
          </p:nvSpPr>
          <p:spPr bwMode="auto">
            <a:xfrm>
              <a:off x="3787" y="2428"/>
              <a:ext cx="3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65" name="Line 793"/>
            <p:cNvSpPr>
              <a:spLocks noChangeShapeType="1"/>
            </p:cNvSpPr>
            <p:nvPr/>
          </p:nvSpPr>
          <p:spPr bwMode="auto">
            <a:xfrm>
              <a:off x="3787" y="2191"/>
              <a:ext cx="3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66" name="Line 794"/>
            <p:cNvSpPr>
              <a:spLocks noChangeShapeType="1"/>
            </p:cNvSpPr>
            <p:nvPr/>
          </p:nvSpPr>
          <p:spPr bwMode="auto">
            <a:xfrm>
              <a:off x="3276" y="2237"/>
              <a:ext cx="23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67" name="Line 795"/>
            <p:cNvSpPr>
              <a:spLocks noChangeShapeType="1"/>
            </p:cNvSpPr>
            <p:nvPr/>
          </p:nvSpPr>
          <p:spPr bwMode="auto">
            <a:xfrm>
              <a:off x="3510" y="2237"/>
              <a:ext cx="1" cy="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68" name="Line 796"/>
            <p:cNvSpPr>
              <a:spLocks noChangeShapeType="1"/>
            </p:cNvSpPr>
            <p:nvPr/>
          </p:nvSpPr>
          <p:spPr bwMode="auto">
            <a:xfrm>
              <a:off x="3276" y="2237"/>
              <a:ext cx="1" cy="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69" name="Line 797"/>
            <p:cNvSpPr>
              <a:spLocks noChangeShapeType="1"/>
            </p:cNvSpPr>
            <p:nvPr/>
          </p:nvSpPr>
          <p:spPr bwMode="auto">
            <a:xfrm>
              <a:off x="3298" y="2217"/>
              <a:ext cx="1" cy="4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70" name="Line 798"/>
            <p:cNvSpPr>
              <a:spLocks noChangeShapeType="1"/>
            </p:cNvSpPr>
            <p:nvPr/>
          </p:nvSpPr>
          <p:spPr bwMode="auto">
            <a:xfrm>
              <a:off x="3249" y="2260"/>
              <a:ext cx="4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71" name="Line 799"/>
            <p:cNvSpPr>
              <a:spLocks noChangeShapeType="1"/>
            </p:cNvSpPr>
            <p:nvPr/>
          </p:nvSpPr>
          <p:spPr bwMode="auto">
            <a:xfrm>
              <a:off x="3487" y="2217"/>
              <a:ext cx="1" cy="4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72" name="Line 800"/>
            <p:cNvSpPr>
              <a:spLocks noChangeShapeType="1"/>
            </p:cNvSpPr>
            <p:nvPr/>
          </p:nvSpPr>
          <p:spPr bwMode="auto">
            <a:xfrm>
              <a:off x="3487" y="2260"/>
              <a:ext cx="6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73" name="Line 801"/>
            <p:cNvSpPr>
              <a:spLocks noChangeShapeType="1"/>
            </p:cNvSpPr>
            <p:nvPr/>
          </p:nvSpPr>
          <p:spPr bwMode="auto">
            <a:xfrm>
              <a:off x="3276" y="2381"/>
              <a:ext cx="23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74" name="Line 802"/>
            <p:cNvSpPr>
              <a:spLocks noChangeShapeType="1"/>
            </p:cNvSpPr>
            <p:nvPr/>
          </p:nvSpPr>
          <p:spPr bwMode="auto">
            <a:xfrm>
              <a:off x="3510" y="2309"/>
              <a:ext cx="1" cy="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75" name="Line 803"/>
            <p:cNvSpPr>
              <a:spLocks noChangeShapeType="1"/>
            </p:cNvSpPr>
            <p:nvPr/>
          </p:nvSpPr>
          <p:spPr bwMode="auto">
            <a:xfrm>
              <a:off x="3276" y="2309"/>
              <a:ext cx="1" cy="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76" name="Line 804"/>
            <p:cNvSpPr>
              <a:spLocks noChangeShapeType="1"/>
            </p:cNvSpPr>
            <p:nvPr/>
          </p:nvSpPr>
          <p:spPr bwMode="auto">
            <a:xfrm>
              <a:off x="3298" y="2358"/>
              <a:ext cx="1" cy="4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77" name="Line 805"/>
            <p:cNvSpPr>
              <a:spLocks noChangeShapeType="1"/>
            </p:cNvSpPr>
            <p:nvPr/>
          </p:nvSpPr>
          <p:spPr bwMode="auto">
            <a:xfrm>
              <a:off x="3249" y="2358"/>
              <a:ext cx="4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78" name="Line 806"/>
            <p:cNvSpPr>
              <a:spLocks noChangeShapeType="1"/>
            </p:cNvSpPr>
            <p:nvPr/>
          </p:nvSpPr>
          <p:spPr bwMode="auto">
            <a:xfrm>
              <a:off x="3487" y="2358"/>
              <a:ext cx="1" cy="4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79" name="Line 807"/>
            <p:cNvSpPr>
              <a:spLocks noChangeShapeType="1"/>
            </p:cNvSpPr>
            <p:nvPr/>
          </p:nvSpPr>
          <p:spPr bwMode="auto">
            <a:xfrm>
              <a:off x="3487" y="2358"/>
              <a:ext cx="6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80" name="Freeform 808"/>
            <p:cNvSpPr>
              <a:spLocks noChangeArrowheads="1"/>
            </p:cNvSpPr>
            <p:nvPr/>
          </p:nvSpPr>
          <p:spPr bwMode="auto">
            <a:xfrm>
              <a:off x="3086" y="2309"/>
              <a:ext cx="21" cy="319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0" y="9553"/>
                    <a:pt x="9924" y="16497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81" name="Freeform 809"/>
            <p:cNvSpPr>
              <a:spLocks noChangeArrowheads="1"/>
            </p:cNvSpPr>
            <p:nvPr/>
          </p:nvSpPr>
          <p:spPr bwMode="auto">
            <a:xfrm>
              <a:off x="3107" y="2628"/>
              <a:ext cx="67" cy="67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41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3086" y="21600"/>
                    <a:pt x="21600" y="21417"/>
                    <a:pt x="21600" y="21417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82" name="Line 810"/>
            <p:cNvSpPr>
              <a:spLocks noChangeShapeType="1"/>
            </p:cNvSpPr>
            <p:nvPr/>
          </p:nvSpPr>
          <p:spPr bwMode="auto">
            <a:xfrm>
              <a:off x="3174" y="1924"/>
              <a:ext cx="69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83" name="Freeform 811"/>
            <p:cNvSpPr>
              <a:spLocks noChangeArrowheads="1"/>
            </p:cNvSpPr>
            <p:nvPr/>
          </p:nvSpPr>
          <p:spPr bwMode="auto">
            <a:xfrm>
              <a:off x="3086" y="1990"/>
              <a:ext cx="21" cy="319"/>
            </a:xfrm>
            <a:custGeom>
              <a:avLst/>
              <a:gdLst>
                <a:gd name="T0" fmla="*/ 0 w 21600"/>
                <a:gd name="T1" fmla="*/ 21600 h 21600"/>
                <a:gd name="T2" fmla="*/ 21600 w 21600"/>
                <a:gd name="T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12047"/>
                    <a:pt x="9924" y="5103"/>
                    <a:pt x="2160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84" name="Freeform 812"/>
            <p:cNvSpPr>
              <a:spLocks noChangeArrowheads="1"/>
            </p:cNvSpPr>
            <p:nvPr/>
          </p:nvSpPr>
          <p:spPr bwMode="auto">
            <a:xfrm>
              <a:off x="3107" y="1923"/>
              <a:ext cx="67" cy="67"/>
            </a:xfrm>
            <a:custGeom>
              <a:avLst/>
              <a:gdLst>
                <a:gd name="T0" fmla="*/ 0 w 21600"/>
                <a:gd name="T1" fmla="*/ 21600 h 21600"/>
                <a:gd name="T2" fmla="*/ 21600 w 21600"/>
                <a:gd name="T3" fmla="*/ 18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3086" y="0"/>
                    <a:pt x="21600" y="183"/>
                    <a:pt x="21600" y="183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85" name="Text Box 813"/>
            <p:cNvSpPr txBox="1">
              <a:spLocks noChangeArrowheads="1"/>
            </p:cNvSpPr>
            <p:nvPr/>
          </p:nvSpPr>
          <p:spPr bwMode="auto">
            <a:xfrm rot="16200000">
              <a:off x="3326" y="2280"/>
              <a:ext cx="110" cy="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700">
                  <a:solidFill>
                    <a:srgbClr val="000000"/>
                  </a:solidFill>
                  <a:ea typeface="ＭＳ ゴシック" panose="020B0609070205080204" pitchFamily="49" charset="-128"/>
                </a:rPr>
                <a:t>-0.5</a:t>
              </a:r>
              <a:endParaRPr lang="en-US" altLang="ja-JP">
                <a:ea typeface="ＭＳ ゴシック" panose="020B0609070205080204" pitchFamily="49" charset="-128"/>
              </a:endParaRPr>
            </a:p>
          </p:txBody>
        </p:sp>
        <p:sp>
          <p:nvSpPr>
            <p:cNvPr id="3886" name="Text Box 814"/>
            <p:cNvSpPr txBox="1">
              <a:spLocks noChangeArrowheads="1"/>
            </p:cNvSpPr>
            <p:nvPr/>
          </p:nvSpPr>
          <p:spPr bwMode="auto">
            <a:xfrm rot="16200000">
              <a:off x="3692" y="2550"/>
              <a:ext cx="56" cy="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700">
                  <a:solidFill>
                    <a:srgbClr val="000000"/>
                  </a:solidFill>
                  <a:ea typeface="ＭＳ ゴシック" panose="020B0609070205080204" pitchFamily="49" charset="-128"/>
                </a:rPr>
                <a:t>34</a:t>
              </a:r>
              <a:endParaRPr lang="en-US" altLang="ja-JP"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3887" name="Group 815"/>
          <p:cNvGrpSpPr>
            <a:grpSpLocks/>
          </p:cNvGrpSpPr>
          <p:nvPr/>
        </p:nvGrpSpPr>
        <p:grpSpPr bwMode="auto">
          <a:xfrm>
            <a:off x="6135688" y="2994025"/>
            <a:ext cx="1308100" cy="1352550"/>
            <a:chOff x="3865" y="1886"/>
            <a:chExt cx="824" cy="852"/>
          </a:xfrm>
        </p:grpSpPr>
        <p:sp>
          <p:nvSpPr>
            <p:cNvPr id="3888" name="Line 816"/>
            <p:cNvSpPr>
              <a:spLocks noChangeShapeType="1"/>
            </p:cNvSpPr>
            <p:nvPr/>
          </p:nvSpPr>
          <p:spPr bwMode="auto">
            <a:xfrm>
              <a:off x="4645" y="2428"/>
              <a:ext cx="1" cy="31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89" name="Line 817"/>
            <p:cNvSpPr>
              <a:spLocks noChangeShapeType="1"/>
            </p:cNvSpPr>
            <p:nvPr/>
          </p:nvSpPr>
          <p:spPr bwMode="auto">
            <a:xfrm>
              <a:off x="3998" y="2695"/>
              <a:ext cx="69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90" name="Line 818"/>
            <p:cNvSpPr>
              <a:spLocks noChangeShapeType="1"/>
            </p:cNvSpPr>
            <p:nvPr/>
          </p:nvSpPr>
          <p:spPr bwMode="auto">
            <a:xfrm>
              <a:off x="3865" y="2309"/>
              <a:ext cx="82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91" name="Line 819"/>
            <p:cNvSpPr>
              <a:spLocks noChangeShapeType="1"/>
            </p:cNvSpPr>
            <p:nvPr/>
          </p:nvSpPr>
          <p:spPr bwMode="auto">
            <a:xfrm>
              <a:off x="4645" y="1886"/>
              <a:ext cx="1" cy="30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92" name="Line 820"/>
            <p:cNvSpPr>
              <a:spLocks noChangeShapeType="1"/>
            </p:cNvSpPr>
            <p:nvPr/>
          </p:nvSpPr>
          <p:spPr bwMode="auto">
            <a:xfrm>
              <a:off x="4003" y="1886"/>
              <a:ext cx="1" cy="7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93" name="Line 821"/>
            <p:cNvSpPr>
              <a:spLocks noChangeShapeType="1"/>
            </p:cNvSpPr>
            <p:nvPr/>
          </p:nvSpPr>
          <p:spPr bwMode="auto">
            <a:xfrm>
              <a:off x="4003" y="2657"/>
              <a:ext cx="1" cy="8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94" name="Line 822"/>
            <p:cNvSpPr>
              <a:spLocks noChangeShapeType="1"/>
            </p:cNvSpPr>
            <p:nvPr/>
          </p:nvSpPr>
          <p:spPr bwMode="auto">
            <a:xfrm>
              <a:off x="4610" y="2191"/>
              <a:ext cx="1" cy="23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95" name="Line 823"/>
            <p:cNvSpPr>
              <a:spLocks noChangeShapeType="1"/>
            </p:cNvSpPr>
            <p:nvPr/>
          </p:nvSpPr>
          <p:spPr bwMode="auto">
            <a:xfrm>
              <a:off x="4610" y="2428"/>
              <a:ext cx="3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96" name="Line 824"/>
            <p:cNvSpPr>
              <a:spLocks noChangeShapeType="1"/>
            </p:cNvSpPr>
            <p:nvPr/>
          </p:nvSpPr>
          <p:spPr bwMode="auto">
            <a:xfrm>
              <a:off x="4610" y="2191"/>
              <a:ext cx="3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97" name="Line 825"/>
            <p:cNvSpPr>
              <a:spLocks noChangeShapeType="1"/>
            </p:cNvSpPr>
            <p:nvPr/>
          </p:nvSpPr>
          <p:spPr bwMode="auto">
            <a:xfrm>
              <a:off x="4099" y="2237"/>
              <a:ext cx="23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98" name="Line 826"/>
            <p:cNvSpPr>
              <a:spLocks noChangeShapeType="1"/>
            </p:cNvSpPr>
            <p:nvPr/>
          </p:nvSpPr>
          <p:spPr bwMode="auto">
            <a:xfrm>
              <a:off x="4334" y="2237"/>
              <a:ext cx="1" cy="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99" name="Line 827"/>
            <p:cNvSpPr>
              <a:spLocks noChangeShapeType="1"/>
            </p:cNvSpPr>
            <p:nvPr/>
          </p:nvSpPr>
          <p:spPr bwMode="auto">
            <a:xfrm>
              <a:off x="4099" y="2237"/>
              <a:ext cx="1" cy="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00" name="Line 828"/>
            <p:cNvSpPr>
              <a:spLocks noChangeShapeType="1"/>
            </p:cNvSpPr>
            <p:nvPr/>
          </p:nvSpPr>
          <p:spPr bwMode="auto">
            <a:xfrm>
              <a:off x="4122" y="2217"/>
              <a:ext cx="1" cy="4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01" name="Line 829"/>
            <p:cNvSpPr>
              <a:spLocks noChangeShapeType="1"/>
            </p:cNvSpPr>
            <p:nvPr/>
          </p:nvSpPr>
          <p:spPr bwMode="auto">
            <a:xfrm>
              <a:off x="4073" y="2260"/>
              <a:ext cx="4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02" name="Line 830"/>
            <p:cNvSpPr>
              <a:spLocks noChangeShapeType="1"/>
            </p:cNvSpPr>
            <p:nvPr/>
          </p:nvSpPr>
          <p:spPr bwMode="auto">
            <a:xfrm>
              <a:off x="4311" y="2217"/>
              <a:ext cx="1" cy="4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03" name="Line 831"/>
            <p:cNvSpPr>
              <a:spLocks noChangeShapeType="1"/>
            </p:cNvSpPr>
            <p:nvPr/>
          </p:nvSpPr>
          <p:spPr bwMode="auto">
            <a:xfrm>
              <a:off x="4311" y="2260"/>
              <a:ext cx="6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04" name="Line 832"/>
            <p:cNvSpPr>
              <a:spLocks noChangeShapeType="1"/>
            </p:cNvSpPr>
            <p:nvPr/>
          </p:nvSpPr>
          <p:spPr bwMode="auto">
            <a:xfrm>
              <a:off x="4099" y="2381"/>
              <a:ext cx="23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05" name="Line 833"/>
            <p:cNvSpPr>
              <a:spLocks noChangeShapeType="1"/>
            </p:cNvSpPr>
            <p:nvPr/>
          </p:nvSpPr>
          <p:spPr bwMode="auto">
            <a:xfrm>
              <a:off x="4334" y="2309"/>
              <a:ext cx="1" cy="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06" name="Line 834"/>
            <p:cNvSpPr>
              <a:spLocks noChangeShapeType="1"/>
            </p:cNvSpPr>
            <p:nvPr/>
          </p:nvSpPr>
          <p:spPr bwMode="auto">
            <a:xfrm>
              <a:off x="4099" y="2309"/>
              <a:ext cx="1" cy="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07" name="Line 835"/>
            <p:cNvSpPr>
              <a:spLocks noChangeShapeType="1"/>
            </p:cNvSpPr>
            <p:nvPr/>
          </p:nvSpPr>
          <p:spPr bwMode="auto">
            <a:xfrm>
              <a:off x="4122" y="2358"/>
              <a:ext cx="1" cy="4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08" name="Line 836"/>
            <p:cNvSpPr>
              <a:spLocks noChangeShapeType="1"/>
            </p:cNvSpPr>
            <p:nvPr/>
          </p:nvSpPr>
          <p:spPr bwMode="auto">
            <a:xfrm>
              <a:off x="4073" y="2358"/>
              <a:ext cx="4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09" name="Line 837"/>
            <p:cNvSpPr>
              <a:spLocks noChangeShapeType="1"/>
            </p:cNvSpPr>
            <p:nvPr/>
          </p:nvSpPr>
          <p:spPr bwMode="auto">
            <a:xfrm>
              <a:off x="4311" y="2358"/>
              <a:ext cx="1" cy="4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10" name="Line 838"/>
            <p:cNvSpPr>
              <a:spLocks noChangeShapeType="1"/>
            </p:cNvSpPr>
            <p:nvPr/>
          </p:nvSpPr>
          <p:spPr bwMode="auto">
            <a:xfrm>
              <a:off x="4311" y="2358"/>
              <a:ext cx="6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11" name="Freeform 839"/>
            <p:cNvSpPr>
              <a:spLocks noChangeArrowheads="1"/>
            </p:cNvSpPr>
            <p:nvPr/>
          </p:nvSpPr>
          <p:spPr bwMode="auto">
            <a:xfrm>
              <a:off x="3910" y="2309"/>
              <a:ext cx="21" cy="319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0" y="9553"/>
                    <a:pt x="9924" y="16497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12" name="Freeform 840"/>
            <p:cNvSpPr>
              <a:spLocks noChangeArrowheads="1"/>
            </p:cNvSpPr>
            <p:nvPr/>
          </p:nvSpPr>
          <p:spPr bwMode="auto">
            <a:xfrm>
              <a:off x="3931" y="2628"/>
              <a:ext cx="67" cy="67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41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3086" y="21600"/>
                    <a:pt x="21600" y="21417"/>
                    <a:pt x="21600" y="21417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13" name="Line 841"/>
            <p:cNvSpPr>
              <a:spLocks noChangeShapeType="1"/>
            </p:cNvSpPr>
            <p:nvPr/>
          </p:nvSpPr>
          <p:spPr bwMode="auto">
            <a:xfrm>
              <a:off x="3998" y="1924"/>
              <a:ext cx="69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14" name="Freeform 842"/>
            <p:cNvSpPr>
              <a:spLocks noChangeArrowheads="1"/>
            </p:cNvSpPr>
            <p:nvPr/>
          </p:nvSpPr>
          <p:spPr bwMode="auto">
            <a:xfrm>
              <a:off x="3910" y="1990"/>
              <a:ext cx="21" cy="319"/>
            </a:xfrm>
            <a:custGeom>
              <a:avLst/>
              <a:gdLst>
                <a:gd name="T0" fmla="*/ 0 w 21600"/>
                <a:gd name="T1" fmla="*/ 21600 h 21600"/>
                <a:gd name="T2" fmla="*/ 21600 w 21600"/>
                <a:gd name="T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12047"/>
                    <a:pt x="9924" y="5103"/>
                    <a:pt x="2160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15" name="Freeform 843"/>
            <p:cNvSpPr>
              <a:spLocks noChangeArrowheads="1"/>
            </p:cNvSpPr>
            <p:nvPr/>
          </p:nvSpPr>
          <p:spPr bwMode="auto">
            <a:xfrm>
              <a:off x="3931" y="1923"/>
              <a:ext cx="67" cy="67"/>
            </a:xfrm>
            <a:custGeom>
              <a:avLst/>
              <a:gdLst>
                <a:gd name="T0" fmla="*/ 0 w 21600"/>
                <a:gd name="T1" fmla="*/ 21600 h 21600"/>
                <a:gd name="T2" fmla="*/ 21600 w 21600"/>
                <a:gd name="T3" fmla="*/ 18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3086" y="0"/>
                    <a:pt x="21600" y="183"/>
                    <a:pt x="21600" y="183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16" name="Text Box 844"/>
            <p:cNvSpPr txBox="1">
              <a:spLocks noChangeArrowheads="1"/>
            </p:cNvSpPr>
            <p:nvPr/>
          </p:nvSpPr>
          <p:spPr bwMode="auto">
            <a:xfrm rot="16200000">
              <a:off x="4149" y="2280"/>
              <a:ext cx="110" cy="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700">
                  <a:solidFill>
                    <a:srgbClr val="000000"/>
                  </a:solidFill>
                  <a:ea typeface="ＭＳ ゴシック" panose="020B0609070205080204" pitchFamily="49" charset="-128"/>
                </a:rPr>
                <a:t>-0.5</a:t>
              </a:r>
              <a:endParaRPr lang="en-US" altLang="ja-JP">
                <a:ea typeface="ＭＳ ゴシック" panose="020B0609070205080204" pitchFamily="49" charset="-128"/>
              </a:endParaRPr>
            </a:p>
          </p:txBody>
        </p:sp>
        <p:sp>
          <p:nvSpPr>
            <p:cNvPr id="3917" name="Text Box 845"/>
            <p:cNvSpPr txBox="1">
              <a:spLocks noChangeArrowheads="1"/>
            </p:cNvSpPr>
            <p:nvPr/>
          </p:nvSpPr>
          <p:spPr bwMode="auto">
            <a:xfrm rot="16200000">
              <a:off x="4516" y="2550"/>
              <a:ext cx="56" cy="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700">
                  <a:solidFill>
                    <a:srgbClr val="000000"/>
                  </a:solidFill>
                  <a:ea typeface="ＭＳ ゴシック" panose="020B0609070205080204" pitchFamily="49" charset="-128"/>
                </a:rPr>
                <a:t>34</a:t>
              </a:r>
              <a:endParaRPr lang="en-US" altLang="ja-JP"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3918" name="Group 846"/>
          <p:cNvGrpSpPr>
            <a:grpSpLocks/>
          </p:cNvGrpSpPr>
          <p:nvPr/>
        </p:nvGrpSpPr>
        <p:grpSpPr bwMode="auto">
          <a:xfrm>
            <a:off x="6284913" y="6010275"/>
            <a:ext cx="1354137" cy="1308100"/>
            <a:chOff x="3959" y="3786"/>
            <a:chExt cx="853" cy="824"/>
          </a:xfrm>
        </p:grpSpPr>
        <p:sp>
          <p:nvSpPr>
            <p:cNvPr id="3919" name="Text Box 847"/>
            <p:cNvSpPr txBox="1">
              <a:spLocks noChangeArrowheads="1"/>
            </p:cNvSpPr>
            <p:nvPr/>
          </p:nvSpPr>
          <p:spPr bwMode="auto">
            <a:xfrm>
              <a:off x="4084" y="4465"/>
              <a:ext cx="55" cy="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700">
                  <a:solidFill>
                    <a:srgbClr val="000000"/>
                  </a:solidFill>
                  <a:ea typeface="ＭＳ ゴシック" panose="020B0609070205080204" pitchFamily="49" charset="-128"/>
                </a:rPr>
                <a:t>34</a:t>
              </a:r>
              <a:endParaRPr lang="en-US" altLang="ja-JP">
                <a:ea typeface="ＭＳ ゴシック" panose="020B0609070205080204" pitchFamily="49" charset="-128"/>
              </a:endParaRPr>
            </a:p>
          </p:txBody>
        </p:sp>
        <p:sp>
          <p:nvSpPr>
            <p:cNvPr id="3920" name="Line 848"/>
            <p:cNvSpPr>
              <a:spLocks noChangeShapeType="1"/>
            </p:cNvSpPr>
            <p:nvPr/>
          </p:nvSpPr>
          <p:spPr bwMode="auto">
            <a:xfrm>
              <a:off x="3959" y="4565"/>
              <a:ext cx="31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21" name="Line 849"/>
            <p:cNvSpPr>
              <a:spLocks noChangeShapeType="1"/>
            </p:cNvSpPr>
            <p:nvPr/>
          </p:nvSpPr>
          <p:spPr bwMode="auto">
            <a:xfrm>
              <a:off x="4003" y="3919"/>
              <a:ext cx="1" cy="69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22" name="Line 850"/>
            <p:cNvSpPr>
              <a:spLocks noChangeShapeType="1"/>
            </p:cNvSpPr>
            <p:nvPr/>
          </p:nvSpPr>
          <p:spPr bwMode="auto">
            <a:xfrm>
              <a:off x="4388" y="3786"/>
              <a:ext cx="1" cy="82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23" name="Line 851"/>
            <p:cNvSpPr>
              <a:spLocks noChangeShapeType="1"/>
            </p:cNvSpPr>
            <p:nvPr/>
          </p:nvSpPr>
          <p:spPr bwMode="auto">
            <a:xfrm>
              <a:off x="4507" y="4565"/>
              <a:ext cx="30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24" name="Line 852"/>
            <p:cNvSpPr>
              <a:spLocks noChangeShapeType="1"/>
            </p:cNvSpPr>
            <p:nvPr/>
          </p:nvSpPr>
          <p:spPr bwMode="auto">
            <a:xfrm>
              <a:off x="4740" y="3923"/>
              <a:ext cx="7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25" name="Line 853"/>
            <p:cNvSpPr>
              <a:spLocks noChangeShapeType="1"/>
            </p:cNvSpPr>
            <p:nvPr/>
          </p:nvSpPr>
          <p:spPr bwMode="auto">
            <a:xfrm>
              <a:off x="3959" y="3923"/>
              <a:ext cx="8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26" name="Line 854"/>
            <p:cNvSpPr>
              <a:spLocks noChangeShapeType="1"/>
            </p:cNvSpPr>
            <p:nvPr/>
          </p:nvSpPr>
          <p:spPr bwMode="auto">
            <a:xfrm>
              <a:off x="4270" y="4531"/>
              <a:ext cx="23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27" name="Line 855"/>
            <p:cNvSpPr>
              <a:spLocks noChangeShapeType="1"/>
            </p:cNvSpPr>
            <p:nvPr/>
          </p:nvSpPr>
          <p:spPr bwMode="auto">
            <a:xfrm>
              <a:off x="4270" y="4531"/>
              <a:ext cx="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28" name="Line 856"/>
            <p:cNvSpPr>
              <a:spLocks noChangeShapeType="1"/>
            </p:cNvSpPr>
            <p:nvPr/>
          </p:nvSpPr>
          <p:spPr bwMode="auto">
            <a:xfrm>
              <a:off x="4507" y="4531"/>
              <a:ext cx="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29" name="Freeform 857"/>
            <p:cNvSpPr>
              <a:spLocks noChangeArrowheads="1"/>
            </p:cNvSpPr>
            <p:nvPr/>
          </p:nvSpPr>
          <p:spPr bwMode="auto">
            <a:xfrm>
              <a:off x="4069" y="3830"/>
              <a:ext cx="319" cy="21"/>
            </a:xfrm>
            <a:custGeom>
              <a:avLst/>
              <a:gdLst>
                <a:gd name="T0" fmla="*/ 21600 w 21600"/>
                <a:gd name="T1" fmla="*/ 0 h 21600"/>
                <a:gd name="T2" fmla="*/ 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12047" y="0"/>
                    <a:pt x="5103" y="9924"/>
                    <a:pt x="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30" name="Freeform 858"/>
            <p:cNvSpPr>
              <a:spLocks noChangeArrowheads="1"/>
            </p:cNvSpPr>
            <p:nvPr/>
          </p:nvSpPr>
          <p:spPr bwMode="auto">
            <a:xfrm>
              <a:off x="4002" y="3851"/>
              <a:ext cx="67" cy="68"/>
            </a:xfrm>
            <a:custGeom>
              <a:avLst/>
              <a:gdLst>
                <a:gd name="T0" fmla="*/ 21600 w 21600"/>
                <a:gd name="T1" fmla="*/ 0 h 21600"/>
                <a:gd name="T2" fmla="*/ 183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0" y="3086"/>
                    <a:pt x="183" y="21600"/>
                    <a:pt x="183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31" name="Line 859"/>
            <p:cNvSpPr>
              <a:spLocks noChangeShapeType="1"/>
            </p:cNvSpPr>
            <p:nvPr/>
          </p:nvSpPr>
          <p:spPr bwMode="auto">
            <a:xfrm>
              <a:off x="4774" y="3919"/>
              <a:ext cx="1" cy="69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32" name="Freeform 860"/>
            <p:cNvSpPr>
              <a:spLocks noChangeArrowheads="1"/>
            </p:cNvSpPr>
            <p:nvPr/>
          </p:nvSpPr>
          <p:spPr bwMode="auto">
            <a:xfrm>
              <a:off x="4388" y="3830"/>
              <a:ext cx="319" cy="21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9553" y="0"/>
                    <a:pt x="16497" y="9924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33" name="Freeform 861"/>
            <p:cNvSpPr>
              <a:spLocks noChangeArrowheads="1"/>
            </p:cNvSpPr>
            <p:nvPr/>
          </p:nvSpPr>
          <p:spPr bwMode="auto">
            <a:xfrm>
              <a:off x="4707" y="3851"/>
              <a:ext cx="67" cy="68"/>
            </a:xfrm>
            <a:custGeom>
              <a:avLst/>
              <a:gdLst>
                <a:gd name="T0" fmla="*/ 0 w 21600"/>
                <a:gd name="T1" fmla="*/ 0 h 21600"/>
                <a:gd name="T2" fmla="*/ 21417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21600" y="3086"/>
                    <a:pt x="21417" y="21600"/>
                    <a:pt x="21417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34" name="Text Box 862"/>
            <p:cNvSpPr txBox="1">
              <a:spLocks noChangeArrowheads="1"/>
            </p:cNvSpPr>
            <p:nvPr/>
          </p:nvSpPr>
          <p:spPr bwMode="auto">
            <a:xfrm>
              <a:off x="4334" y="4098"/>
              <a:ext cx="111" cy="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700">
                  <a:solidFill>
                    <a:srgbClr val="000000"/>
                  </a:solidFill>
                  <a:ea typeface="ＭＳ ゴシック" panose="020B0609070205080204" pitchFamily="49" charset="-128"/>
                </a:rPr>
                <a:t>-0.5</a:t>
              </a:r>
              <a:endParaRPr lang="en-US" altLang="ja-JP">
                <a:ea typeface="ＭＳ ゴシック" panose="020B0609070205080204" pitchFamily="49" charset="-128"/>
              </a:endParaRPr>
            </a:p>
          </p:txBody>
        </p:sp>
        <p:sp>
          <p:nvSpPr>
            <p:cNvPr id="3935" name="Line 863"/>
            <p:cNvSpPr>
              <a:spLocks noChangeShapeType="1"/>
            </p:cNvSpPr>
            <p:nvPr/>
          </p:nvSpPr>
          <p:spPr bwMode="auto">
            <a:xfrm>
              <a:off x="4388" y="3953"/>
              <a:ext cx="1" cy="57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36" name="Line 864"/>
            <p:cNvSpPr>
              <a:spLocks noChangeShapeType="1"/>
            </p:cNvSpPr>
            <p:nvPr/>
          </p:nvSpPr>
          <p:spPr bwMode="auto">
            <a:xfrm>
              <a:off x="4388" y="3978"/>
              <a:ext cx="1" cy="5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37" name="Line 865"/>
            <p:cNvSpPr>
              <a:spLocks noChangeShapeType="1"/>
            </p:cNvSpPr>
            <p:nvPr/>
          </p:nvSpPr>
          <p:spPr bwMode="auto">
            <a:xfrm>
              <a:off x="4388" y="3953"/>
              <a:ext cx="1" cy="57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38" name="Line 866"/>
            <p:cNvSpPr>
              <a:spLocks noChangeShapeType="1"/>
            </p:cNvSpPr>
            <p:nvPr/>
          </p:nvSpPr>
          <p:spPr bwMode="auto">
            <a:xfrm>
              <a:off x="4238" y="3975"/>
              <a:ext cx="31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39" name="Line 867"/>
            <p:cNvSpPr>
              <a:spLocks noChangeShapeType="1"/>
            </p:cNvSpPr>
            <p:nvPr/>
          </p:nvSpPr>
          <p:spPr bwMode="auto">
            <a:xfrm>
              <a:off x="4505" y="3939"/>
              <a:ext cx="1" cy="41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40" name="Line 868"/>
            <p:cNvSpPr>
              <a:spLocks noChangeShapeType="1"/>
            </p:cNvSpPr>
            <p:nvPr/>
          </p:nvSpPr>
          <p:spPr bwMode="auto">
            <a:xfrm>
              <a:off x="4238" y="4300"/>
              <a:ext cx="31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41" name="Line 869"/>
            <p:cNvSpPr>
              <a:spLocks noChangeShapeType="1"/>
            </p:cNvSpPr>
            <p:nvPr/>
          </p:nvSpPr>
          <p:spPr bwMode="auto">
            <a:xfrm>
              <a:off x="4271" y="3939"/>
              <a:ext cx="1" cy="41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3942" name="Group 870"/>
          <p:cNvGrpSpPr>
            <a:grpSpLocks/>
          </p:cNvGrpSpPr>
          <p:nvPr/>
        </p:nvGrpSpPr>
        <p:grpSpPr bwMode="auto">
          <a:xfrm>
            <a:off x="4772025" y="6016625"/>
            <a:ext cx="1354138" cy="1308100"/>
            <a:chOff x="3006" y="3790"/>
            <a:chExt cx="853" cy="824"/>
          </a:xfrm>
        </p:grpSpPr>
        <p:sp>
          <p:nvSpPr>
            <p:cNvPr id="3943" name="Text Box 871"/>
            <p:cNvSpPr txBox="1">
              <a:spLocks noChangeArrowheads="1"/>
            </p:cNvSpPr>
            <p:nvPr/>
          </p:nvSpPr>
          <p:spPr bwMode="auto">
            <a:xfrm>
              <a:off x="3131" y="4469"/>
              <a:ext cx="56" cy="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700">
                  <a:solidFill>
                    <a:srgbClr val="000000"/>
                  </a:solidFill>
                  <a:ea typeface="ＭＳ ゴシック" panose="020B0609070205080204" pitchFamily="49" charset="-128"/>
                </a:rPr>
                <a:t>34</a:t>
              </a:r>
              <a:endParaRPr lang="en-US" altLang="ja-JP">
                <a:ea typeface="ＭＳ ゴシック" panose="020B0609070205080204" pitchFamily="49" charset="-128"/>
              </a:endParaRPr>
            </a:p>
          </p:txBody>
        </p:sp>
        <p:sp>
          <p:nvSpPr>
            <p:cNvPr id="3944" name="Line 872"/>
            <p:cNvSpPr>
              <a:spLocks noChangeShapeType="1"/>
            </p:cNvSpPr>
            <p:nvPr/>
          </p:nvSpPr>
          <p:spPr bwMode="auto">
            <a:xfrm>
              <a:off x="3006" y="4570"/>
              <a:ext cx="31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45" name="Line 873"/>
            <p:cNvSpPr>
              <a:spLocks noChangeShapeType="1"/>
            </p:cNvSpPr>
            <p:nvPr/>
          </p:nvSpPr>
          <p:spPr bwMode="auto">
            <a:xfrm>
              <a:off x="3050" y="3923"/>
              <a:ext cx="1" cy="69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46" name="Line 874"/>
            <p:cNvSpPr>
              <a:spLocks noChangeShapeType="1"/>
            </p:cNvSpPr>
            <p:nvPr/>
          </p:nvSpPr>
          <p:spPr bwMode="auto">
            <a:xfrm>
              <a:off x="3436" y="3790"/>
              <a:ext cx="1" cy="82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47" name="Line 875"/>
            <p:cNvSpPr>
              <a:spLocks noChangeShapeType="1"/>
            </p:cNvSpPr>
            <p:nvPr/>
          </p:nvSpPr>
          <p:spPr bwMode="auto">
            <a:xfrm>
              <a:off x="3554" y="4570"/>
              <a:ext cx="30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48" name="Line 876"/>
            <p:cNvSpPr>
              <a:spLocks noChangeShapeType="1"/>
            </p:cNvSpPr>
            <p:nvPr/>
          </p:nvSpPr>
          <p:spPr bwMode="auto">
            <a:xfrm>
              <a:off x="3788" y="3928"/>
              <a:ext cx="7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49" name="Line 877"/>
            <p:cNvSpPr>
              <a:spLocks noChangeShapeType="1"/>
            </p:cNvSpPr>
            <p:nvPr/>
          </p:nvSpPr>
          <p:spPr bwMode="auto">
            <a:xfrm>
              <a:off x="3006" y="3928"/>
              <a:ext cx="8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50" name="Line 878"/>
            <p:cNvSpPr>
              <a:spLocks noChangeShapeType="1"/>
            </p:cNvSpPr>
            <p:nvPr/>
          </p:nvSpPr>
          <p:spPr bwMode="auto">
            <a:xfrm>
              <a:off x="3317" y="4535"/>
              <a:ext cx="23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51" name="Line 879"/>
            <p:cNvSpPr>
              <a:spLocks noChangeShapeType="1"/>
            </p:cNvSpPr>
            <p:nvPr/>
          </p:nvSpPr>
          <p:spPr bwMode="auto">
            <a:xfrm>
              <a:off x="3317" y="4535"/>
              <a:ext cx="1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52" name="Line 880"/>
            <p:cNvSpPr>
              <a:spLocks noChangeShapeType="1"/>
            </p:cNvSpPr>
            <p:nvPr/>
          </p:nvSpPr>
          <p:spPr bwMode="auto">
            <a:xfrm>
              <a:off x="3554" y="4535"/>
              <a:ext cx="1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53" name="Freeform 881"/>
            <p:cNvSpPr>
              <a:spLocks noChangeArrowheads="1"/>
            </p:cNvSpPr>
            <p:nvPr/>
          </p:nvSpPr>
          <p:spPr bwMode="auto">
            <a:xfrm>
              <a:off x="3116" y="3835"/>
              <a:ext cx="320" cy="21"/>
            </a:xfrm>
            <a:custGeom>
              <a:avLst/>
              <a:gdLst>
                <a:gd name="T0" fmla="*/ 21600 w 21600"/>
                <a:gd name="T1" fmla="*/ 0 h 21600"/>
                <a:gd name="T2" fmla="*/ 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12047" y="0"/>
                    <a:pt x="5103" y="9924"/>
                    <a:pt x="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54" name="Freeform 882"/>
            <p:cNvSpPr>
              <a:spLocks noChangeArrowheads="1"/>
            </p:cNvSpPr>
            <p:nvPr/>
          </p:nvSpPr>
          <p:spPr bwMode="auto">
            <a:xfrm>
              <a:off x="3050" y="3856"/>
              <a:ext cx="66" cy="67"/>
            </a:xfrm>
            <a:custGeom>
              <a:avLst/>
              <a:gdLst>
                <a:gd name="T0" fmla="*/ 21600 w 21600"/>
                <a:gd name="T1" fmla="*/ 0 h 21600"/>
                <a:gd name="T2" fmla="*/ 183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0" y="3086"/>
                    <a:pt x="183" y="21600"/>
                    <a:pt x="183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55" name="Line 883"/>
            <p:cNvSpPr>
              <a:spLocks noChangeShapeType="1"/>
            </p:cNvSpPr>
            <p:nvPr/>
          </p:nvSpPr>
          <p:spPr bwMode="auto">
            <a:xfrm>
              <a:off x="3821" y="3923"/>
              <a:ext cx="1" cy="69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56" name="Freeform 884"/>
            <p:cNvSpPr>
              <a:spLocks noChangeArrowheads="1"/>
            </p:cNvSpPr>
            <p:nvPr/>
          </p:nvSpPr>
          <p:spPr bwMode="auto">
            <a:xfrm>
              <a:off x="3436" y="3835"/>
              <a:ext cx="319" cy="21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9553" y="0"/>
                    <a:pt x="16497" y="9924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57" name="Freeform 885"/>
            <p:cNvSpPr>
              <a:spLocks noChangeArrowheads="1"/>
            </p:cNvSpPr>
            <p:nvPr/>
          </p:nvSpPr>
          <p:spPr bwMode="auto">
            <a:xfrm>
              <a:off x="3755" y="3856"/>
              <a:ext cx="67" cy="67"/>
            </a:xfrm>
            <a:custGeom>
              <a:avLst/>
              <a:gdLst>
                <a:gd name="T0" fmla="*/ 0 w 21600"/>
                <a:gd name="T1" fmla="*/ 0 h 21600"/>
                <a:gd name="T2" fmla="*/ 21417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21600" y="3086"/>
                    <a:pt x="21417" y="21600"/>
                    <a:pt x="21417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58" name="Text Box 886"/>
            <p:cNvSpPr txBox="1">
              <a:spLocks noChangeArrowheads="1"/>
            </p:cNvSpPr>
            <p:nvPr/>
          </p:nvSpPr>
          <p:spPr bwMode="auto">
            <a:xfrm>
              <a:off x="3381" y="4102"/>
              <a:ext cx="111" cy="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700">
                  <a:solidFill>
                    <a:srgbClr val="000000"/>
                  </a:solidFill>
                  <a:ea typeface="ＭＳ ゴシック" panose="020B0609070205080204" pitchFamily="49" charset="-128"/>
                </a:rPr>
                <a:t>-0.5</a:t>
              </a:r>
              <a:endParaRPr lang="en-US" altLang="ja-JP">
                <a:ea typeface="ＭＳ ゴシック" panose="020B0609070205080204" pitchFamily="49" charset="-128"/>
              </a:endParaRPr>
            </a:p>
          </p:txBody>
        </p:sp>
        <p:sp>
          <p:nvSpPr>
            <p:cNvPr id="3959" name="Line 887"/>
            <p:cNvSpPr>
              <a:spLocks noChangeShapeType="1"/>
            </p:cNvSpPr>
            <p:nvPr/>
          </p:nvSpPr>
          <p:spPr bwMode="auto">
            <a:xfrm>
              <a:off x="3436" y="3958"/>
              <a:ext cx="1" cy="57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60" name="Line 888"/>
            <p:cNvSpPr>
              <a:spLocks noChangeShapeType="1"/>
            </p:cNvSpPr>
            <p:nvPr/>
          </p:nvSpPr>
          <p:spPr bwMode="auto">
            <a:xfrm>
              <a:off x="3436" y="3982"/>
              <a:ext cx="1" cy="53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61" name="Line 889"/>
            <p:cNvSpPr>
              <a:spLocks noChangeShapeType="1"/>
            </p:cNvSpPr>
            <p:nvPr/>
          </p:nvSpPr>
          <p:spPr bwMode="auto">
            <a:xfrm>
              <a:off x="3436" y="3958"/>
              <a:ext cx="1" cy="57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62" name="Line 890"/>
            <p:cNvSpPr>
              <a:spLocks noChangeShapeType="1"/>
            </p:cNvSpPr>
            <p:nvPr/>
          </p:nvSpPr>
          <p:spPr bwMode="auto">
            <a:xfrm>
              <a:off x="3285" y="3979"/>
              <a:ext cx="31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63" name="Line 891"/>
            <p:cNvSpPr>
              <a:spLocks noChangeShapeType="1"/>
            </p:cNvSpPr>
            <p:nvPr/>
          </p:nvSpPr>
          <p:spPr bwMode="auto">
            <a:xfrm>
              <a:off x="3553" y="3944"/>
              <a:ext cx="1" cy="41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64" name="Line 892"/>
            <p:cNvSpPr>
              <a:spLocks noChangeShapeType="1"/>
            </p:cNvSpPr>
            <p:nvPr/>
          </p:nvSpPr>
          <p:spPr bwMode="auto">
            <a:xfrm>
              <a:off x="3285" y="4304"/>
              <a:ext cx="31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65" name="Line 893"/>
            <p:cNvSpPr>
              <a:spLocks noChangeShapeType="1"/>
            </p:cNvSpPr>
            <p:nvPr/>
          </p:nvSpPr>
          <p:spPr bwMode="auto">
            <a:xfrm>
              <a:off x="3318" y="3944"/>
              <a:ext cx="1" cy="41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3966" name="Group 894"/>
          <p:cNvGrpSpPr>
            <a:grpSpLocks/>
          </p:cNvGrpSpPr>
          <p:nvPr/>
        </p:nvGrpSpPr>
        <p:grpSpPr bwMode="auto">
          <a:xfrm>
            <a:off x="7781925" y="4564063"/>
            <a:ext cx="1354138" cy="1308100"/>
            <a:chOff x="4902" y="2875"/>
            <a:chExt cx="853" cy="824"/>
          </a:xfrm>
        </p:grpSpPr>
        <p:sp>
          <p:nvSpPr>
            <p:cNvPr id="3967" name="Text Box 895"/>
            <p:cNvSpPr txBox="1">
              <a:spLocks noChangeArrowheads="1"/>
            </p:cNvSpPr>
            <p:nvPr/>
          </p:nvSpPr>
          <p:spPr bwMode="auto">
            <a:xfrm>
              <a:off x="5027" y="3554"/>
              <a:ext cx="56" cy="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700">
                  <a:solidFill>
                    <a:srgbClr val="000000"/>
                  </a:solidFill>
                  <a:ea typeface="ＭＳ ゴシック" panose="020B0609070205080204" pitchFamily="49" charset="-128"/>
                </a:rPr>
                <a:t>34</a:t>
              </a:r>
              <a:endParaRPr lang="en-US" altLang="ja-JP">
                <a:ea typeface="ＭＳ ゴシック" panose="020B0609070205080204" pitchFamily="49" charset="-128"/>
              </a:endParaRPr>
            </a:p>
          </p:txBody>
        </p:sp>
        <p:sp>
          <p:nvSpPr>
            <p:cNvPr id="3968" name="Line 896"/>
            <p:cNvSpPr>
              <a:spLocks noChangeShapeType="1"/>
            </p:cNvSpPr>
            <p:nvPr/>
          </p:nvSpPr>
          <p:spPr bwMode="auto">
            <a:xfrm>
              <a:off x="4902" y="3655"/>
              <a:ext cx="31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69" name="Line 897"/>
            <p:cNvSpPr>
              <a:spLocks noChangeShapeType="1"/>
            </p:cNvSpPr>
            <p:nvPr/>
          </p:nvSpPr>
          <p:spPr bwMode="auto">
            <a:xfrm>
              <a:off x="4946" y="3008"/>
              <a:ext cx="1" cy="69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70" name="Line 898"/>
            <p:cNvSpPr>
              <a:spLocks noChangeShapeType="1"/>
            </p:cNvSpPr>
            <p:nvPr/>
          </p:nvSpPr>
          <p:spPr bwMode="auto">
            <a:xfrm>
              <a:off x="5331" y="2875"/>
              <a:ext cx="1" cy="82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71" name="Line 899"/>
            <p:cNvSpPr>
              <a:spLocks noChangeShapeType="1"/>
            </p:cNvSpPr>
            <p:nvPr/>
          </p:nvSpPr>
          <p:spPr bwMode="auto">
            <a:xfrm>
              <a:off x="5450" y="3655"/>
              <a:ext cx="30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72" name="Line 900"/>
            <p:cNvSpPr>
              <a:spLocks noChangeShapeType="1"/>
            </p:cNvSpPr>
            <p:nvPr/>
          </p:nvSpPr>
          <p:spPr bwMode="auto">
            <a:xfrm>
              <a:off x="5683" y="3013"/>
              <a:ext cx="7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73" name="Line 901"/>
            <p:cNvSpPr>
              <a:spLocks noChangeShapeType="1"/>
            </p:cNvSpPr>
            <p:nvPr/>
          </p:nvSpPr>
          <p:spPr bwMode="auto">
            <a:xfrm>
              <a:off x="4902" y="3013"/>
              <a:ext cx="8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74" name="Line 902"/>
            <p:cNvSpPr>
              <a:spLocks noChangeShapeType="1"/>
            </p:cNvSpPr>
            <p:nvPr/>
          </p:nvSpPr>
          <p:spPr bwMode="auto">
            <a:xfrm>
              <a:off x="5213" y="3620"/>
              <a:ext cx="23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75" name="Line 903"/>
            <p:cNvSpPr>
              <a:spLocks noChangeShapeType="1"/>
            </p:cNvSpPr>
            <p:nvPr/>
          </p:nvSpPr>
          <p:spPr bwMode="auto">
            <a:xfrm>
              <a:off x="5213" y="3620"/>
              <a:ext cx="1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76" name="Line 904"/>
            <p:cNvSpPr>
              <a:spLocks noChangeShapeType="1"/>
            </p:cNvSpPr>
            <p:nvPr/>
          </p:nvSpPr>
          <p:spPr bwMode="auto">
            <a:xfrm>
              <a:off x="5450" y="3620"/>
              <a:ext cx="1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77" name="Freeform 905"/>
            <p:cNvSpPr>
              <a:spLocks noChangeArrowheads="1"/>
            </p:cNvSpPr>
            <p:nvPr/>
          </p:nvSpPr>
          <p:spPr bwMode="auto">
            <a:xfrm>
              <a:off x="5012" y="2920"/>
              <a:ext cx="319" cy="21"/>
            </a:xfrm>
            <a:custGeom>
              <a:avLst/>
              <a:gdLst>
                <a:gd name="T0" fmla="*/ 21600 w 21600"/>
                <a:gd name="T1" fmla="*/ 0 h 21600"/>
                <a:gd name="T2" fmla="*/ 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12047" y="0"/>
                    <a:pt x="5103" y="9924"/>
                    <a:pt x="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78" name="Freeform 906"/>
            <p:cNvSpPr>
              <a:spLocks noChangeArrowheads="1"/>
            </p:cNvSpPr>
            <p:nvPr/>
          </p:nvSpPr>
          <p:spPr bwMode="auto">
            <a:xfrm>
              <a:off x="4945" y="2941"/>
              <a:ext cx="67" cy="67"/>
            </a:xfrm>
            <a:custGeom>
              <a:avLst/>
              <a:gdLst>
                <a:gd name="T0" fmla="*/ 21600 w 21600"/>
                <a:gd name="T1" fmla="*/ 0 h 21600"/>
                <a:gd name="T2" fmla="*/ 183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0" y="3086"/>
                    <a:pt x="183" y="21600"/>
                    <a:pt x="183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79" name="Line 907"/>
            <p:cNvSpPr>
              <a:spLocks noChangeShapeType="1"/>
            </p:cNvSpPr>
            <p:nvPr/>
          </p:nvSpPr>
          <p:spPr bwMode="auto">
            <a:xfrm>
              <a:off x="5717" y="3008"/>
              <a:ext cx="1" cy="69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80" name="Freeform 908"/>
            <p:cNvSpPr>
              <a:spLocks noChangeArrowheads="1"/>
            </p:cNvSpPr>
            <p:nvPr/>
          </p:nvSpPr>
          <p:spPr bwMode="auto">
            <a:xfrm>
              <a:off x="5331" y="2920"/>
              <a:ext cx="320" cy="21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9553" y="0"/>
                    <a:pt x="16497" y="9924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81" name="Freeform 909"/>
            <p:cNvSpPr>
              <a:spLocks noChangeArrowheads="1"/>
            </p:cNvSpPr>
            <p:nvPr/>
          </p:nvSpPr>
          <p:spPr bwMode="auto">
            <a:xfrm>
              <a:off x="5651" y="2941"/>
              <a:ext cx="66" cy="67"/>
            </a:xfrm>
            <a:custGeom>
              <a:avLst/>
              <a:gdLst>
                <a:gd name="T0" fmla="*/ 0 w 21600"/>
                <a:gd name="T1" fmla="*/ 0 h 21600"/>
                <a:gd name="T2" fmla="*/ 21417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21600" y="3086"/>
                    <a:pt x="21417" y="21600"/>
                    <a:pt x="21417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82" name="Text Box 910"/>
            <p:cNvSpPr txBox="1">
              <a:spLocks noChangeArrowheads="1"/>
            </p:cNvSpPr>
            <p:nvPr/>
          </p:nvSpPr>
          <p:spPr bwMode="auto">
            <a:xfrm>
              <a:off x="5277" y="3187"/>
              <a:ext cx="111" cy="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700">
                  <a:solidFill>
                    <a:srgbClr val="000000"/>
                  </a:solidFill>
                  <a:ea typeface="ＭＳ ゴシック" panose="020B0609070205080204" pitchFamily="49" charset="-128"/>
                </a:rPr>
                <a:t>-0.5</a:t>
              </a:r>
              <a:endParaRPr lang="en-US" altLang="ja-JP">
                <a:ea typeface="ＭＳ ゴシック" panose="020B0609070205080204" pitchFamily="49" charset="-128"/>
              </a:endParaRPr>
            </a:p>
          </p:txBody>
        </p:sp>
        <p:sp>
          <p:nvSpPr>
            <p:cNvPr id="3983" name="Line 911"/>
            <p:cNvSpPr>
              <a:spLocks noChangeShapeType="1"/>
            </p:cNvSpPr>
            <p:nvPr/>
          </p:nvSpPr>
          <p:spPr bwMode="auto">
            <a:xfrm>
              <a:off x="5331" y="3043"/>
              <a:ext cx="1" cy="57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84" name="Line 912"/>
            <p:cNvSpPr>
              <a:spLocks noChangeShapeType="1"/>
            </p:cNvSpPr>
            <p:nvPr/>
          </p:nvSpPr>
          <p:spPr bwMode="auto">
            <a:xfrm>
              <a:off x="5331" y="3067"/>
              <a:ext cx="1" cy="53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85" name="Line 913"/>
            <p:cNvSpPr>
              <a:spLocks noChangeShapeType="1"/>
            </p:cNvSpPr>
            <p:nvPr/>
          </p:nvSpPr>
          <p:spPr bwMode="auto">
            <a:xfrm>
              <a:off x="5331" y="3043"/>
              <a:ext cx="1" cy="57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86" name="Line 914"/>
            <p:cNvSpPr>
              <a:spLocks noChangeShapeType="1"/>
            </p:cNvSpPr>
            <p:nvPr/>
          </p:nvSpPr>
          <p:spPr bwMode="auto">
            <a:xfrm>
              <a:off x="5181" y="3064"/>
              <a:ext cx="31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87" name="Line 915"/>
            <p:cNvSpPr>
              <a:spLocks noChangeShapeType="1"/>
            </p:cNvSpPr>
            <p:nvPr/>
          </p:nvSpPr>
          <p:spPr bwMode="auto">
            <a:xfrm>
              <a:off x="5449" y="3029"/>
              <a:ext cx="1" cy="41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88" name="Line 916"/>
            <p:cNvSpPr>
              <a:spLocks noChangeShapeType="1"/>
            </p:cNvSpPr>
            <p:nvPr/>
          </p:nvSpPr>
          <p:spPr bwMode="auto">
            <a:xfrm>
              <a:off x="5181" y="3389"/>
              <a:ext cx="31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89" name="Line 917"/>
            <p:cNvSpPr>
              <a:spLocks noChangeShapeType="1"/>
            </p:cNvSpPr>
            <p:nvPr/>
          </p:nvSpPr>
          <p:spPr bwMode="auto">
            <a:xfrm>
              <a:off x="5214" y="3029"/>
              <a:ext cx="1" cy="41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3990" name="Group 918"/>
          <p:cNvGrpSpPr>
            <a:grpSpLocks/>
          </p:cNvGrpSpPr>
          <p:nvPr/>
        </p:nvGrpSpPr>
        <p:grpSpPr bwMode="auto">
          <a:xfrm>
            <a:off x="7781925" y="6010275"/>
            <a:ext cx="1354138" cy="1308100"/>
            <a:chOff x="4902" y="3786"/>
            <a:chExt cx="853" cy="824"/>
          </a:xfrm>
        </p:grpSpPr>
        <p:sp>
          <p:nvSpPr>
            <p:cNvPr id="3991" name="Text Box 919"/>
            <p:cNvSpPr txBox="1">
              <a:spLocks noChangeArrowheads="1"/>
            </p:cNvSpPr>
            <p:nvPr/>
          </p:nvSpPr>
          <p:spPr bwMode="auto">
            <a:xfrm>
              <a:off x="5027" y="4465"/>
              <a:ext cx="56" cy="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700">
                  <a:solidFill>
                    <a:srgbClr val="000000"/>
                  </a:solidFill>
                  <a:ea typeface="ＭＳ ゴシック" panose="020B0609070205080204" pitchFamily="49" charset="-128"/>
                </a:rPr>
                <a:t>34</a:t>
              </a:r>
              <a:endParaRPr lang="en-US" altLang="ja-JP">
                <a:ea typeface="ＭＳ ゴシック" panose="020B0609070205080204" pitchFamily="49" charset="-128"/>
              </a:endParaRPr>
            </a:p>
          </p:txBody>
        </p:sp>
        <p:sp>
          <p:nvSpPr>
            <p:cNvPr id="3992" name="Line 920"/>
            <p:cNvSpPr>
              <a:spLocks noChangeShapeType="1"/>
            </p:cNvSpPr>
            <p:nvPr/>
          </p:nvSpPr>
          <p:spPr bwMode="auto">
            <a:xfrm>
              <a:off x="4902" y="4565"/>
              <a:ext cx="31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93" name="Line 921"/>
            <p:cNvSpPr>
              <a:spLocks noChangeShapeType="1"/>
            </p:cNvSpPr>
            <p:nvPr/>
          </p:nvSpPr>
          <p:spPr bwMode="auto">
            <a:xfrm>
              <a:off x="4946" y="3919"/>
              <a:ext cx="1" cy="69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94" name="Line 922"/>
            <p:cNvSpPr>
              <a:spLocks noChangeShapeType="1"/>
            </p:cNvSpPr>
            <p:nvPr/>
          </p:nvSpPr>
          <p:spPr bwMode="auto">
            <a:xfrm>
              <a:off x="5331" y="3786"/>
              <a:ext cx="1" cy="82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95" name="Line 923"/>
            <p:cNvSpPr>
              <a:spLocks noChangeShapeType="1"/>
            </p:cNvSpPr>
            <p:nvPr/>
          </p:nvSpPr>
          <p:spPr bwMode="auto">
            <a:xfrm>
              <a:off x="5450" y="4565"/>
              <a:ext cx="30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96" name="Line 924"/>
            <p:cNvSpPr>
              <a:spLocks noChangeShapeType="1"/>
            </p:cNvSpPr>
            <p:nvPr/>
          </p:nvSpPr>
          <p:spPr bwMode="auto">
            <a:xfrm>
              <a:off x="5683" y="3923"/>
              <a:ext cx="7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97" name="Line 925"/>
            <p:cNvSpPr>
              <a:spLocks noChangeShapeType="1"/>
            </p:cNvSpPr>
            <p:nvPr/>
          </p:nvSpPr>
          <p:spPr bwMode="auto">
            <a:xfrm>
              <a:off x="4902" y="3923"/>
              <a:ext cx="8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98" name="Line 926"/>
            <p:cNvSpPr>
              <a:spLocks noChangeShapeType="1"/>
            </p:cNvSpPr>
            <p:nvPr/>
          </p:nvSpPr>
          <p:spPr bwMode="auto">
            <a:xfrm>
              <a:off x="5213" y="4531"/>
              <a:ext cx="23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99" name="Line 927"/>
            <p:cNvSpPr>
              <a:spLocks noChangeShapeType="1"/>
            </p:cNvSpPr>
            <p:nvPr/>
          </p:nvSpPr>
          <p:spPr bwMode="auto">
            <a:xfrm>
              <a:off x="5213" y="4531"/>
              <a:ext cx="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00" name="Line 928"/>
            <p:cNvSpPr>
              <a:spLocks noChangeShapeType="1"/>
            </p:cNvSpPr>
            <p:nvPr/>
          </p:nvSpPr>
          <p:spPr bwMode="auto">
            <a:xfrm>
              <a:off x="5450" y="4531"/>
              <a:ext cx="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01" name="Freeform 929"/>
            <p:cNvSpPr>
              <a:spLocks noChangeArrowheads="1"/>
            </p:cNvSpPr>
            <p:nvPr/>
          </p:nvSpPr>
          <p:spPr bwMode="auto">
            <a:xfrm>
              <a:off x="5012" y="3830"/>
              <a:ext cx="319" cy="21"/>
            </a:xfrm>
            <a:custGeom>
              <a:avLst/>
              <a:gdLst>
                <a:gd name="T0" fmla="*/ 21600 w 21600"/>
                <a:gd name="T1" fmla="*/ 0 h 21600"/>
                <a:gd name="T2" fmla="*/ 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12047" y="0"/>
                    <a:pt x="5103" y="9924"/>
                    <a:pt x="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02" name="Freeform 930"/>
            <p:cNvSpPr>
              <a:spLocks noChangeArrowheads="1"/>
            </p:cNvSpPr>
            <p:nvPr/>
          </p:nvSpPr>
          <p:spPr bwMode="auto">
            <a:xfrm>
              <a:off x="4945" y="3851"/>
              <a:ext cx="67" cy="68"/>
            </a:xfrm>
            <a:custGeom>
              <a:avLst/>
              <a:gdLst>
                <a:gd name="T0" fmla="*/ 21600 w 21600"/>
                <a:gd name="T1" fmla="*/ 0 h 21600"/>
                <a:gd name="T2" fmla="*/ 183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0" y="3086"/>
                    <a:pt x="183" y="21600"/>
                    <a:pt x="183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03" name="Line 931"/>
            <p:cNvSpPr>
              <a:spLocks noChangeShapeType="1"/>
            </p:cNvSpPr>
            <p:nvPr/>
          </p:nvSpPr>
          <p:spPr bwMode="auto">
            <a:xfrm>
              <a:off x="5717" y="3919"/>
              <a:ext cx="1" cy="69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04" name="Freeform 932"/>
            <p:cNvSpPr>
              <a:spLocks noChangeArrowheads="1"/>
            </p:cNvSpPr>
            <p:nvPr/>
          </p:nvSpPr>
          <p:spPr bwMode="auto">
            <a:xfrm>
              <a:off x="5331" y="3830"/>
              <a:ext cx="320" cy="21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9553" y="0"/>
                    <a:pt x="16497" y="9924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05" name="Freeform 933"/>
            <p:cNvSpPr>
              <a:spLocks noChangeArrowheads="1"/>
            </p:cNvSpPr>
            <p:nvPr/>
          </p:nvSpPr>
          <p:spPr bwMode="auto">
            <a:xfrm>
              <a:off x="5651" y="3851"/>
              <a:ext cx="66" cy="68"/>
            </a:xfrm>
            <a:custGeom>
              <a:avLst/>
              <a:gdLst>
                <a:gd name="T0" fmla="*/ 0 w 21600"/>
                <a:gd name="T1" fmla="*/ 0 h 21600"/>
                <a:gd name="T2" fmla="*/ 21417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21600" y="3086"/>
                    <a:pt x="21417" y="21600"/>
                    <a:pt x="21417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06" name="Text Box 934"/>
            <p:cNvSpPr txBox="1">
              <a:spLocks noChangeArrowheads="1"/>
            </p:cNvSpPr>
            <p:nvPr/>
          </p:nvSpPr>
          <p:spPr bwMode="auto">
            <a:xfrm>
              <a:off x="5277" y="4098"/>
              <a:ext cx="111" cy="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700">
                  <a:solidFill>
                    <a:srgbClr val="000000"/>
                  </a:solidFill>
                  <a:ea typeface="ＭＳ ゴシック" panose="020B0609070205080204" pitchFamily="49" charset="-128"/>
                </a:rPr>
                <a:t>-0.5</a:t>
              </a:r>
              <a:endParaRPr lang="en-US" altLang="ja-JP">
                <a:ea typeface="ＭＳ ゴシック" panose="020B0609070205080204" pitchFamily="49" charset="-128"/>
              </a:endParaRPr>
            </a:p>
          </p:txBody>
        </p:sp>
        <p:sp>
          <p:nvSpPr>
            <p:cNvPr id="4007" name="Line 935"/>
            <p:cNvSpPr>
              <a:spLocks noChangeShapeType="1"/>
            </p:cNvSpPr>
            <p:nvPr/>
          </p:nvSpPr>
          <p:spPr bwMode="auto">
            <a:xfrm>
              <a:off x="5331" y="3953"/>
              <a:ext cx="1" cy="57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08" name="Line 936"/>
            <p:cNvSpPr>
              <a:spLocks noChangeShapeType="1"/>
            </p:cNvSpPr>
            <p:nvPr/>
          </p:nvSpPr>
          <p:spPr bwMode="auto">
            <a:xfrm>
              <a:off x="5331" y="3978"/>
              <a:ext cx="1" cy="5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09" name="Line 937"/>
            <p:cNvSpPr>
              <a:spLocks noChangeShapeType="1"/>
            </p:cNvSpPr>
            <p:nvPr/>
          </p:nvSpPr>
          <p:spPr bwMode="auto">
            <a:xfrm>
              <a:off x="5331" y="3953"/>
              <a:ext cx="1" cy="57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10" name="Line 938"/>
            <p:cNvSpPr>
              <a:spLocks noChangeShapeType="1"/>
            </p:cNvSpPr>
            <p:nvPr/>
          </p:nvSpPr>
          <p:spPr bwMode="auto">
            <a:xfrm>
              <a:off x="5181" y="3975"/>
              <a:ext cx="31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11" name="Line 939"/>
            <p:cNvSpPr>
              <a:spLocks noChangeShapeType="1"/>
            </p:cNvSpPr>
            <p:nvPr/>
          </p:nvSpPr>
          <p:spPr bwMode="auto">
            <a:xfrm>
              <a:off x="5449" y="3939"/>
              <a:ext cx="1" cy="41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12" name="Line 940"/>
            <p:cNvSpPr>
              <a:spLocks noChangeShapeType="1"/>
            </p:cNvSpPr>
            <p:nvPr/>
          </p:nvSpPr>
          <p:spPr bwMode="auto">
            <a:xfrm>
              <a:off x="5181" y="4300"/>
              <a:ext cx="31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13" name="Line 941"/>
            <p:cNvSpPr>
              <a:spLocks noChangeShapeType="1"/>
            </p:cNvSpPr>
            <p:nvPr/>
          </p:nvSpPr>
          <p:spPr bwMode="auto">
            <a:xfrm>
              <a:off x="5214" y="3939"/>
              <a:ext cx="1" cy="41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4014" name="Line 942"/>
          <p:cNvSpPr>
            <a:spLocks noChangeShapeType="1"/>
          </p:cNvSpPr>
          <p:nvPr/>
        </p:nvSpPr>
        <p:spPr bwMode="auto">
          <a:xfrm>
            <a:off x="0" y="1314450"/>
            <a:ext cx="13811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15" name="Line 943"/>
          <p:cNvSpPr>
            <a:spLocks noChangeShapeType="1"/>
          </p:cNvSpPr>
          <p:nvPr/>
        </p:nvSpPr>
        <p:spPr bwMode="auto">
          <a:xfrm>
            <a:off x="0" y="2795588"/>
            <a:ext cx="13811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16" name="Line 944"/>
          <p:cNvSpPr>
            <a:spLocks noChangeShapeType="1"/>
          </p:cNvSpPr>
          <p:nvPr/>
        </p:nvSpPr>
        <p:spPr bwMode="auto">
          <a:xfrm>
            <a:off x="0" y="4278313"/>
            <a:ext cx="13811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17" name="Line 945"/>
          <p:cNvSpPr>
            <a:spLocks noChangeShapeType="1"/>
          </p:cNvSpPr>
          <p:nvPr/>
        </p:nvSpPr>
        <p:spPr bwMode="auto">
          <a:xfrm>
            <a:off x="10385425" y="1365250"/>
            <a:ext cx="904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18" name="Line 946"/>
          <p:cNvSpPr>
            <a:spLocks noChangeShapeType="1"/>
          </p:cNvSpPr>
          <p:nvPr/>
        </p:nvSpPr>
        <p:spPr bwMode="auto">
          <a:xfrm>
            <a:off x="10385425" y="2846388"/>
            <a:ext cx="904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19" name="Line 947"/>
          <p:cNvSpPr>
            <a:spLocks noChangeShapeType="1"/>
          </p:cNvSpPr>
          <p:nvPr/>
        </p:nvSpPr>
        <p:spPr bwMode="auto">
          <a:xfrm>
            <a:off x="10385425" y="4327525"/>
            <a:ext cx="904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20" name="Line 948"/>
          <p:cNvSpPr>
            <a:spLocks noChangeShapeType="1"/>
          </p:cNvSpPr>
          <p:nvPr/>
        </p:nvSpPr>
        <p:spPr bwMode="auto">
          <a:xfrm>
            <a:off x="10385425" y="4535488"/>
            <a:ext cx="904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21" name="Line 949"/>
          <p:cNvSpPr>
            <a:spLocks noChangeShapeType="1"/>
          </p:cNvSpPr>
          <p:nvPr/>
        </p:nvSpPr>
        <p:spPr bwMode="auto">
          <a:xfrm>
            <a:off x="10385425" y="5980113"/>
            <a:ext cx="904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22" name="Line 950"/>
          <p:cNvSpPr>
            <a:spLocks noChangeShapeType="1"/>
          </p:cNvSpPr>
          <p:nvPr/>
        </p:nvSpPr>
        <p:spPr bwMode="auto">
          <a:xfrm>
            <a:off x="10385425" y="2795588"/>
            <a:ext cx="904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23" name="Line 951"/>
          <p:cNvSpPr>
            <a:spLocks noChangeShapeType="1"/>
          </p:cNvSpPr>
          <p:nvPr/>
        </p:nvSpPr>
        <p:spPr bwMode="auto">
          <a:xfrm>
            <a:off x="10385425" y="4278313"/>
            <a:ext cx="904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24" name="Line 952"/>
          <p:cNvSpPr>
            <a:spLocks noChangeShapeType="1"/>
          </p:cNvSpPr>
          <p:nvPr/>
        </p:nvSpPr>
        <p:spPr bwMode="auto">
          <a:xfrm>
            <a:off x="4841875" y="0"/>
            <a:ext cx="1588" cy="2143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25" name="Line 953"/>
          <p:cNvSpPr>
            <a:spLocks noChangeShapeType="1"/>
          </p:cNvSpPr>
          <p:nvPr/>
        </p:nvSpPr>
        <p:spPr bwMode="auto">
          <a:xfrm>
            <a:off x="7578725" y="0"/>
            <a:ext cx="1588" cy="2286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26" name="Line 954"/>
          <p:cNvSpPr>
            <a:spLocks noChangeShapeType="1"/>
          </p:cNvSpPr>
          <p:nvPr/>
        </p:nvSpPr>
        <p:spPr bwMode="auto">
          <a:xfrm>
            <a:off x="10385425" y="1571625"/>
            <a:ext cx="904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27" name="Line 955"/>
          <p:cNvSpPr>
            <a:spLocks noChangeShapeType="1"/>
          </p:cNvSpPr>
          <p:nvPr/>
        </p:nvSpPr>
        <p:spPr bwMode="auto">
          <a:xfrm>
            <a:off x="10385425" y="3054350"/>
            <a:ext cx="904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28" name="Line 956"/>
          <p:cNvSpPr>
            <a:spLocks noChangeShapeType="1"/>
          </p:cNvSpPr>
          <p:nvPr/>
        </p:nvSpPr>
        <p:spPr bwMode="auto">
          <a:xfrm>
            <a:off x="10385425" y="5802313"/>
            <a:ext cx="904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29" name="Line 957"/>
          <p:cNvSpPr>
            <a:spLocks noChangeShapeType="1"/>
          </p:cNvSpPr>
          <p:nvPr/>
        </p:nvSpPr>
        <p:spPr bwMode="auto">
          <a:xfrm>
            <a:off x="10385425" y="7246938"/>
            <a:ext cx="904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30" name="Line 958"/>
          <p:cNvSpPr>
            <a:spLocks noChangeShapeType="1"/>
          </p:cNvSpPr>
          <p:nvPr/>
        </p:nvSpPr>
        <p:spPr bwMode="auto">
          <a:xfrm flipV="1">
            <a:off x="7886700" y="922338"/>
            <a:ext cx="288925" cy="254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31" name="Freeform 959"/>
          <p:cNvSpPr>
            <a:spLocks noChangeArrowheads="1"/>
          </p:cNvSpPr>
          <p:nvPr/>
        </p:nvSpPr>
        <p:spPr bwMode="auto">
          <a:xfrm>
            <a:off x="7851775" y="944563"/>
            <a:ext cx="63500" cy="15875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10648" y="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32" name="Line 960"/>
          <p:cNvSpPr>
            <a:spLocks noChangeShapeType="1"/>
          </p:cNvSpPr>
          <p:nvPr/>
        </p:nvSpPr>
        <p:spPr bwMode="auto">
          <a:xfrm>
            <a:off x="8385175" y="820738"/>
            <a:ext cx="1588" cy="2047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33" name="Line 961"/>
          <p:cNvSpPr>
            <a:spLocks noChangeShapeType="1"/>
          </p:cNvSpPr>
          <p:nvPr/>
        </p:nvSpPr>
        <p:spPr bwMode="auto">
          <a:xfrm>
            <a:off x="8593138" y="922338"/>
            <a:ext cx="288925" cy="254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4034" name="Group 962"/>
          <p:cNvGrpSpPr>
            <a:grpSpLocks/>
          </p:cNvGrpSpPr>
          <p:nvPr/>
        </p:nvGrpSpPr>
        <p:grpSpPr bwMode="auto">
          <a:xfrm>
            <a:off x="8175625" y="917575"/>
            <a:ext cx="417513" cy="4763"/>
            <a:chOff x="5150" y="578"/>
            <a:chExt cx="263" cy="3"/>
          </a:xfrm>
        </p:grpSpPr>
        <p:sp>
          <p:nvSpPr>
            <p:cNvPr id="4035" name="Freeform 963"/>
            <p:cNvSpPr>
              <a:spLocks noChangeArrowheads="1"/>
            </p:cNvSpPr>
            <p:nvPr/>
          </p:nvSpPr>
          <p:spPr bwMode="auto">
            <a:xfrm>
              <a:off x="5282" y="578"/>
              <a:ext cx="131" cy="3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7914" y="0"/>
                    <a:pt x="15083" y="7200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36" name="Freeform 964"/>
            <p:cNvSpPr>
              <a:spLocks noChangeArrowheads="1"/>
            </p:cNvSpPr>
            <p:nvPr/>
          </p:nvSpPr>
          <p:spPr bwMode="auto">
            <a:xfrm>
              <a:off x="5150" y="578"/>
              <a:ext cx="132" cy="3"/>
            </a:xfrm>
            <a:custGeom>
              <a:avLst/>
              <a:gdLst>
                <a:gd name="T0" fmla="*/ 21600 w 21600"/>
                <a:gd name="T1" fmla="*/ 0 h 21600"/>
                <a:gd name="T2" fmla="*/ 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13686" y="0"/>
                    <a:pt x="6517" y="7200"/>
                    <a:pt x="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4037" name="Freeform 965"/>
          <p:cNvSpPr>
            <a:spLocks noChangeArrowheads="1"/>
          </p:cNvSpPr>
          <p:nvPr/>
        </p:nvSpPr>
        <p:spPr bwMode="auto">
          <a:xfrm>
            <a:off x="8785225" y="831850"/>
            <a:ext cx="1588" cy="1588"/>
          </a:xfrm>
          <a:custGeom>
            <a:avLst/>
            <a:gdLst>
              <a:gd name="T0" fmla="*/ -1 w 21600"/>
              <a:gd name="T1" fmla="*/ 0 h 21600"/>
              <a:gd name="T2" fmla="*/ -1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-1" y="0"/>
                </a:moveTo>
                <a:cubicBezTo>
                  <a:pt x="-1" y="0"/>
                  <a:pt x="-1" y="21600"/>
                  <a:pt x="-1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38" name="Freeform 966"/>
          <p:cNvSpPr>
            <a:spLocks noChangeArrowheads="1"/>
          </p:cNvSpPr>
          <p:nvPr/>
        </p:nvSpPr>
        <p:spPr bwMode="auto">
          <a:xfrm>
            <a:off x="8385175" y="873125"/>
            <a:ext cx="520700" cy="39688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9534" y="0"/>
                  <a:pt x="16498" y="9818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39" name="Freeform 967"/>
          <p:cNvSpPr>
            <a:spLocks noChangeArrowheads="1"/>
          </p:cNvSpPr>
          <p:nvPr/>
        </p:nvSpPr>
        <p:spPr bwMode="auto">
          <a:xfrm>
            <a:off x="8905875" y="912813"/>
            <a:ext cx="11113" cy="3175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7200" y="10800"/>
                  <a:pt x="14400" y="108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40" name="Freeform 968"/>
          <p:cNvSpPr>
            <a:spLocks noChangeArrowheads="1"/>
          </p:cNvSpPr>
          <p:nvPr/>
        </p:nvSpPr>
        <p:spPr bwMode="auto">
          <a:xfrm>
            <a:off x="7862888" y="873125"/>
            <a:ext cx="522287" cy="39688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2066" y="0"/>
                  <a:pt x="5102" y="9818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41" name="Freeform 969"/>
          <p:cNvSpPr>
            <a:spLocks noChangeArrowheads="1"/>
          </p:cNvSpPr>
          <p:nvPr/>
        </p:nvSpPr>
        <p:spPr bwMode="auto">
          <a:xfrm>
            <a:off x="7851775" y="912813"/>
            <a:ext cx="11113" cy="3175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4400" y="10800"/>
                  <a:pt x="7200" y="10800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42" name="Freeform 970"/>
          <p:cNvSpPr>
            <a:spLocks noChangeArrowheads="1"/>
          </p:cNvSpPr>
          <p:nvPr/>
        </p:nvSpPr>
        <p:spPr bwMode="auto">
          <a:xfrm>
            <a:off x="8853488" y="944563"/>
            <a:ext cx="63500" cy="15875"/>
          </a:xfrm>
          <a:custGeom>
            <a:avLst/>
            <a:gdLst>
              <a:gd name="T0" fmla="*/ 21600 w 21600"/>
              <a:gd name="T1" fmla="*/ 21600 h 21600"/>
              <a:gd name="T2" fmla="*/ 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0952" y="0"/>
                  <a:pt x="0" y="0"/>
                  <a:pt x="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43" name="Line 971"/>
          <p:cNvSpPr>
            <a:spLocks noChangeShapeType="1"/>
          </p:cNvSpPr>
          <p:nvPr/>
        </p:nvSpPr>
        <p:spPr bwMode="auto">
          <a:xfrm>
            <a:off x="8604250" y="820738"/>
            <a:ext cx="1588" cy="2047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44" name="Line 972"/>
          <p:cNvSpPr>
            <a:spLocks noChangeShapeType="1"/>
          </p:cNvSpPr>
          <p:nvPr/>
        </p:nvSpPr>
        <p:spPr bwMode="auto">
          <a:xfrm>
            <a:off x="8164513" y="820738"/>
            <a:ext cx="1587" cy="2047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45" name="Line 973"/>
          <p:cNvSpPr>
            <a:spLocks noChangeShapeType="1"/>
          </p:cNvSpPr>
          <p:nvPr/>
        </p:nvSpPr>
        <p:spPr bwMode="auto">
          <a:xfrm>
            <a:off x="8164513" y="820738"/>
            <a:ext cx="1587" cy="2047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46" name="Line 974"/>
          <p:cNvSpPr>
            <a:spLocks noChangeShapeType="1"/>
          </p:cNvSpPr>
          <p:nvPr/>
        </p:nvSpPr>
        <p:spPr bwMode="auto">
          <a:xfrm>
            <a:off x="7851775" y="820738"/>
            <a:ext cx="1588" cy="2047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47" name="Line 975"/>
          <p:cNvSpPr>
            <a:spLocks noChangeShapeType="1"/>
          </p:cNvSpPr>
          <p:nvPr/>
        </p:nvSpPr>
        <p:spPr bwMode="auto">
          <a:xfrm>
            <a:off x="8916988" y="820738"/>
            <a:ext cx="1587" cy="2047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48" name="Line 976"/>
          <p:cNvSpPr>
            <a:spLocks noChangeShapeType="1"/>
          </p:cNvSpPr>
          <p:nvPr/>
        </p:nvSpPr>
        <p:spPr bwMode="auto">
          <a:xfrm>
            <a:off x="8604250" y="820738"/>
            <a:ext cx="1588" cy="2047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49" name="Line 977"/>
          <p:cNvSpPr>
            <a:spLocks noChangeShapeType="1"/>
          </p:cNvSpPr>
          <p:nvPr/>
        </p:nvSpPr>
        <p:spPr bwMode="auto">
          <a:xfrm>
            <a:off x="7851775" y="1025525"/>
            <a:ext cx="106521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50" name="Line 978"/>
          <p:cNvSpPr>
            <a:spLocks noChangeShapeType="1"/>
          </p:cNvSpPr>
          <p:nvPr/>
        </p:nvSpPr>
        <p:spPr bwMode="auto">
          <a:xfrm>
            <a:off x="7851775" y="820738"/>
            <a:ext cx="106521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51" name="Line 979"/>
          <p:cNvSpPr>
            <a:spLocks noChangeShapeType="1"/>
          </p:cNvSpPr>
          <p:nvPr/>
        </p:nvSpPr>
        <p:spPr bwMode="auto">
          <a:xfrm flipV="1">
            <a:off x="9110663" y="922338"/>
            <a:ext cx="288925" cy="254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52" name="Freeform 980"/>
          <p:cNvSpPr>
            <a:spLocks noChangeArrowheads="1"/>
          </p:cNvSpPr>
          <p:nvPr/>
        </p:nvSpPr>
        <p:spPr bwMode="auto">
          <a:xfrm>
            <a:off x="9075738" y="944563"/>
            <a:ext cx="63500" cy="15875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10648" y="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53" name="Line 981"/>
          <p:cNvSpPr>
            <a:spLocks noChangeShapeType="1"/>
          </p:cNvSpPr>
          <p:nvPr/>
        </p:nvSpPr>
        <p:spPr bwMode="auto">
          <a:xfrm>
            <a:off x="9609138" y="820738"/>
            <a:ext cx="1587" cy="2047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54" name="Line 982"/>
          <p:cNvSpPr>
            <a:spLocks noChangeShapeType="1"/>
          </p:cNvSpPr>
          <p:nvPr/>
        </p:nvSpPr>
        <p:spPr bwMode="auto">
          <a:xfrm>
            <a:off x="9817100" y="922338"/>
            <a:ext cx="288925" cy="254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4055" name="Group 983"/>
          <p:cNvGrpSpPr>
            <a:grpSpLocks/>
          </p:cNvGrpSpPr>
          <p:nvPr/>
        </p:nvGrpSpPr>
        <p:grpSpPr bwMode="auto">
          <a:xfrm>
            <a:off x="9399588" y="917575"/>
            <a:ext cx="417512" cy="4763"/>
            <a:chOff x="5921" y="578"/>
            <a:chExt cx="263" cy="3"/>
          </a:xfrm>
        </p:grpSpPr>
        <p:sp>
          <p:nvSpPr>
            <p:cNvPr id="4056" name="Freeform 984"/>
            <p:cNvSpPr>
              <a:spLocks noChangeArrowheads="1"/>
            </p:cNvSpPr>
            <p:nvPr/>
          </p:nvSpPr>
          <p:spPr bwMode="auto">
            <a:xfrm>
              <a:off x="6053" y="578"/>
              <a:ext cx="131" cy="3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7914" y="0"/>
                    <a:pt x="15083" y="7200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57" name="Freeform 985"/>
            <p:cNvSpPr>
              <a:spLocks noChangeArrowheads="1"/>
            </p:cNvSpPr>
            <p:nvPr/>
          </p:nvSpPr>
          <p:spPr bwMode="auto">
            <a:xfrm>
              <a:off x="5921" y="578"/>
              <a:ext cx="132" cy="3"/>
            </a:xfrm>
            <a:custGeom>
              <a:avLst/>
              <a:gdLst>
                <a:gd name="T0" fmla="*/ 21600 w 21600"/>
                <a:gd name="T1" fmla="*/ 0 h 21600"/>
                <a:gd name="T2" fmla="*/ 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13686" y="0"/>
                    <a:pt x="6517" y="7200"/>
                    <a:pt x="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4058" name="Freeform 986"/>
          <p:cNvSpPr>
            <a:spLocks noChangeArrowheads="1"/>
          </p:cNvSpPr>
          <p:nvPr/>
        </p:nvSpPr>
        <p:spPr bwMode="auto">
          <a:xfrm>
            <a:off x="10009188" y="831850"/>
            <a:ext cx="1587" cy="1588"/>
          </a:xfrm>
          <a:custGeom>
            <a:avLst/>
            <a:gdLst>
              <a:gd name="T0" fmla="*/ -1 w 21600"/>
              <a:gd name="T1" fmla="*/ 0 h 21600"/>
              <a:gd name="T2" fmla="*/ -1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-1" y="0"/>
                </a:moveTo>
                <a:cubicBezTo>
                  <a:pt x="-1" y="0"/>
                  <a:pt x="-1" y="21600"/>
                  <a:pt x="-1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59" name="Freeform 987"/>
          <p:cNvSpPr>
            <a:spLocks noChangeArrowheads="1"/>
          </p:cNvSpPr>
          <p:nvPr/>
        </p:nvSpPr>
        <p:spPr bwMode="auto">
          <a:xfrm>
            <a:off x="9609138" y="873125"/>
            <a:ext cx="520700" cy="39688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9534" y="0"/>
                  <a:pt x="16498" y="9818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60" name="Freeform 988"/>
          <p:cNvSpPr>
            <a:spLocks noChangeArrowheads="1"/>
          </p:cNvSpPr>
          <p:nvPr/>
        </p:nvSpPr>
        <p:spPr bwMode="auto">
          <a:xfrm>
            <a:off x="10129838" y="912813"/>
            <a:ext cx="11112" cy="3175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7200" y="10800"/>
                  <a:pt x="14400" y="108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61" name="Freeform 989"/>
          <p:cNvSpPr>
            <a:spLocks noChangeArrowheads="1"/>
          </p:cNvSpPr>
          <p:nvPr/>
        </p:nvSpPr>
        <p:spPr bwMode="auto">
          <a:xfrm>
            <a:off x="9086850" y="873125"/>
            <a:ext cx="522288" cy="39688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2066" y="0"/>
                  <a:pt x="5102" y="9818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62" name="Freeform 990"/>
          <p:cNvSpPr>
            <a:spLocks noChangeArrowheads="1"/>
          </p:cNvSpPr>
          <p:nvPr/>
        </p:nvSpPr>
        <p:spPr bwMode="auto">
          <a:xfrm>
            <a:off x="9075738" y="912813"/>
            <a:ext cx="11112" cy="3175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4400" y="10800"/>
                  <a:pt x="7200" y="10800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63" name="Freeform 991"/>
          <p:cNvSpPr>
            <a:spLocks noChangeArrowheads="1"/>
          </p:cNvSpPr>
          <p:nvPr/>
        </p:nvSpPr>
        <p:spPr bwMode="auto">
          <a:xfrm>
            <a:off x="10077450" y="944563"/>
            <a:ext cx="63500" cy="15875"/>
          </a:xfrm>
          <a:custGeom>
            <a:avLst/>
            <a:gdLst>
              <a:gd name="T0" fmla="*/ 21600 w 21600"/>
              <a:gd name="T1" fmla="*/ 21600 h 21600"/>
              <a:gd name="T2" fmla="*/ 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0952" y="0"/>
                  <a:pt x="0" y="0"/>
                  <a:pt x="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64" name="Line 992"/>
          <p:cNvSpPr>
            <a:spLocks noChangeShapeType="1"/>
          </p:cNvSpPr>
          <p:nvPr/>
        </p:nvSpPr>
        <p:spPr bwMode="auto">
          <a:xfrm>
            <a:off x="9828213" y="820738"/>
            <a:ext cx="1587" cy="2047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65" name="Line 993"/>
          <p:cNvSpPr>
            <a:spLocks noChangeShapeType="1"/>
          </p:cNvSpPr>
          <p:nvPr/>
        </p:nvSpPr>
        <p:spPr bwMode="auto">
          <a:xfrm>
            <a:off x="9388475" y="820738"/>
            <a:ext cx="1588" cy="2047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66" name="Line 994"/>
          <p:cNvSpPr>
            <a:spLocks noChangeShapeType="1"/>
          </p:cNvSpPr>
          <p:nvPr/>
        </p:nvSpPr>
        <p:spPr bwMode="auto">
          <a:xfrm>
            <a:off x="9388475" y="820738"/>
            <a:ext cx="1588" cy="2047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67" name="Line 995"/>
          <p:cNvSpPr>
            <a:spLocks noChangeShapeType="1"/>
          </p:cNvSpPr>
          <p:nvPr/>
        </p:nvSpPr>
        <p:spPr bwMode="auto">
          <a:xfrm>
            <a:off x="9075738" y="820738"/>
            <a:ext cx="1587" cy="2047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68" name="Line 996"/>
          <p:cNvSpPr>
            <a:spLocks noChangeShapeType="1"/>
          </p:cNvSpPr>
          <p:nvPr/>
        </p:nvSpPr>
        <p:spPr bwMode="auto">
          <a:xfrm>
            <a:off x="10140950" y="820738"/>
            <a:ext cx="1588" cy="2047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69" name="Line 997"/>
          <p:cNvSpPr>
            <a:spLocks noChangeShapeType="1"/>
          </p:cNvSpPr>
          <p:nvPr/>
        </p:nvSpPr>
        <p:spPr bwMode="auto">
          <a:xfrm>
            <a:off x="9828213" y="820738"/>
            <a:ext cx="1587" cy="2047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70" name="Line 998"/>
          <p:cNvSpPr>
            <a:spLocks noChangeShapeType="1"/>
          </p:cNvSpPr>
          <p:nvPr/>
        </p:nvSpPr>
        <p:spPr bwMode="auto">
          <a:xfrm>
            <a:off x="9075738" y="1025525"/>
            <a:ext cx="106521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71" name="Line 999"/>
          <p:cNvSpPr>
            <a:spLocks noChangeShapeType="1"/>
          </p:cNvSpPr>
          <p:nvPr/>
        </p:nvSpPr>
        <p:spPr bwMode="auto">
          <a:xfrm>
            <a:off x="9075738" y="820738"/>
            <a:ext cx="106521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4072" name="Group 1000"/>
          <p:cNvGrpSpPr>
            <a:grpSpLocks/>
          </p:cNvGrpSpPr>
          <p:nvPr/>
        </p:nvGrpSpPr>
        <p:grpSpPr bwMode="auto">
          <a:xfrm>
            <a:off x="7851775" y="1400175"/>
            <a:ext cx="1195388" cy="1119188"/>
            <a:chOff x="4946" y="882"/>
            <a:chExt cx="753" cy="705"/>
          </a:xfrm>
        </p:grpSpPr>
        <p:sp>
          <p:nvSpPr>
            <p:cNvPr id="4073" name="Line 1001"/>
            <p:cNvSpPr>
              <a:spLocks noChangeShapeType="1"/>
            </p:cNvSpPr>
            <p:nvPr/>
          </p:nvSpPr>
          <p:spPr bwMode="auto">
            <a:xfrm>
              <a:off x="5608" y="1013"/>
              <a:ext cx="9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74" name="Line 1002"/>
            <p:cNvSpPr>
              <a:spLocks noChangeShapeType="1"/>
            </p:cNvSpPr>
            <p:nvPr/>
          </p:nvSpPr>
          <p:spPr bwMode="auto">
            <a:xfrm>
              <a:off x="5608" y="922"/>
              <a:ext cx="1" cy="9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75" name="Line 1003"/>
            <p:cNvSpPr>
              <a:spLocks noChangeShapeType="1"/>
            </p:cNvSpPr>
            <p:nvPr/>
          </p:nvSpPr>
          <p:spPr bwMode="auto">
            <a:xfrm>
              <a:off x="5037" y="922"/>
              <a:ext cx="1" cy="9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76" name="Line 1004"/>
            <p:cNvSpPr>
              <a:spLocks noChangeShapeType="1"/>
            </p:cNvSpPr>
            <p:nvPr/>
          </p:nvSpPr>
          <p:spPr bwMode="auto">
            <a:xfrm>
              <a:off x="4946" y="1013"/>
              <a:ext cx="9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77" name="Line 1005"/>
            <p:cNvSpPr>
              <a:spLocks noChangeShapeType="1"/>
            </p:cNvSpPr>
            <p:nvPr/>
          </p:nvSpPr>
          <p:spPr bwMode="auto">
            <a:xfrm>
              <a:off x="5608" y="1417"/>
              <a:ext cx="9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78" name="Line 1006"/>
            <p:cNvSpPr>
              <a:spLocks noChangeShapeType="1"/>
            </p:cNvSpPr>
            <p:nvPr/>
          </p:nvSpPr>
          <p:spPr bwMode="auto">
            <a:xfrm>
              <a:off x="5608" y="1417"/>
              <a:ext cx="1" cy="9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79" name="Line 1007"/>
            <p:cNvSpPr>
              <a:spLocks noChangeShapeType="1"/>
            </p:cNvSpPr>
            <p:nvPr/>
          </p:nvSpPr>
          <p:spPr bwMode="auto">
            <a:xfrm>
              <a:off x="4946" y="1417"/>
              <a:ext cx="9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80" name="Line 1008"/>
            <p:cNvSpPr>
              <a:spLocks noChangeShapeType="1"/>
            </p:cNvSpPr>
            <p:nvPr/>
          </p:nvSpPr>
          <p:spPr bwMode="auto">
            <a:xfrm>
              <a:off x="5037" y="1417"/>
              <a:ext cx="1" cy="9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81" name="Line 1009"/>
            <p:cNvSpPr>
              <a:spLocks noChangeShapeType="1"/>
            </p:cNvSpPr>
            <p:nvPr/>
          </p:nvSpPr>
          <p:spPr bwMode="auto">
            <a:xfrm>
              <a:off x="5037" y="1508"/>
              <a:ext cx="57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82" name="Line 1010"/>
            <p:cNvSpPr>
              <a:spLocks noChangeShapeType="1"/>
            </p:cNvSpPr>
            <p:nvPr/>
          </p:nvSpPr>
          <p:spPr bwMode="auto">
            <a:xfrm>
              <a:off x="5322" y="882"/>
              <a:ext cx="1" cy="70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83" name="Line 1011"/>
            <p:cNvSpPr>
              <a:spLocks noChangeShapeType="1"/>
            </p:cNvSpPr>
            <p:nvPr/>
          </p:nvSpPr>
          <p:spPr bwMode="auto">
            <a:xfrm>
              <a:off x="5322" y="952"/>
              <a:ext cx="1" cy="57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84" name="Line 1012"/>
            <p:cNvSpPr>
              <a:spLocks noChangeShapeType="1"/>
            </p:cNvSpPr>
            <p:nvPr/>
          </p:nvSpPr>
          <p:spPr bwMode="auto">
            <a:xfrm>
              <a:off x="5322" y="977"/>
              <a:ext cx="1" cy="53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85" name="Line 1013"/>
            <p:cNvSpPr>
              <a:spLocks noChangeShapeType="1"/>
            </p:cNvSpPr>
            <p:nvPr/>
          </p:nvSpPr>
          <p:spPr bwMode="auto">
            <a:xfrm>
              <a:off x="5037" y="922"/>
              <a:ext cx="57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86" name="Line 1014"/>
            <p:cNvSpPr>
              <a:spLocks noChangeShapeType="1"/>
            </p:cNvSpPr>
            <p:nvPr/>
          </p:nvSpPr>
          <p:spPr bwMode="auto">
            <a:xfrm>
              <a:off x="5322" y="952"/>
              <a:ext cx="1" cy="57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87" name="Line 1015"/>
            <p:cNvSpPr>
              <a:spLocks noChangeShapeType="1"/>
            </p:cNvSpPr>
            <p:nvPr/>
          </p:nvSpPr>
          <p:spPr bwMode="auto">
            <a:xfrm>
              <a:off x="5322" y="977"/>
              <a:ext cx="1" cy="53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88" name="Line 1016"/>
            <p:cNvSpPr>
              <a:spLocks noChangeShapeType="1"/>
            </p:cNvSpPr>
            <p:nvPr/>
          </p:nvSpPr>
          <p:spPr bwMode="auto">
            <a:xfrm>
              <a:off x="5394" y="1019"/>
              <a:ext cx="1" cy="2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89" name="Line 1017"/>
            <p:cNvSpPr>
              <a:spLocks noChangeShapeType="1"/>
            </p:cNvSpPr>
            <p:nvPr/>
          </p:nvSpPr>
          <p:spPr bwMode="auto">
            <a:xfrm>
              <a:off x="5322" y="1253"/>
              <a:ext cx="7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90" name="Line 1018"/>
            <p:cNvSpPr>
              <a:spLocks noChangeShapeType="1"/>
            </p:cNvSpPr>
            <p:nvPr/>
          </p:nvSpPr>
          <p:spPr bwMode="auto">
            <a:xfrm>
              <a:off x="5322" y="1019"/>
              <a:ext cx="7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91" name="Line 1019"/>
            <p:cNvSpPr>
              <a:spLocks noChangeShapeType="1"/>
            </p:cNvSpPr>
            <p:nvPr/>
          </p:nvSpPr>
          <p:spPr bwMode="auto">
            <a:xfrm>
              <a:off x="5372" y="1042"/>
              <a:ext cx="4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92" name="Line 1020"/>
            <p:cNvSpPr>
              <a:spLocks noChangeShapeType="1"/>
            </p:cNvSpPr>
            <p:nvPr/>
          </p:nvSpPr>
          <p:spPr bwMode="auto">
            <a:xfrm>
              <a:off x="5372" y="993"/>
              <a:ext cx="1" cy="4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93" name="Line 1021"/>
            <p:cNvSpPr>
              <a:spLocks noChangeShapeType="1"/>
            </p:cNvSpPr>
            <p:nvPr/>
          </p:nvSpPr>
          <p:spPr bwMode="auto">
            <a:xfrm>
              <a:off x="5372" y="1231"/>
              <a:ext cx="4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94" name="Line 1022"/>
            <p:cNvSpPr>
              <a:spLocks noChangeShapeType="1"/>
            </p:cNvSpPr>
            <p:nvPr/>
          </p:nvSpPr>
          <p:spPr bwMode="auto">
            <a:xfrm>
              <a:off x="5372" y="1231"/>
              <a:ext cx="1" cy="6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95" name="Line 1023"/>
            <p:cNvSpPr>
              <a:spLocks noChangeShapeType="1"/>
            </p:cNvSpPr>
            <p:nvPr/>
          </p:nvSpPr>
          <p:spPr bwMode="auto">
            <a:xfrm>
              <a:off x="5250" y="1019"/>
              <a:ext cx="1" cy="2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96" name="Line 1024"/>
            <p:cNvSpPr>
              <a:spLocks noChangeShapeType="1"/>
            </p:cNvSpPr>
            <p:nvPr/>
          </p:nvSpPr>
          <p:spPr bwMode="auto">
            <a:xfrm>
              <a:off x="5250" y="1253"/>
              <a:ext cx="7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97" name="Line 1025"/>
            <p:cNvSpPr>
              <a:spLocks noChangeShapeType="1"/>
            </p:cNvSpPr>
            <p:nvPr/>
          </p:nvSpPr>
          <p:spPr bwMode="auto">
            <a:xfrm>
              <a:off x="5250" y="1019"/>
              <a:ext cx="7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98" name="Line 1026"/>
            <p:cNvSpPr>
              <a:spLocks noChangeShapeType="1"/>
            </p:cNvSpPr>
            <p:nvPr/>
          </p:nvSpPr>
          <p:spPr bwMode="auto">
            <a:xfrm>
              <a:off x="5230" y="1042"/>
              <a:ext cx="4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99" name="Line 1027"/>
            <p:cNvSpPr>
              <a:spLocks noChangeShapeType="1"/>
            </p:cNvSpPr>
            <p:nvPr/>
          </p:nvSpPr>
          <p:spPr bwMode="auto">
            <a:xfrm>
              <a:off x="5273" y="993"/>
              <a:ext cx="1" cy="4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00" name="Line 1028"/>
            <p:cNvSpPr>
              <a:spLocks noChangeShapeType="1"/>
            </p:cNvSpPr>
            <p:nvPr/>
          </p:nvSpPr>
          <p:spPr bwMode="auto">
            <a:xfrm>
              <a:off x="5230" y="1231"/>
              <a:ext cx="4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01" name="Line 1029"/>
            <p:cNvSpPr>
              <a:spLocks noChangeShapeType="1"/>
            </p:cNvSpPr>
            <p:nvPr/>
          </p:nvSpPr>
          <p:spPr bwMode="auto">
            <a:xfrm>
              <a:off x="5273" y="1231"/>
              <a:ext cx="1" cy="6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02" name="Line 1030"/>
            <p:cNvSpPr>
              <a:spLocks noChangeShapeType="1"/>
            </p:cNvSpPr>
            <p:nvPr/>
          </p:nvSpPr>
          <p:spPr bwMode="auto">
            <a:xfrm>
              <a:off x="4946" y="1013"/>
              <a:ext cx="1" cy="40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03" name="Line 1031"/>
            <p:cNvSpPr>
              <a:spLocks noChangeShapeType="1"/>
            </p:cNvSpPr>
            <p:nvPr/>
          </p:nvSpPr>
          <p:spPr bwMode="auto">
            <a:xfrm>
              <a:off x="5699" y="1013"/>
              <a:ext cx="1" cy="40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4104" name="Group 1032"/>
          <p:cNvGrpSpPr>
            <a:grpSpLocks/>
          </p:cNvGrpSpPr>
          <p:nvPr/>
        </p:nvGrpSpPr>
        <p:grpSpPr bwMode="auto">
          <a:xfrm>
            <a:off x="9155113" y="1400175"/>
            <a:ext cx="1195387" cy="1119188"/>
            <a:chOff x="5767" y="882"/>
            <a:chExt cx="753" cy="705"/>
          </a:xfrm>
        </p:grpSpPr>
        <p:sp>
          <p:nvSpPr>
            <p:cNvPr id="4105" name="Line 1033"/>
            <p:cNvSpPr>
              <a:spLocks noChangeShapeType="1"/>
            </p:cNvSpPr>
            <p:nvPr/>
          </p:nvSpPr>
          <p:spPr bwMode="auto">
            <a:xfrm>
              <a:off x="6429" y="1013"/>
              <a:ext cx="9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06" name="Line 1034"/>
            <p:cNvSpPr>
              <a:spLocks noChangeShapeType="1"/>
            </p:cNvSpPr>
            <p:nvPr/>
          </p:nvSpPr>
          <p:spPr bwMode="auto">
            <a:xfrm>
              <a:off x="6429" y="922"/>
              <a:ext cx="1" cy="9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07" name="Line 1035"/>
            <p:cNvSpPr>
              <a:spLocks noChangeShapeType="1"/>
            </p:cNvSpPr>
            <p:nvPr/>
          </p:nvSpPr>
          <p:spPr bwMode="auto">
            <a:xfrm>
              <a:off x="5858" y="922"/>
              <a:ext cx="1" cy="9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08" name="Line 1036"/>
            <p:cNvSpPr>
              <a:spLocks noChangeShapeType="1"/>
            </p:cNvSpPr>
            <p:nvPr/>
          </p:nvSpPr>
          <p:spPr bwMode="auto">
            <a:xfrm>
              <a:off x="5767" y="1013"/>
              <a:ext cx="9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09" name="Line 1037"/>
            <p:cNvSpPr>
              <a:spLocks noChangeShapeType="1"/>
            </p:cNvSpPr>
            <p:nvPr/>
          </p:nvSpPr>
          <p:spPr bwMode="auto">
            <a:xfrm>
              <a:off x="6429" y="1417"/>
              <a:ext cx="9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10" name="Line 1038"/>
            <p:cNvSpPr>
              <a:spLocks noChangeShapeType="1"/>
            </p:cNvSpPr>
            <p:nvPr/>
          </p:nvSpPr>
          <p:spPr bwMode="auto">
            <a:xfrm>
              <a:off x="6429" y="1417"/>
              <a:ext cx="1" cy="9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11" name="Line 1039"/>
            <p:cNvSpPr>
              <a:spLocks noChangeShapeType="1"/>
            </p:cNvSpPr>
            <p:nvPr/>
          </p:nvSpPr>
          <p:spPr bwMode="auto">
            <a:xfrm>
              <a:off x="5767" y="1417"/>
              <a:ext cx="9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12" name="Line 1040"/>
            <p:cNvSpPr>
              <a:spLocks noChangeShapeType="1"/>
            </p:cNvSpPr>
            <p:nvPr/>
          </p:nvSpPr>
          <p:spPr bwMode="auto">
            <a:xfrm>
              <a:off x="5858" y="1417"/>
              <a:ext cx="1" cy="9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13" name="Line 1041"/>
            <p:cNvSpPr>
              <a:spLocks noChangeShapeType="1"/>
            </p:cNvSpPr>
            <p:nvPr/>
          </p:nvSpPr>
          <p:spPr bwMode="auto">
            <a:xfrm>
              <a:off x="5858" y="1508"/>
              <a:ext cx="57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14" name="Line 1042"/>
            <p:cNvSpPr>
              <a:spLocks noChangeShapeType="1"/>
            </p:cNvSpPr>
            <p:nvPr/>
          </p:nvSpPr>
          <p:spPr bwMode="auto">
            <a:xfrm>
              <a:off x="6143" y="882"/>
              <a:ext cx="1" cy="70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15" name="Line 1043"/>
            <p:cNvSpPr>
              <a:spLocks noChangeShapeType="1"/>
            </p:cNvSpPr>
            <p:nvPr/>
          </p:nvSpPr>
          <p:spPr bwMode="auto">
            <a:xfrm>
              <a:off x="6143" y="952"/>
              <a:ext cx="1" cy="57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16" name="Line 1044"/>
            <p:cNvSpPr>
              <a:spLocks noChangeShapeType="1"/>
            </p:cNvSpPr>
            <p:nvPr/>
          </p:nvSpPr>
          <p:spPr bwMode="auto">
            <a:xfrm>
              <a:off x="6143" y="977"/>
              <a:ext cx="1" cy="53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17" name="Line 1045"/>
            <p:cNvSpPr>
              <a:spLocks noChangeShapeType="1"/>
            </p:cNvSpPr>
            <p:nvPr/>
          </p:nvSpPr>
          <p:spPr bwMode="auto">
            <a:xfrm>
              <a:off x="5858" y="922"/>
              <a:ext cx="57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18" name="Line 1046"/>
            <p:cNvSpPr>
              <a:spLocks noChangeShapeType="1"/>
            </p:cNvSpPr>
            <p:nvPr/>
          </p:nvSpPr>
          <p:spPr bwMode="auto">
            <a:xfrm>
              <a:off x="6143" y="952"/>
              <a:ext cx="1" cy="57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19" name="Line 1047"/>
            <p:cNvSpPr>
              <a:spLocks noChangeShapeType="1"/>
            </p:cNvSpPr>
            <p:nvPr/>
          </p:nvSpPr>
          <p:spPr bwMode="auto">
            <a:xfrm>
              <a:off x="6143" y="977"/>
              <a:ext cx="1" cy="53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20" name="Line 1048"/>
            <p:cNvSpPr>
              <a:spLocks noChangeShapeType="1"/>
            </p:cNvSpPr>
            <p:nvPr/>
          </p:nvSpPr>
          <p:spPr bwMode="auto">
            <a:xfrm>
              <a:off x="6215" y="1019"/>
              <a:ext cx="1" cy="2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21" name="Line 1049"/>
            <p:cNvSpPr>
              <a:spLocks noChangeShapeType="1"/>
            </p:cNvSpPr>
            <p:nvPr/>
          </p:nvSpPr>
          <p:spPr bwMode="auto">
            <a:xfrm>
              <a:off x="6143" y="1253"/>
              <a:ext cx="7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22" name="Line 1050"/>
            <p:cNvSpPr>
              <a:spLocks noChangeShapeType="1"/>
            </p:cNvSpPr>
            <p:nvPr/>
          </p:nvSpPr>
          <p:spPr bwMode="auto">
            <a:xfrm>
              <a:off x="6143" y="1019"/>
              <a:ext cx="7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23" name="Line 1051"/>
            <p:cNvSpPr>
              <a:spLocks noChangeShapeType="1"/>
            </p:cNvSpPr>
            <p:nvPr/>
          </p:nvSpPr>
          <p:spPr bwMode="auto">
            <a:xfrm>
              <a:off x="6193" y="1042"/>
              <a:ext cx="4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24" name="Line 1052"/>
            <p:cNvSpPr>
              <a:spLocks noChangeShapeType="1"/>
            </p:cNvSpPr>
            <p:nvPr/>
          </p:nvSpPr>
          <p:spPr bwMode="auto">
            <a:xfrm>
              <a:off x="6193" y="993"/>
              <a:ext cx="1" cy="4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25" name="Line 1053"/>
            <p:cNvSpPr>
              <a:spLocks noChangeShapeType="1"/>
            </p:cNvSpPr>
            <p:nvPr/>
          </p:nvSpPr>
          <p:spPr bwMode="auto">
            <a:xfrm>
              <a:off x="6193" y="1231"/>
              <a:ext cx="4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26" name="Line 1054"/>
            <p:cNvSpPr>
              <a:spLocks noChangeShapeType="1"/>
            </p:cNvSpPr>
            <p:nvPr/>
          </p:nvSpPr>
          <p:spPr bwMode="auto">
            <a:xfrm>
              <a:off x="6193" y="1231"/>
              <a:ext cx="1" cy="6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27" name="Line 1055"/>
            <p:cNvSpPr>
              <a:spLocks noChangeShapeType="1"/>
            </p:cNvSpPr>
            <p:nvPr/>
          </p:nvSpPr>
          <p:spPr bwMode="auto">
            <a:xfrm>
              <a:off x="6071" y="1019"/>
              <a:ext cx="1" cy="2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28" name="Line 1056"/>
            <p:cNvSpPr>
              <a:spLocks noChangeShapeType="1"/>
            </p:cNvSpPr>
            <p:nvPr/>
          </p:nvSpPr>
          <p:spPr bwMode="auto">
            <a:xfrm>
              <a:off x="6071" y="1253"/>
              <a:ext cx="7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29" name="Line 1057"/>
            <p:cNvSpPr>
              <a:spLocks noChangeShapeType="1"/>
            </p:cNvSpPr>
            <p:nvPr/>
          </p:nvSpPr>
          <p:spPr bwMode="auto">
            <a:xfrm>
              <a:off x="6071" y="1019"/>
              <a:ext cx="7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30" name="Line 1058"/>
            <p:cNvSpPr>
              <a:spLocks noChangeShapeType="1"/>
            </p:cNvSpPr>
            <p:nvPr/>
          </p:nvSpPr>
          <p:spPr bwMode="auto">
            <a:xfrm>
              <a:off x="6051" y="1042"/>
              <a:ext cx="4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31" name="Line 1059"/>
            <p:cNvSpPr>
              <a:spLocks noChangeShapeType="1"/>
            </p:cNvSpPr>
            <p:nvPr/>
          </p:nvSpPr>
          <p:spPr bwMode="auto">
            <a:xfrm>
              <a:off x="6094" y="993"/>
              <a:ext cx="1" cy="4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32" name="Line 1060"/>
            <p:cNvSpPr>
              <a:spLocks noChangeShapeType="1"/>
            </p:cNvSpPr>
            <p:nvPr/>
          </p:nvSpPr>
          <p:spPr bwMode="auto">
            <a:xfrm>
              <a:off x="6051" y="1231"/>
              <a:ext cx="4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33" name="Line 1061"/>
            <p:cNvSpPr>
              <a:spLocks noChangeShapeType="1"/>
            </p:cNvSpPr>
            <p:nvPr/>
          </p:nvSpPr>
          <p:spPr bwMode="auto">
            <a:xfrm>
              <a:off x="6094" y="1231"/>
              <a:ext cx="1" cy="6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34" name="Line 1062"/>
            <p:cNvSpPr>
              <a:spLocks noChangeShapeType="1"/>
            </p:cNvSpPr>
            <p:nvPr/>
          </p:nvSpPr>
          <p:spPr bwMode="auto">
            <a:xfrm>
              <a:off x="5767" y="1013"/>
              <a:ext cx="1" cy="40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35" name="Line 1063"/>
            <p:cNvSpPr>
              <a:spLocks noChangeShapeType="1"/>
            </p:cNvSpPr>
            <p:nvPr/>
          </p:nvSpPr>
          <p:spPr bwMode="auto">
            <a:xfrm>
              <a:off x="6520" y="1013"/>
              <a:ext cx="1" cy="40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4136" name="Group 1064"/>
          <p:cNvGrpSpPr>
            <a:grpSpLocks/>
          </p:cNvGrpSpPr>
          <p:nvPr/>
        </p:nvGrpSpPr>
        <p:grpSpPr bwMode="auto">
          <a:xfrm>
            <a:off x="7851775" y="2444750"/>
            <a:ext cx="1195388" cy="1119188"/>
            <a:chOff x="4946" y="1540"/>
            <a:chExt cx="753" cy="705"/>
          </a:xfrm>
        </p:grpSpPr>
        <p:sp>
          <p:nvSpPr>
            <p:cNvPr id="4137" name="Line 1065"/>
            <p:cNvSpPr>
              <a:spLocks noChangeShapeType="1"/>
            </p:cNvSpPr>
            <p:nvPr/>
          </p:nvSpPr>
          <p:spPr bwMode="auto">
            <a:xfrm>
              <a:off x="5608" y="1671"/>
              <a:ext cx="9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38" name="Line 1066"/>
            <p:cNvSpPr>
              <a:spLocks noChangeShapeType="1"/>
            </p:cNvSpPr>
            <p:nvPr/>
          </p:nvSpPr>
          <p:spPr bwMode="auto">
            <a:xfrm>
              <a:off x="5608" y="1580"/>
              <a:ext cx="1" cy="9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39" name="Line 1067"/>
            <p:cNvSpPr>
              <a:spLocks noChangeShapeType="1"/>
            </p:cNvSpPr>
            <p:nvPr/>
          </p:nvSpPr>
          <p:spPr bwMode="auto">
            <a:xfrm>
              <a:off x="5037" y="1580"/>
              <a:ext cx="1" cy="9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40" name="Line 1068"/>
            <p:cNvSpPr>
              <a:spLocks noChangeShapeType="1"/>
            </p:cNvSpPr>
            <p:nvPr/>
          </p:nvSpPr>
          <p:spPr bwMode="auto">
            <a:xfrm>
              <a:off x="4946" y="1671"/>
              <a:ext cx="9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41" name="Line 1069"/>
            <p:cNvSpPr>
              <a:spLocks noChangeShapeType="1"/>
            </p:cNvSpPr>
            <p:nvPr/>
          </p:nvSpPr>
          <p:spPr bwMode="auto">
            <a:xfrm>
              <a:off x="5608" y="2075"/>
              <a:ext cx="9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42" name="Line 1070"/>
            <p:cNvSpPr>
              <a:spLocks noChangeShapeType="1"/>
            </p:cNvSpPr>
            <p:nvPr/>
          </p:nvSpPr>
          <p:spPr bwMode="auto">
            <a:xfrm>
              <a:off x="5608" y="2075"/>
              <a:ext cx="1" cy="9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43" name="Line 1071"/>
            <p:cNvSpPr>
              <a:spLocks noChangeShapeType="1"/>
            </p:cNvSpPr>
            <p:nvPr/>
          </p:nvSpPr>
          <p:spPr bwMode="auto">
            <a:xfrm>
              <a:off x="4946" y="2075"/>
              <a:ext cx="9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44" name="Line 1072"/>
            <p:cNvSpPr>
              <a:spLocks noChangeShapeType="1"/>
            </p:cNvSpPr>
            <p:nvPr/>
          </p:nvSpPr>
          <p:spPr bwMode="auto">
            <a:xfrm>
              <a:off x="5037" y="2075"/>
              <a:ext cx="1" cy="9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45" name="Line 1073"/>
            <p:cNvSpPr>
              <a:spLocks noChangeShapeType="1"/>
            </p:cNvSpPr>
            <p:nvPr/>
          </p:nvSpPr>
          <p:spPr bwMode="auto">
            <a:xfrm>
              <a:off x="5037" y="2166"/>
              <a:ext cx="57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46" name="Line 1074"/>
            <p:cNvSpPr>
              <a:spLocks noChangeShapeType="1"/>
            </p:cNvSpPr>
            <p:nvPr/>
          </p:nvSpPr>
          <p:spPr bwMode="auto">
            <a:xfrm>
              <a:off x="5322" y="1540"/>
              <a:ext cx="1" cy="70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47" name="Line 1075"/>
            <p:cNvSpPr>
              <a:spLocks noChangeShapeType="1"/>
            </p:cNvSpPr>
            <p:nvPr/>
          </p:nvSpPr>
          <p:spPr bwMode="auto">
            <a:xfrm>
              <a:off x="5322" y="1610"/>
              <a:ext cx="1" cy="57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48" name="Line 1076"/>
            <p:cNvSpPr>
              <a:spLocks noChangeShapeType="1"/>
            </p:cNvSpPr>
            <p:nvPr/>
          </p:nvSpPr>
          <p:spPr bwMode="auto">
            <a:xfrm>
              <a:off x="5322" y="1634"/>
              <a:ext cx="1" cy="53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49" name="Line 1077"/>
            <p:cNvSpPr>
              <a:spLocks noChangeShapeType="1"/>
            </p:cNvSpPr>
            <p:nvPr/>
          </p:nvSpPr>
          <p:spPr bwMode="auto">
            <a:xfrm>
              <a:off x="5037" y="1580"/>
              <a:ext cx="57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50" name="Line 1078"/>
            <p:cNvSpPr>
              <a:spLocks noChangeShapeType="1"/>
            </p:cNvSpPr>
            <p:nvPr/>
          </p:nvSpPr>
          <p:spPr bwMode="auto">
            <a:xfrm>
              <a:off x="5322" y="1610"/>
              <a:ext cx="1" cy="57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51" name="Line 1079"/>
            <p:cNvSpPr>
              <a:spLocks noChangeShapeType="1"/>
            </p:cNvSpPr>
            <p:nvPr/>
          </p:nvSpPr>
          <p:spPr bwMode="auto">
            <a:xfrm>
              <a:off x="5322" y="1634"/>
              <a:ext cx="1" cy="53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52" name="Line 1080"/>
            <p:cNvSpPr>
              <a:spLocks noChangeShapeType="1"/>
            </p:cNvSpPr>
            <p:nvPr/>
          </p:nvSpPr>
          <p:spPr bwMode="auto">
            <a:xfrm>
              <a:off x="5394" y="1677"/>
              <a:ext cx="1" cy="2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53" name="Line 1081"/>
            <p:cNvSpPr>
              <a:spLocks noChangeShapeType="1"/>
            </p:cNvSpPr>
            <p:nvPr/>
          </p:nvSpPr>
          <p:spPr bwMode="auto">
            <a:xfrm>
              <a:off x="5322" y="1911"/>
              <a:ext cx="7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54" name="Line 1082"/>
            <p:cNvSpPr>
              <a:spLocks noChangeShapeType="1"/>
            </p:cNvSpPr>
            <p:nvPr/>
          </p:nvSpPr>
          <p:spPr bwMode="auto">
            <a:xfrm>
              <a:off x="5322" y="1677"/>
              <a:ext cx="7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55" name="Line 1083"/>
            <p:cNvSpPr>
              <a:spLocks noChangeShapeType="1"/>
            </p:cNvSpPr>
            <p:nvPr/>
          </p:nvSpPr>
          <p:spPr bwMode="auto">
            <a:xfrm>
              <a:off x="5372" y="1700"/>
              <a:ext cx="4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56" name="Line 1084"/>
            <p:cNvSpPr>
              <a:spLocks noChangeShapeType="1"/>
            </p:cNvSpPr>
            <p:nvPr/>
          </p:nvSpPr>
          <p:spPr bwMode="auto">
            <a:xfrm>
              <a:off x="5372" y="1650"/>
              <a:ext cx="1" cy="5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57" name="Line 1085"/>
            <p:cNvSpPr>
              <a:spLocks noChangeShapeType="1"/>
            </p:cNvSpPr>
            <p:nvPr/>
          </p:nvSpPr>
          <p:spPr bwMode="auto">
            <a:xfrm>
              <a:off x="5372" y="1888"/>
              <a:ext cx="4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58" name="Line 1086"/>
            <p:cNvSpPr>
              <a:spLocks noChangeShapeType="1"/>
            </p:cNvSpPr>
            <p:nvPr/>
          </p:nvSpPr>
          <p:spPr bwMode="auto">
            <a:xfrm>
              <a:off x="5372" y="1888"/>
              <a:ext cx="1" cy="6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59" name="Line 1087"/>
            <p:cNvSpPr>
              <a:spLocks noChangeShapeType="1"/>
            </p:cNvSpPr>
            <p:nvPr/>
          </p:nvSpPr>
          <p:spPr bwMode="auto">
            <a:xfrm>
              <a:off x="5250" y="1677"/>
              <a:ext cx="1" cy="2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60" name="Line 1088"/>
            <p:cNvSpPr>
              <a:spLocks noChangeShapeType="1"/>
            </p:cNvSpPr>
            <p:nvPr/>
          </p:nvSpPr>
          <p:spPr bwMode="auto">
            <a:xfrm>
              <a:off x="5250" y="1911"/>
              <a:ext cx="7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61" name="Line 1089"/>
            <p:cNvSpPr>
              <a:spLocks noChangeShapeType="1"/>
            </p:cNvSpPr>
            <p:nvPr/>
          </p:nvSpPr>
          <p:spPr bwMode="auto">
            <a:xfrm>
              <a:off x="5250" y="1677"/>
              <a:ext cx="7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62" name="Line 1090"/>
            <p:cNvSpPr>
              <a:spLocks noChangeShapeType="1"/>
            </p:cNvSpPr>
            <p:nvPr/>
          </p:nvSpPr>
          <p:spPr bwMode="auto">
            <a:xfrm>
              <a:off x="5230" y="1700"/>
              <a:ext cx="4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63" name="Line 1091"/>
            <p:cNvSpPr>
              <a:spLocks noChangeShapeType="1"/>
            </p:cNvSpPr>
            <p:nvPr/>
          </p:nvSpPr>
          <p:spPr bwMode="auto">
            <a:xfrm>
              <a:off x="5273" y="1650"/>
              <a:ext cx="1" cy="5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64" name="Line 1092"/>
            <p:cNvSpPr>
              <a:spLocks noChangeShapeType="1"/>
            </p:cNvSpPr>
            <p:nvPr/>
          </p:nvSpPr>
          <p:spPr bwMode="auto">
            <a:xfrm>
              <a:off x="5230" y="1888"/>
              <a:ext cx="4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65" name="Line 1093"/>
            <p:cNvSpPr>
              <a:spLocks noChangeShapeType="1"/>
            </p:cNvSpPr>
            <p:nvPr/>
          </p:nvSpPr>
          <p:spPr bwMode="auto">
            <a:xfrm>
              <a:off x="5273" y="1888"/>
              <a:ext cx="1" cy="6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66" name="Line 1094"/>
            <p:cNvSpPr>
              <a:spLocks noChangeShapeType="1"/>
            </p:cNvSpPr>
            <p:nvPr/>
          </p:nvSpPr>
          <p:spPr bwMode="auto">
            <a:xfrm>
              <a:off x="4946" y="1671"/>
              <a:ext cx="1" cy="40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67" name="Line 1095"/>
            <p:cNvSpPr>
              <a:spLocks noChangeShapeType="1"/>
            </p:cNvSpPr>
            <p:nvPr/>
          </p:nvSpPr>
          <p:spPr bwMode="auto">
            <a:xfrm>
              <a:off x="5699" y="1671"/>
              <a:ext cx="1" cy="40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4168" name="Group 1096"/>
          <p:cNvGrpSpPr>
            <a:grpSpLocks/>
          </p:cNvGrpSpPr>
          <p:nvPr/>
        </p:nvGrpSpPr>
        <p:grpSpPr bwMode="auto">
          <a:xfrm>
            <a:off x="9155113" y="2444750"/>
            <a:ext cx="1195387" cy="1119188"/>
            <a:chOff x="5767" y="1540"/>
            <a:chExt cx="753" cy="705"/>
          </a:xfrm>
        </p:grpSpPr>
        <p:sp>
          <p:nvSpPr>
            <p:cNvPr id="4169" name="Line 1097"/>
            <p:cNvSpPr>
              <a:spLocks noChangeShapeType="1"/>
            </p:cNvSpPr>
            <p:nvPr/>
          </p:nvSpPr>
          <p:spPr bwMode="auto">
            <a:xfrm>
              <a:off x="6429" y="1671"/>
              <a:ext cx="9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70" name="Line 1098"/>
            <p:cNvSpPr>
              <a:spLocks noChangeShapeType="1"/>
            </p:cNvSpPr>
            <p:nvPr/>
          </p:nvSpPr>
          <p:spPr bwMode="auto">
            <a:xfrm>
              <a:off x="6429" y="1580"/>
              <a:ext cx="1" cy="9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71" name="Line 1099"/>
            <p:cNvSpPr>
              <a:spLocks noChangeShapeType="1"/>
            </p:cNvSpPr>
            <p:nvPr/>
          </p:nvSpPr>
          <p:spPr bwMode="auto">
            <a:xfrm>
              <a:off x="5858" y="1580"/>
              <a:ext cx="1" cy="9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72" name="Line 1100"/>
            <p:cNvSpPr>
              <a:spLocks noChangeShapeType="1"/>
            </p:cNvSpPr>
            <p:nvPr/>
          </p:nvSpPr>
          <p:spPr bwMode="auto">
            <a:xfrm>
              <a:off x="5767" y="1671"/>
              <a:ext cx="9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73" name="Line 1101"/>
            <p:cNvSpPr>
              <a:spLocks noChangeShapeType="1"/>
            </p:cNvSpPr>
            <p:nvPr/>
          </p:nvSpPr>
          <p:spPr bwMode="auto">
            <a:xfrm>
              <a:off x="6429" y="2075"/>
              <a:ext cx="9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74" name="Line 1102"/>
            <p:cNvSpPr>
              <a:spLocks noChangeShapeType="1"/>
            </p:cNvSpPr>
            <p:nvPr/>
          </p:nvSpPr>
          <p:spPr bwMode="auto">
            <a:xfrm>
              <a:off x="6429" y="2075"/>
              <a:ext cx="1" cy="9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75" name="Line 1103"/>
            <p:cNvSpPr>
              <a:spLocks noChangeShapeType="1"/>
            </p:cNvSpPr>
            <p:nvPr/>
          </p:nvSpPr>
          <p:spPr bwMode="auto">
            <a:xfrm>
              <a:off x="5767" y="2075"/>
              <a:ext cx="9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76" name="Line 1104"/>
            <p:cNvSpPr>
              <a:spLocks noChangeShapeType="1"/>
            </p:cNvSpPr>
            <p:nvPr/>
          </p:nvSpPr>
          <p:spPr bwMode="auto">
            <a:xfrm>
              <a:off x="5858" y="2075"/>
              <a:ext cx="1" cy="9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77" name="Line 1105"/>
            <p:cNvSpPr>
              <a:spLocks noChangeShapeType="1"/>
            </p:cNvSpPr>
            <p:nvPr/>
          </p:nvSpPr>
          <p:spPr bwMode="auto">
            <a:xfrm>
              <a:off x="5858" y="2166"/>
              <a:ext cx="57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78" name="Line 1106"/>
            <p:cNvSpPr>
              <a:spLocks noChangeShapeType="1"/>
            </p:cNvSpPr>
            <p:nvPr/>
          </p:nvSpPr>
          <p:spPr bwMode="auto">
            <a:xfrm>
              <a:off x="6143" y="1540"/>
              <a:ext cx="1" cy="70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79" name="Line 1107"/>
            <p:cNvSpPr>
              <a:spLocks noChangeShapeType="1"/>
            </p:cNvSpPr>
            <p:nvPr/>
          </p:nvSpPr>
          <p:spPr bwMode="auto">
            <a:xfrm>
              <a:off x="6143" y="1610"/>
              <a:ext cx="1" cy="57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80" name="Line 1108"/>
            <p:cNvSpPr>
              <a:spLocks noChangeShapeType="1"/>
            </p:cNvSpPr>
            <p:nvPr/>
          </p:nvSpPr>
          <p:spPr bwMode="auto">
            <a:xfrm>
              <a:off x="6143" y="1634"/>
              <a:ext cx="1" cy="53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81" name="Line 1109"/>
            <p:cNvSpPr>
              <a:spLocks noChangeShapeType="1"/>
            </p:cNvSpPr>
            <p:nvPr/>
          </p:nvSpPr>
          <p:spPr bwMode="auto">
            <a:xfrm>
              <a:off x="5858" y="1580"/>
              <a:ext cx="57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82" name="Line 1110"/>
            <p:cNvSpPr>
              <a:spLocks noChangeShapeType="1"/>
            </p:cNvSpPr>
            <p:nvPr/>
          </p:nvSpPr>
          <p:spPr bwMode="auto">
            <a:xfrm>
              <a:off x="6143" y="1610"/>
              <a:ext cx="1" cy="57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83" name="Line 1111"/>
            <p:cNvSpPr>
              <a:spLocks noChangeShapeType="1"/>
            </p:cNvSpPr>
            <p:nvPr/>
          </p:nvSpPr>
          <p:spPr bwMode="auto">
            <a:xfrm>
              <a:off x="6143" y="1634"/>
              <a:ext cx="1" cy="53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84" name="Line 1112"/>
            <p:cNvSpPr>
              <a:spLocks noChangeShapeType="1"/>
            </p:cNvSpPr>
            <p:nvPr/>
          </p:nvSpPr>
          <p:spPr bwMode="auto">
            <a:xfrm>
              <a:off x="6215" y="1677"/>
              <a:ext cx="1" cy="2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85" name="Line 1113"/>
            <p:cNvSpPr>
              <a:spLocks noChangeShapeType="1"/>
            </p:cNvSpPr>
            <p:nvPr/>
          </p:nvSpPr>
          <p:spPr bwMode="auto">
            <a:xfrm>
              <a:off x="6143" y="1911"/>
              <a:ext cx="7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86" name="Line 1114"/>
            <p:cNvSpPr>
              <a:spLocks noChangeShapeType="1"/>
            </p:cNvSpPr>
            <p:nvPr/>
          </p:nvSpPr>
          <p:spPr bwMode="auto">
            <a:xfrm>
              <a:off x="6143" y="1677"/>
              <a:ext cx="7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87" name="Line 1115"/>
            <p:cNvSpPr>
              <a:spLocks noChangeShapeType="1"/>
            </p:cNvSpPr>
            <p:nvPr/>
          </p:nvSpPr>
          <p:spPr bwMode="auto">
            <a:xfrm>
              <a:off x="6193" y="1700"/>
              <a:ext cx="4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88" name="Line 1116"/>
            <p:cNvSpPr>
              <a:spLocks noChangeShapeType="1"/>
            </p:cNvSpPr>
            <p:nvPr/>
          </p:nvSpPr>
          <p:spPr bwMode="auto">
            <a:xfrm>
              <a:off x="6193" y="1650"/>
              <a:ext cx="1" cy="5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89" name="Line 1117"/>
            <p:cNvSpPr>
              <a:spLocks noChangeShapeType="1"/>
            </p:cNvSpPr>
            <p:nvPr/>
          </p:nvSpPr>
          <p:spPr bwMode="auto">
            <a:xfrm>
              <a:off x="6193" y="1888"/>
              <a:ext cx="4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90" name="Line 1118"/>
            <p:cNvSpPr>
              <a:spLocks noChangeShapeType="1"/>
            </p:cNvSpPr>
            <p:nvPr/>
          </p:nvSpPr>
          <p:spPr bwMode="auto">
            <a:xfrm>
              <a:off x="6193" y="1888"/>
              <a:ext cx="1" cy="6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91" name="Line 1119"/>
            <p:cNvSpPr>
              <a:spLocks noChangeShapeType="1"/>
            </p:cNvSpPr>
            <p:nvPr/>
          </p:nvSpPr>
          <p:spPr bwMode="auto">
            <a:xfrm>
              <a:off x="6071" y="1677"/>
              <a:ext cx="1" cy="2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92" name="Line 1120"/>
            <p:cNvSpPr>
              <a:spLocks noChangeShapeType="1"/>
            </p:cNvSpPr>
            <p:nvPr/>
          </p:nvSpPr>
          <p:spPr bwMode="auto">
            <a:xfrm>
              <a:off x="6071" y="1911"/>
              <a:ext cx="7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93" name="Line 1121"/>
            <p:cNvSpPr>
              <a:spLocks noChangeShapeType="1"/>
            </p:cNvSpPr>
            <p:nvPr/>
          </p:nvSpPr>
          <p:spPr bwMode="auto">
            <a:xfrm>
              <a:off x="6071" y="1677"/>
              <a:ext cx="7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94" name="Line 1122"/>
            <p:cNvSpPr>
              <a:spLocks noChangeShapeType="1"/>
            </p:cNvSpPr>
            <p:nvPr/>
          </p:nvSpPr>
          <p:spPr bwMode="auto">
            <a:xfrm>
              <a:off x="6051" y="1700"/>
              <a:ext cx="4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95" name="Line 1123"/>
            <p:cNvSpPr>
              <a:spLocks noChangeShapeType="1"/>
            </p:cNvSpPr>
            <p:nvPr/>
          </p:nvSpPr>
          <p:spPr bwMode="auto">
            <a:xfrm>
              <a:off x="6094" y="1650"/>
              <a:ext cx="1" cy="5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96" name="Line 1124"/>
            <p:cNvSpPr>
              <a:spLocks noChangeShapeType="1"/>
            </p:cNvSpPr>
            <p:nvPr/>
          </p:nvSpPr>
          <p:spPr bwMode="auto">
            <a:xfrm>
              <a:off x="6051" y="1888"/>
              <a:ext cx="4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97" name="Line 1125"/>
            <p:cNvSpPr>
              <a:spLocks noChangeShapeType="1"/>
            </p:cNvSpPr>
            <p:nvPr/>
          </p:nvSpPr>
          <p:spPr bwMode="auto">
            <a:xfrm>
              <a:off x="6094" y="1888"/>
              <a:ext cx="1" cy="6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98" name="Line 1126"/>
            <p:cNvSpPr>
              <a:spLocks noChangeShapeType="1"/>
            </p:cNvSpPr>
            <p:nvPr/>
          </p:nvSpPr>
          <p:spPr bwMode="auto">
            <a:xfrm>
              <a:off x="5767" y="1671"/>
              <a:ext cx="1" cy="40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99" name="Line 1127"/>
            <p:cNvSpPr>
              <a:spLocks noChangeShapeType="1"/>
            </p:cNvSpPr>
            <p:nvPr/>
          </p:nvSpPr>
          <p:spPr bwMode="auto">
            <a:xfrm>
              <a:off x="6520" y="1671"/>
              <a:ext cx="1" cy="40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4200" name="Group 1128"/>
          <p:cNvGrpSpPr>
            <a:grpSpLocks/>
          </p:cNvGrpSpPr>
          <p:nvPr/>
        </p:nvGrpSpPr>
        <p:grpSpPr bwMode="auto">
          <a:xfrm>
            <a:off x="7851775" y="3492500"/>
            <a:ext cx="1195388" cy="1119188"/>
            <a:chOff x="4946" y="2200"/>
            <a:chExt cx="753" cy="705"/>
          </a:xfrm>
        </p:grpSpPr>
        <p:sp>
          <p:nvSpPr>
            <p:cNvPr id="4201" name="Line 1129"/>
            <p:cNvSpPr>
              <a:spLocks noChangeShapeType="1"/>
            </p:cNvSpPr>
            <p:nvPr/>
          </p:nvSpPr>
          <p:spPr bwMode="auto">
            <a:xfrm>
              <a:off x="5608" y="2331"/>
              <a:ext cx="9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02" name="Line 1130"/>
            <p:cNvSpPr>
              <a:spLocks noChangeShapeType="1"/>
            </p:cNvSpPr>
            <p:nvPr/>
          </p:nvSpPr>
          <p:spPr bwMode="auto">
            <a:xfrm>
              <a:off x="5608" y="2240"/>
              <a:ext cx="1" cy="9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03" name="Line 1131"/>
            <p:cNvSpPr>
              <a:spLocks noChangeShapeType="1"/>
            </p:cNvSpPr>
            <p:nvPr/>
          </p:nvSpPr>
          <p:spPr bwMode="auto">
            <a:xfrm>
              <a:off x="5037" y="2240"/>
              <a:ext cx="1" cy="9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04" name="Line 1132"/>
            <p:cNvSpPr>
              <a:spLocks noChangeShapeType="1"/>
            </p:cNvSpPr>
            <p:nvPr/>
          </p:nvSpPr>
          <p:spPr bwMode="auto">
            <a:xfrm>
              <a:off x="4946" y="2331"/>
              <a:ext cx="9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05" name="Line 1133"/>
            <p:cNvSpPr>
              <a:spLocks noChangeShapeType="1"/>
            </p:cNvSpPr>
            <p:nvPr/>
          </p:nvSpPr>
          <p:spPr bwMode="auto">
            <a:xfrm>
              <a:off x="5608" y="2735"/>
              <a:ext cx="9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06" name="Line 1134"/>
            <p:cNvSpPr>
              <a:spLocks noChangeShapeType="1"/>
            </p:cNvSpPr>
            <p:nvPr/>
          </p:nvSpPr>
          <p:spPr bwMode="auto">
            <a:xfrm>
              <a:off x="5608" y="2735"/>
              <a:ext cx="1" cy="9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07" name="Line 1135"/>
            <p:cNvSpPr>
              <a:spLocks noChangeShapeType="1"/>
            </p:cNvSpPr>
            <p:nvPr/>
          </p:nvSpPr>
          <p:spPr bwMode="auto">
            <a:xfrm>
              <a:off x="4946" y="2735"/>
              <a:ext cx="9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08" name="Line 1136"/>
            <p:cNvSpPr>
              <a:spLocks noChangeShapeType="1"/>
            </p:cNvSpPr>
            <p:nvPr/>
          </p:nvSpPr>
          <p:spPr bwMode="auto">
            <a:xfrm>
              <a:off x="5037" y="2735"/>
              <a:ext cx="1" cy="9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09" name="Line 1137"/>
            <p:cNvSpPr>
              <a:spLocks noChangeShapeType="1"/>
            </p:cNvSpPr>
            <p:nvPr/>
          </p:nvSpPr>
          <p:spPr bwMode="auto">
            <a:xfrm>
              <a:off x="5037" y="2826"/>
              <a:ext cx="57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10" name="Line 1138"/>
            <p:cNvSpPr>
              <a:spLocks noChangeShapeType="1"/>
            </p:cNvSpPr>
            <p:nvPr/>
          </p:nvSpPr>
          <p:spPr bwMode="auto">
            <a:xfrm>
              <a:off x="5322" y="2200"/>
              <a:ext cx="1" cy="70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11" name="Line 1139"/>
            <p:cNvSpPr>
              <a:spLocks noChangeShapeType="1"/>
            </p:cNvSpPr>
            <p:nvPr/>
          </p:nvSpPr>
          <p:spPr bwMode="auto">
            <a:xfrm>
              <a:off x="5322" y="2270"/>
              <a:ext cx="1" cy="57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12" name="Line 1140"/>
            <p:cNvSpPr>
              <a:spLocks noChangeShapeType="1"/>
            </p:cNvSpPr>
            <p:nvPr/>
          </p:nvSpPr>
          <p:spPr bwMode="auto">
            <a:xfrm>
              <a:off x="5322" y="2294"/>
              <a:ext cx="1" cy="53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13" name="Line 1141"/>
            <p:cNvSpPr>
              <a:spLocks noChangeShapeType="1"/>
            </p:cNvSpPr>
            <p:nvPr/>
          </p:nvSpPr>
          <p:spPr bwMode="auto">
            <a:xfrm>
              <a:off x="5037" y="2240"/>
              <a:ext cx="57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14" name="Line 1142"/>
            <p:cNvSpPr>
              <a:spLocks noChangeShapeType="1"/>
            </p:cNvSpPr>
            <p:nvPr/>
          </p:nvSpPr>
          <p:spPr bwMode="auto">
            <a:xfrm>
              <a:off x="5322" y="2270"/>
              <a:ext cx="1" cy="57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15" name="Line 1143"/>
            <p:cNvSpPr>
              <a:spLocks noChangeShapeType="1"/>
            </p:cNvSpPr>
            <p:nvPr/>
          </p:nvSpPr>
          <p:spPr bwMode="auto">
            <a:xfrm>
              <a:off x="5322" y="2294"/>
              <a:ext cx="1" cy="53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16" name="Line 1144"/>
            <p:cNvSpPr>
              <a:spLocks noChangeShapeType="1"/>
            </p:cNvSpPr>
            <p:nvPr/>
          </p:nvSpPr>
          <p:spPr bwMode="auto">
            <a:xfrm>
              <a:off x="5394" y="2337"/>
              <a:ext cx="1" cy="2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17" name="Line 1145"/>
            <p:cNvSpPr>
              <a:spLocks noChangeShapeType="1"/>
            </p:cNvSpPr>
            <p:nvPr/>
          </p:nvSpPr>
          <p:spPr bwMode="auto">
            <a:xfrm>
              <a:off x="5322" y="2571"/>
              <a:ext cx="7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18" name="Line 1146"/>
            <p:cNvSpPr>
              <a:spLocks noChangeShapeType="1"/>
            </p:cNvSpPr>
            <p:nvPr/>
          </p:nvSpPr>
          <p:spPr bwMode="auto">
            <a:xfrm>
              <a:off x="5322" y="2337"/>
              <a:ext cx="7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19" name="Line 1147"/>
            <p:cNvSpPr>
              <a:spLocks noChangeShapeType="1"/>
            </p:cNvSpPr>
            <p:nvPr/>
          </p:nvSpPr>
          <p:spPr bwMode="auto">
            <a:xfrm>
              <a:off x="5372" y="2360"/>
              <a:ext cx="4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20" name="Line 1148"/>
            <p:cNvSpPr>
              <a:spLocks noChangeShapeType="1"/>
            </p:cNvSpPr>
            <p:nvPr/>
          </p:nvSpPr>
          <p:spPr bwMode="auto">
            <a:xfrm>
              <a:off x="5372" y="2310"/>
              <a:ext cx="1" cy="5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21" name="Line 1149"/>
            <p:cNvSpPr>
              <a:spLocks noChangeShapeType="1"/>
            </p:cNvSpPr>
            <p:nvPr/>
          </p:nvSpPr>
          <p:spPr bwMode="auto">
            <a:xfrm>
              <a:off x="5372" y="2548"/>
              <a:ext cx="4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22" name="Line 1150"/>
            <p:cNvSpPr>
              <a:spLocks noChangeShapeType="1"/>
            </p:cNvSpPr>
            <p:nvPr/>
          </p:nvSpPr>
          <p:spPr bwMode="auto">
            <a:xfrm>
              <a:off x="5372" y="2548"/>
              <a:ext cx="1" cy="6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23" name="Line 1151"/>
            <p:cNvSpPr>
              <a:spLocks noChangeShapeType="1"/>
            </p:cNvSpPr>
            <p:nvPr/>
          </p:nvSpPr>
          <p:spPr bwMode="auto">
            <a:xfrm>
              <a:off x="5250" y="2337"/>
              <a:ext cx="1" cy="2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24" name="Line 1152"/>
            <p:cNvSpPr>
              <a:spLocks noChangeShapeType="1"/>
            </p:cNvSpPr>
            <p:nvPr/>
          </p:nvSpPr>
          <p:spPr bwMode="auto">
            <a:xfrm>
              <a:off x="5250" y="2571"/>
              <a:ext cx="7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25" name="Line 1153"/>
            <p:cNvSpPr>
              <a:spLocks noChangeShapeType="1"/>
            </p:cNvSpPr>
            <p:nvPr/>
          </p:nvSpPr>
          <p:spPr bwMode="auto">
            <a:xfrm>
              <a:off x="5250" y="2337"/>
              <a:ext cx="7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26" name="Line 1154"/>
            <p:cNvSpPr>
              <a:spLocks noChangeShapeType="1"/>
            </p:cNvSpPr>
            <p:nvPr/>
          </p:nvSpPr>
          <p:spPr bwMode="auto">
            <a:xfrm>
              <a:off x="5230" y="2360"/>
              <a:ext cx="4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27" name="Line 1155"/>
            <p:cNvSpPr>
              <a:spLocks noChangeShapeType="1"/>
            </p:cNvSpPr>
            <p:nvPr/>
          </p:nvSpPr>
          <p:spPr bwMode="auto">
            <a:xfrm>
              <a:off x="5273" y="2310"/>
              <a:ext cx="1" cy="5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28" name="Line 1156"/>
            <p:cNvSpPr>
              <a:spLocks noChangeShapeType="1"/>
            </p:cNvSpPr>
            <p:nvPr/>
          </p:nvSpPr>
          <p:spPr bwMode="auto">
            <a:xfrm>
              <a:off x="5230" y="2548"/>
              <a:ext cx="4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29" name="Line 1157"/>
            <p:cNvSpPr>
              <a:spLocks noChangeShapeType="1"/>
            </p:cNvSpPr>
            <p:nvPr/>
          </p:nvSpPr>
          <p:spPr bwMode="auto">
            <a:xfrm>
              <a:off x="5273" y="2548"/>
              <a:ext cx="1" cy="6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30" name="Line 1158"/>
            <p:cNvSpPr>
              <a:spLocks noChangeShapeType="1"/>
            </p:cNvSpPr>
            <p:nvPr/>
          </p:nvSpPr>
          <p:spPr bwMode="auto">
            <a:xfrm>
              <a:off x="4946" y="2331"/>
              <a:ext cx="1" cy="40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31" name="Line 1159"/>
            <p:cNvSpPr>
              <a:spLocks noChangeShapeType="1"/>
            </p:cNvSpPr>
            <p:nvPr/>
          </p:nvSpPr>
          <p:spPr bwMode="auto">
            <a:xfrm>
              <a:off x="5699" y="2331"/>
              <a:ext cx="1" cy="40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4232" name="Group 1160"/>
          <p:cNvGrpSpPr>
            <a:grpSpLocks/>
          </p:cNvGrpSpPr>
          <p:nvPr/>
        </p:nvGrpSpPr>
        <p:grpSpPr bwMode="auto">
          <a:xfrm>
            <a:off x="9155113" y="3492500"/>
            <a:ext cx="1195387" cy="1119188"/>
            <a:chOff x="5767" y="2200"/>
            <a:chExt cx="753" cy="705"/>
          </a:xfrm>
        </p:grpSpPr>
        <p:sp>
          <p:nvSpPr>
            <p:cNvPr id="4233" name="Line 1161"/>
            <p:cNvSpPr>
              <a:spLocks noChangeShapeType="1"/>
            </p:cNvSpPr>
            <p:nvPr/>
          </p:nvSpPr>
          <p:spPr bwMode="auto">
            <a:xfrm>
              <a:off x="6429" y="2331"/>
              <a:ext cx="9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34" name="Line 1162"/>
            <p:cNvSpPr>
              <a:spLocks noChangeShapeType="1"/>
            </p:cNvSpPr>
            <p:nvPr/>
          </p:nvSpPr>
          <p:spPr bwMode="auto">
            <a:xfrm>
              <a:off x="6429" y="2240"/>
              <a:ext cx="1" cy="9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35" name="Line 1163"/>
            <p:cNvSpPr>
              <a:spLocks noChangeShapeType="1"/>
            </p:cNvSpPr>
            <p:nvPr/>
          </p:nvSpPr>
          <p:spPr bwMode="auto">
            <a:xfrm>
              <a:off x="5858" y="2240"/>
              <a:ext cx="1" cy="9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36" name="Line 1164"/>
            <p:cNvSpPr>
              <a:spLocks noChangeShapeType="1"/>
            </p:cNvSpPr>
            <p:nvPr/>
          </p:nvSpPr>
          <p:spPr bwMode="auto">
            <a:xfrm>
              <a:off x="5767" y="2331"/>
              <a:ext cx="9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37" name="Line 1165"/>
            <p:cNvSpPr>
              <a:spLocks noChangeShapeType="1"/>
            </p:cNvSpPr>
            <p:nvPr/>
          </p:nvSpPr>
          <p:spPr bwMode="auto">
            <a:xfrm>
              <a:off x="6429" y="2735"/>
              <a:ext cx="9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38" name="Line 1166"/>
            <p:cNvSpPr>
              <a:spLocks noChangeShapeType="1"/>
            </p:cNvSpPr>
            <p:nvPr/>
          </p:nvSpPr>
          <p:spPr bwMode="auto">
            <a:xfrm>
              <a:off x="6429" y="2735"/>
              <a:ext cx="1" cy="9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39" name="Line 1167"/>
            <p:cNvSpPr>
              <a:spLocks noChangeShapeType="1"/>
            </p:cNvSpPr>
            <p:nvPr/>
          </p:nvSpPr>
          <p:spPr bwMode="auto">
            <a:xfrm>
              <a:off x="5767" y="2735"/>
              <a:ext cx="9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40" name="Line 1168"/>
            <p:cNvSpPr>
              <a:spLocks noChangeShapeType="1"/>
            </p:cNvSpPr>
            <p:nvPr/>
          </p:nvSpPr>
          <p:spPr bwMode="auto">
            <a:xfrm>
              <a:off x="5858" y="2735"/>
              <a:ext cx="1" cy="9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41" name="Line 1169"/>
            <p:cNvSpPr>
              <a:spLocks noChangeShapeType="1"/>
            </p:cNvSpPr>
            <p:nvPr/>
          </p:nvSpPr>
          <p:spPr bwMode="auto">
            <a:xfrm>
              <a:off x="5858" y="2826"/>
              <a:ext cx="57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42" name="Line 1170"/>
            <p:cNvSpPr>
              <a:spLocks noChangeShapeType="1"/>
            </p:cNvSpPr>
            <p:nvPr/>
          </p:nvSpPr>
          <p:spPr bwMode="auto">
            <a:xfrm>
              <a:off x="6143" y="2200"/>
              <a:ext cx="1" cy="70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43" name="Line 1171"/>
            <p:cNvSpPr>
              <a:spLocks noChangeShapeType="1"/>
            </p:cNvSpPr>
            <p:nvPr/>
          </p:nvSpPr>
          <p:spPr bwMode="auto">
            <a:xfrm>
              <a:off x="6143" y="2270"/>
              <a:ext cx="1" cy="57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44" name="Line 1172"/>
            <p:cNvSpPr>
              <a:spLocks noChangeShapeType="1"/>
            </p:cNvSpPr>
            <p:nvPr/>
          </p:nvSpPr>
          <p:spPr bwMode="auto">
            <a:xfrm>
              <a:off x="6143" y="2294"/>
              <a:ext cx="1" cy="53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45" name="Line 1173"/>
            <p:cNvSpPr>
              <a:spLocks noChangeShapeType="1"/>
            </p:cNvSpPr>
            <p:nvPr/>
          </p:nvSpPr>
          <p:spPr bwMode="auto">
            <a:xfrm>
              <a:off x="5858" y="2240"/>
              <a:ext cx="57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46" name="Line 1174"/>
            <p:cNvSpPr>
              <a:spLocks noChangeShapeType="1"/>
            </p:cNvSpPr>
            <p:nvPr/>
          </p:nvSpPr>
          <p:spPr bwMode="auto">
            <a:xfrm>
              <a:off x="6143" y="2270"/>
              <a:ext cx="1" cy="57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47" name="Line 1175"/>
            <p:cNvSpPr>
              <a:spLocks noChangeShapeType="1"/>
            </p:cNvSpPr>
            <p:nvPr/>
          </p:nvSpPr>
          <p:spPr bwMode="auto">
            <a:xfrm>
              <a:off x="6143" y="2294"/>
              <a:ext cx="1" cy="53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48" name="Line 1176"/>
            <p:cNvSpPr>
              <a:spLocks noChangeShapeType="1"/>
            </p:cNvSpPr>
            <p:nvPr/>
          </p:nvSpPr>
          <p:spPr bwMode="auto">
            <a:xfrm>
              <a:off x="6215" y="2337"/>
              <a:ext cx="1" cy="2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49" name="Line 1177"/>
            <p:cNvSpPr>
              <a:spLocks noChangeShapeType="1"/>
            </p:cNvSpPr>
            <p:nvPr/>
          </p:nvSpPr>
          <p:spPr bwMode="auto">
            <a:xfrm>
              <a:off x="6143" y="2571"/>
              <a:ext cx="7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50" name="Line 1178"/>
            <p:cNvSpPr>
              <a:spLocks noChangeShapeType="1"/>
            </p:cNvSpPr>
            <p:nvPr/>
          </p:nvSpPr>
          <p:spPr bwMode="auto">
            <a:xfrm>
              <a:off x="6143" y="2337"/>
              <a:ext cx="7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51" name="Line 1179"/>
            <p:cNvSpPr>
              <a:spLocks noChangeShapeType="1"/>
            </p:cNvSpPr>
            <p:nvPr/>
          </p:nvSpPr>
          <p:spPr bwMode="auto">
            <a:xfrm>
              <a:off x="6193" y="2360"/>
              <a:ext cx="4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52" name="Line 1180"/>
            <p:cNvSpPr>
              <a:spLocks noChangeShapeType="1"/>
            </p:cNvSpPr>
            <p:nvPr/>
          </p:nvSpPr>
          <p:spPr bwMode="auto">
            <a:xfrm>
              <a:off x="6193" y="2310"/>
              <a:ext cx="1" cy="5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53" name="Line 1181"/>
            <p:cNvSpPr>
              <a:spLocks noChangeShapeType="1"/>
            </p:cNvSpPr>
            <p:nvPr/>
          </p:nvSpPr>
          <p:spPr bwMode="auto">
            <a:xfrm>
              <a:off x="6193" y="2548"/>
              <a:ext cx="4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54" name="Line 1182"/>
            <p:cNvSpPr>
              <a:spLocks noChangeShapeType="1"/>
            </p:cNvSpPr>
            <p:nvPr/>
          </p:nvSpPr>
          <p:spPr bwMode="auto">
            <a:xfrm>
              <a:off x="6193" y="2548"/>
              <a:ext cx="1" cy="6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55" name="Line 1183"/>
            <p:cNvSpPr>
              <a:spLocks noChangeShapeType="1"/>
            </p:cNvSpPr>
            <p:nvPr/>
          </p:nvSpPr>
          <p:spPr bwMode="auto">
            <a:xfrm>
              <a:off x="6071" y="2337"/>
              <a:ext cx="1" cy="2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56" name="Line 1184"/>
            <p:cNvSpPr>
              <a:spLocks noChangeShapeType="1"/>
            </p:cNvSpPr>
            <p:nvPr/>
          </p:nvSpPr>
          <p:spPr bwMode="auto">
            <a:xfrm>
              <a:off x="6071" y="2571"/>
              <a:ext cx="7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57" name="Line 1185"/>
            <p:cNvSpPr>
              <a:spLocks noChangeShapeType="1"/>
            </p:cNvSpPr>
            <p:nvPr/>
          </p:nvSpPr>
          <p:spPr bwMode="auto">
            <a:xfrm>
              <a:off x="6071" y="2337"/>
              <a:ext cx="7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58" name="Line 1186"/>
            <p:cNvSpPr>
              <a:spLocks noChangeShapeType="1"/>
            </p:cNvSpPr>
            <p:nvPr/>
          </p:nvSpPr>
          <p:spPr bwMode="auto">
            <a:xfrm>
              <a:off x="6051" y="2360"/>
              <a:ext cx="4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59" name="Line 1187"/>
            <p:cNvSpPr>
              <a:spLocks noChangeShapeType="1"/>
            </p:cNvSpPr>
            <p:nvPr/>
          </p:nvSpPr>
          <p:spPr bwMode="auto">
            <a:xfrm>
              <a:off x="6094" y="2310"/>
              <a:ext cx="1" cy="5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60" name="Line 1188"/>
            <p:cNvSpPr>
              <a:spLocks noChangeShapeType="1"/>
            </p:cNvSpPr>
            <p:nvPr/>
          </p:nvSpPr>
          <p:spPr bwMode="auto">
            <a:xfrm>
              <a:off x="6051" y="2548"/>
              <a:ext cx="4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61" name="Line 1189"/>
            <p:cNvSpPr>
              <a:spLocks noChangeShapeType="1"/>
            </p:cNvSpPr>
            <p:nvPr/>
          </p:nvSpPr>
          <p:spPr bwMode="auto">
            <a:xfrm>
              <a:off x="6094" y="2548"/>
              <a:ext cx="1" cy="6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62" name="Line 1190"/>
            <p:cNvSpPr>
              <a:spLocks noChangeShapeType="1"/>
            </p:cNvSpPr>
            <p:nvPr/>
          </p:nvSpPr>
          <p:spPr bwMode="auto">
            <a:xfrm>
              <a:off x="5767" y="2331"/>
              <a:ext cx="1" cy="40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63" name="Line 1191"/>
            <p:cNvSpPr>
              <a:spLocks noChangeShapeType="1"/>
            </p:cNvSpPr>
            <p:nvPr/>
          </p:nvSpPr>
          <p:spPr bwMode="auto">
            <a:xfrm>
              <a:off x="6520" y="2331"/>
              <a:ext cx="1" cy="40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4264" name="Line 1192"/>
          <p:cNvSpPr>
            <a:spLocks noChangeShapeType="1"/>
          </p:cNvSpPr>
          <p:nvPr/>
        </p:nvSpPr>
        <p:spPr bwMode="auto">
          <a:xfrm>
            <a:off x="2336800" y="728663"/>
            <a:ext cx="1588" cy="1238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265" name="Line 1193"/>
          <p:cNvSpPr>
            <a:spLocks noChangeShapeType="1"/>
          </p:cNvSpPr>
          <p:nvPr/>
        </p:nvSpPr>
        <p:spPr bwMode="auto">
          <a:xfrm>
            <a:off x="2646363" y="728663"/>
            <a:ext cx="1587" cy="1238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266" name="Line 1194"/>
          <p:cNvSpPr>
            <a:spLocks noChangeShapeType="1"/>
          </p:cNvSpPr>
          <p:nvPr/>
        </p:nvSpPr>
        <p:spPr bwMode="auto">
          <a:xfrm>
            <a:off x="2336800" y="852488"/>
            <a:ext cx="3095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267" name="Line 1195"/>
          <p:cNvSpPr>
            <a:spLocks noChangeShapeType="1"/>
          </p:cNvSpPr>
          <p:nvPr/>
        </p:nvSpPr>
        <p:spPr bwMode="auto">
          <a:xfrm>
            <a:off x="2336800" y="603250"/>
            <a:ext cx="1588" cy="1254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268" name="Line 1196"/>
          <p:cNvSpPr>
            <a:spLocks noChangeShapeType="1"/>
          </p:cNvSpPr>
          <p:nvPr/>
        </p:nvSpPr>
        <p:spPr bwMode="auto">
          <a:xfrm>
            <a:off x="2646363" y="603250"/>
            <a:ext cx="1587" cy="1254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269" name="Line 1197"/>
          <p:cNvSpPr>
            <a:spLocks noChangeShapeType="1"/>
          </p:cNvSpPr>
          <p:nvPr/>
        </p:nvSpPr>
        <p:spPr bwMode="auto">
          <a:xfrm>
            <a:off x="2336800" y="603250"/>
            <a:ext cx="3095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270" name="Line 1198"/>
          <p:cNvSpPr>
            <a:spLocks noChangeShapeType="1"/>
          </p:cNvSpPr>
          <p:nvPr/>
        </p:nvSpPr>
        <p:spPr bwMode="auto">
          <a:xfrm>
            <a:off x="2611438" y="815975"/>
            <a:ext cx="1587" cy="492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271" name="Line 1199"/>
          <p:cNvSpPr>
            <a:spLocks noChangeShapeType="1"/>
          </p:cNvSpPr>
          <p:nvPr/>
        </p:nvSpPr>
        <p:spPr bwMode="auto">
          <a:xfrm>
            <a:off x="2611438" y="815975"/>
            <a:ext cx="666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272" name="Line 1200"/>
          <p:cNvSpPr>
            <a:spLocks noChangeShapeType="1"/>
          </p:cNvSpPr>
          <p:nvPr/>
        </p:nvSpPr>
        <p:spPr bwMode="auto">
          <a:xfrm>
            <a:off x="2371725" y="588963"/>
            <a:ext cx="1588" cy="508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273" name="Line 1201"/>
          <p:cNvSpPr>
            <a:spLocks noChangeShapeType="1"/>
          </p:cNvSpPr>
          <p:nvPr/>
        </p:nvSpPr>
        <p:spPr bwMode="auto">
          <a:xfrm>
            <a:off x="2317750" y="639763"/>
            <a:ext cx="539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274" name="Line 1202"/>
          <p:cNvSpPr>
            <a:spLocks noChangeShapeType="1"/>
          </p:cNvSpPr>
          <p:nvPr/>
        </p:nvSpPr>
        <p:spPr bwMode="auto">
          <a:xfrm>
            <a:off x="2611438" y="588963"/>
            <a:ext cx="1587" cy="508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275" name="Line 1203"/>
          <p:cNvSpPr>
            <a:spLocks noChangeShapeType="1"/>
          </p:cNvSpPr>
          <p:nvPr/>
        </p:nvSpPr>
        <p:spPr bwMode="auto">
          <a:xfrm>
            <a:off x="2611438" y="639763"/>
            <a:ext cx="666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276" name="Line 1204"/>
          <p:cNvSpPr>
            <a:spLocks noChangeShapeType="1"/>
          </p:cNvSpPr>
          <p:nvPr/>
        </p:nvSpPr>
        <p:spPr bwMode="auto">
          <a:xfrm>
            <a:off x="2317750" y="815975"/>
            <a:ext cx="539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277" name="Line 1205"/>
          <p:cNvSpPr>
            <a:spLocks noChangeShapeType="1"/>
          </p:cNvSpPr>
          <p:nvPr/>
        </p:nvSpPr>
        <p:spPr bwMode="auto">
          <a:xfrm>
            <a:off x="2371725" y="815975"/>
            <a:ext cx="1588" cy="492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278" name="Line 1206"/>
          <p:cNvSpPr>
            <a:spLocks noChangeShapeType="1"/>
          </p:cNvSpPr>
          <p:nvPr/>
        </p:nvSpPr>
        <p:spPr bwMode="auto">
          <a:xfrm>
            <a:off x="3209925" y="884238"/>
            <a:ext cx="1588" cy="509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279" name="Line 1207"/>
          <p:cNvSpPr>
            <a:spLocks noChangeShapeType="1"/>
          </p:cNvSpPr>
          <p:nvPr/>
        </p:nvSpPr>
        <p:spPr bwMode="auto">
          <a:xfrm>
            <a:off x="2216150" y="1336675"/>
            <a:ext cx="1588" cy="508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280" name="Freeform 1208"/>
          <p:cNvSpPr>
            <a:spLocks noChangeArrowheads="1"/>
          </p:cNvSpPr>
          <p:nvPr/>
        </p:nvSpPr>
        <p:spPr bwMode="auto">
          <a:xfrm>
            <a:off x="2170113" y="1357313"/>
            <a:ext cx="1587" cy="1587"/>
          </a:xfrm>
          <a:custGeom>
            <a:avLst/>
            <a:gdLst>
              <a:gd name="T0" fmla="*/ 0 w 21600"/>
              <a:gd name="T1" fmla="*/ -1 h 21600"/>
              <a:gd name="T2" fmla="*/ 21600 w 21600"/>
              <a:gd name="T3" fmla="*/ -1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-1"/>
                </a:moveTo>
                <a:cubicBezTo>
                  <a:pt x="0" y="-1"/>
                  <a:pt x="21600" y="-1"/>
                  <a:pt x="21600" y="-1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281" name="Line 1209"/>
          <p:cNvSpPr>
            <a:spLocks noChangeShapeType="1"/>
          </p:cNvSpPr>
          <p:nvPr/>
        </p:nvSpPr>
        <p:spPr bwMode="auto">
          <a:xfrm>
            <a:off x="2303463" y="1306513"/>
            <a:ext cx="3127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282" name="Line 1210"/>
          <p:cNvSpPr>
            <a:spLocks noChangeShapeType="1"/>
          </p:cNvSpPr>
          <p:nvPr/>
        </p:nvSpPr>
        <p:spPr bwMode="auto">
          <a:xfrm>
            <a:off x="2327275" y="923925"/>
            <a:ext cx="1588" cy="4095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283" name="Line 1211"/>
          <p:cNvSpPr>
            <a:spLocks noChangeShapeType="1"/>
          </p:cNvSpPr>
          <p:nvPr/>
        </p:nvSpPr>
        <p:spPr bwMode="auto">
          <a:xfrm>
            <a:off x="2646363" y="979488"/>
            <a:ext cx="1587" cy="2952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284" name="Line 1212"/>
          <p:cNvSpPr>
            <a:spLocks noChangeShapeType="1"/>
          </p:cNvSpPr>
          <p:nvPr/>
        </p:nvSpPr>
        <p:spPr bwMode="auto">
          <a:xfrm>
            <a:off x="2181225" y="962025"/>
            <a:ext cx="1588" cy="3000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285" name="Line 1213"/>
          <p:cNvSpPr>
            <a:spLocks noChangeShapeType="1"/>
          </p:cNvSpPr>
          <p:nvPr/>
        </p:nvSpPr>
        <p:spPr bwMode="auto">
          <a:xfrm>
            <a:off x="2162175" y="979488"/>
            <a:ext cx="1397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286" name="Line 1214"/>
          <p:cNvSpPr>
            <a:spLocks noChangeShapeType="1"/>
          </p:cNvSpPr>
          <p:nvPr/>
        </p:nvSpPr>
        <p:spPr bwMode="auto">
          <a:xfrm>
            <a:off x="2282825" y="962025"/>
            <a:ext cx="1588" cy="3000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287" name="Line 1215"/>
          <p:cNvSpPr>
            <a:spLocks noChangeShapeType="1"/>
          </p:cNvSpPr>
          <p:nvPr/>
        </p:nvSpPr>
        <p:spPr bwMode="auto">
          <a:xfrm>
            <a:off x="2162175" y="1235075"/>
            <a:ext cx="1397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288" name="Line 1216"/>
          <p:cNvSpPr>
            <a:spLocks noChangeShapeType="1"/>
          </p:cNvSpPr>
          <p:nvPr/>
        </p:nvSpPr>
        <p:spPr bwMode="auto">
          <a:xfrm>
            <a:off x="1935163" y="728663"/>
            <a:ext cx="13684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289" name="Line 1217"/>
          <p:cNvSpPr>
            <a:spLocks noChangeShapeType="1"/>
          </p:cNvSpPr>
          <p:nvPr/>
        </p:nvSpPr>
        <p:spPr bwMode="auto">
          <a:xfrm>
            <a:off x="3209925" y="55563"/>
            <a:ext cx="1588" cy="5207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290" name="Line 1218"/>
          <p:cNvSpPr>
            <a:spLocks noChangeShapeType="1"/>
          </p:cNvSpPr>
          <p:nvPr/>
        </p:nvSpPr>
        <p:spPr bwMode="auto">
          <a:xfrm>
            <a:off x="2216150" y="66675"/>
            <a:ext cx="1588" cy="492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291" name="Freeform 1219"/>
          <p:cNvSpPr>
            <a:spLocks noChangeArrowheads="1"/>
          </p:cNvSpPr>
          <p:nvPr/>
        </p:nvSpPr>
        <p:spPr bwMode="auto">
          <a:xfrm>
            <a:off x="2170113" y="98425"/>
            <a:ext cx="1587" cy="1588"/>
          </a:xfrm>
          <a:custGeom>
            <a:avLst/>
            <a:gdLst>
              <a:gd name="T0" fmla="*/ 0 w 21600"/>
              <a:gd name="T1" fmla="*/ -1 h 21600"/>
              <a:gd name="T2" fmla="*/ 21600 w 21600"/>
              <a:gd name="T3" fmla="*/ -1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-1"/>
                </a:moveTo>
                <a:cubicBezTo>
                  <a:pt x="0" y="-1"/>
                  <a:pt x="21600" y="-1"/>
                  <a:pt x="21600" y="-1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292" name="Line 1220"/>
          <p:cNvSpPr>
            <a:spLocks noChangeShapeType="1"/>
          </p:cNvSpPr>
          <p:nvPr/>
        </p:nvSpPr>
        <p:spPr bwMode="auto">
          <a:xfrm>
            <a:off x="2305050" y="149225"/>
            <a:ext cx="3111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293" name="Line 1221"/>
          <p:cNvSpPr>
            <a:spLocks noChangeShapeType="1"/>
          </p:cNvSpPr>
          <p:nvPr/>
        </p:nvSpPr>
        <p:spPr bwMode="auto">
          <a:xfrm>
            <a:off x="3155950" y="485775"/>
            <a:ext cx="1588" cy="488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294" name="Line 1222"/>
          <p:cNvSpPr>
            <a:spLocks noChangeShapeType="1"/>
          </p:cNvSpPr>
          <p:nvPr/>
        </p:nvSpPr>
        <p:spPr bwMode="auto">
          <a:xfrm>
            <a:off x="2327275" y="122238"/>
            <a:ext cx="1588" cy="4127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295" name="Line 1223"/>
          <p:cNvSpPr>
            <a:spLocks noChangeShapeType="1"/>
          </p:cNvSpPr>
          <p:nvPr/>
        </p:nvSpPr>
        <p:spPr bwMode="auto">
          <a:xfrm>
            <a:off x="2646363" y="180975"/>
            <a:ext cx="1587" cy="2952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296" name="Line 1224"/>
          <p:cNvSpPr>
            <a:spLocks noChangeShapeType="1"/>
          </p:cNvSpPr>
          <p:nvPr/>
        </p:nvSpPr>
        <p:spPr bwMode="auto">
          <a:xfrm>
            <a:off x="2181225" y="190500"/>
            <a:ext cx="1588" cy="3127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297" name="Line 1225"/>
          <p:cNvSpPr>
            <a:spLocks noChangeShapeType="1"/>
          </p:cNvSpPr>
          <p:nvPr/>
        </p:nvSpPr>
        <p:spPr bwMode="auto">
          <a:xfrm>
            <a:off x="2159000" y="476250"/>
            <a:ext cx="1428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298" name="Line 1226"/>
          <p:cNvSpPr>
            <a:spLocks noChangeShapeType="1"/>
          </p:cNvSpPr>
          <p:nvPr/>
        </p:nvSpPr>
        <p:spPr bwMode="auto">
          <a:xfrm>
            <a:off x="2282825" y="190500"/>
            <a:ext cx="1588" cy="3127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299" name="Line 1227"/>
          <p:cNvSpPr>
            <a:spLocks noChangeShapeType="1"/>
          </p:cNvSpPr>
          <p:nvPr/>
        </p:nvSpPr>
        <p:spPr bwMode="auto">
          <a:xfrm>
            <a:off x="2159000" y="220663"/>
            <a:ext cx="1428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00" name="Line 1228"/>
          <p:cNvSpPr>
            <a:spLocks noChangeShapeType="1"/>
          </p:cNvSpPr>
          <p:nvPr/>
        </p:nvSpPr>
        <p:spPr bwMode="auto">
          <a:xfrm>
            <a:off x="2778125" y="1031875"/>
            <a:ext cx="1588" cy="2873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01" name="Line 1229"/>
          <p:cNvSpPr>
            <a:spLocks noChangeShapeType="1"/>
          </p:cNvSpPr>
          <p:nvPr/>
        </p:nvSpPr>
        <p:spPr bwMode="auto">
          <a:xfrm>
            <a:off x="2751138" y="1073150"/>
            <a:ext cx="1476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02" name="Line 1230"/>
          <p:cNvSpPr>
            <a:spLocks noChangeShapeType="1"/>
          </p:cNvSpPr>
          <p:nvPr/>
        </p:nvSpPr>
        <p:spPr bwMode="auto">
          <a:xfrm>
            <a:off x="2862263" y="1031875"/>
            <a:ext cx="1587" cy="2873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03" name="Line 1231"/>
          <p:cNvSpPr>
            <a:spLocks noChangeShapeType="1"/>
          </p:cNvSpPr>
          <p:nvPr/>
        </p:nvSpPr>
        <p:spPr bwMode="auto">
          <a:xfrm>
            <a:off x="2751138" y="1282700"/>
            <a:ext cx="1476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04" name="Freeform 1232"/>
          <p:cNvSpPr>
            <a:spLocks noChangeArrowheads="1"/>
          </p:cNvSpPr>
          <p:nvPr/>
        </p:nvSpPr>
        <p:spPr bwMode="auto">
          <a:xfrm>
            <a:off x="2609850" y="947738"/>
            <a:ext cx="36513" cy="36512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1600" y="0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05" name="Line 1233"/>
          <p:cNvSpPr>
            <a:spLocks noChangeShapeType="1"/>
          </p:cNvSpPr>
          <p:nvPr/>
        </p:nvSpPr>
        <p:spPr bwMode="auto">
          <a:xfrm>
            <a:off x="2609850" y="1282700"/>
            <a:ext cx="1588" cy="492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06" name="Line 1234"/>
          <p:cNvSpPr>
            <a:spLocks noChangeShapeType="1"/>
          </p:cNvSpPr>
          <p:nvPr/>
        </p:nvSpPr>
        <p:spPr bwMode="auto">
          <a:xfrm>
            <a:off x="2609850" y="920750"/>
            <a:ext cx="1588" cy="571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07" name="Line 1235"/>
          <p:cNvSpPr>
            <a:spLocks noChangeShapeType="1"/>
          </p:cNvSpPr>
          <p:nvPr/>
        </p:nvSpPr>
        <p:spPr bwMode="auto">
          <a:xfrm>
            <a:off x="2619375" y="984250"/>
            <a:ext cx="650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08" name="Freeform 1236"/>
          <p:cNvSpPr>
            <a:spLocks noChangeArrowheads="1"/>
          </p:cNvSpPr>
          <p:nvPr/>
        </p:nvSpPr>
        <p:spPr bwMode="auto">
          <a:xfrm>
            <a:off x="2609850" y="1271588"/>
            <a:ext cx="36513" cy="34925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1600" y="2160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09" name="Line 1237"/>
          <p:cNvSpPr>
            <a:spLocks noChangeShapeType="1"/>
          </p:cNvSpPr>
          <p:nvPr/>
        </p:nvSpPr>
        <p:spPr bwMode="auto">
          <a:xfrm>
            <a:off x="2619375" y="1271588"/>
            <a:ext cx="650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10" name="Line 1238"/>
          <p:cNvSpPr>
            <a:spLocks noChangeShapeType="1"/>
          </p:cNvSpPr>
          <p:nvPr/>
        </p:nvSpPr>
        <p:spPr bwMode="auto">
          <a:xfrm>
            <a:off x="2646363" y="180975"/>
            <a:ext cx="1587" cy="2952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11" name="Freeform 1239"/>
          <p:cNvSpPr>
            <a:spLocks noChangeArrowheads="1"/>
          </p:cNvSpPr>
          <p:nvPr/>
        </p:nvSpPr>
        <p:spPr bwMode="auto">
          <a:xfrm>
            <a:off x="2609850" y="149225"/>
            <a:ext cx="36513" cy="36513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1600" y="0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12" name="Line 1240"/>
          <p:cNvSpPr>
            <a:spLocks noChangeShapeType="1"/>
          </p:cNvSpPr>
          <p:nvPr/>
        </p:nvSpPr>
        <p:spPr bwMode="auto">
          <a:xfrm>
            <a:off x="2609850" y="485775"/>
            <a:ext cx="1588" cy="476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13" name="Line 1241"/>
          <p:cNvSpPr>
            <a:spLocks noChangeShapeType="1"/>
          </p:cNvSpPr>
          <p:nvPr/>
        </p:nvSpPr>
        <p:spPr bwMode="auto">
          <a:xfrm>
            <a:off x="2609850" y="122238"/>
            <a:ext cx="1588" cy="571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14" name="Line 1242"/>
          <p:cNvSpPr>
            <a:spLocks noChangeShapeType="1"/>
          </p:cNvSpPr>
          <p:nvPr/>
        </p:nvSpPr>
        <p:spPr bwMode="auto">
          <a:xfrm>
            <a:off x="2619375" y="185738"/>
            <a:ext cx="650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15" name="Freeform 1243"/>
          <p:cNvSpPr>
            <a:spLocks noChangeArrowheads="1"/>
          </p:cNvSpPr>
          <p:nvPr/>
        </p:nvSpPr>
        <p:spPr bwMode="auto">
          <a:xfrm>
            <a:off x="2609850" y="473075"/>
            <a:ext cx="36513" cy="34925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1600" y="2160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16" name="Line 1244"/>
          <p:cNvSpPr>
            <a:spLocks noChangeShapeType="1"/>
          </p:cNvSpPr>
          <p:nvPr/>
        </p:nvSpPr>
        <p:spPr bwMode="auto">
          <a:xfrm>
            <a:off x="2619375" y="473075"/>
            <a:ext cx="650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17" name="Line 1245"/>
          <p:cNvSpPr>
            <a:spLocks noChangeShapeType="1"/>
          </p:cNvSpPr>
          <p:nvPr/>
        </p:nvSpPr>
        <p:spPr bwMode="auto">
          <a:xfrm>
            <a:off x="2778125" y="131763"/>
            <a:ext cx="1588" cy="2889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18" name="Line 1246"/>
          <p:cNvSpPr>
            <a:spLocks noChangeShapeType="1"/>
          </p:cNvSpPr>
          <p:nvPr/>
        </p:nvSpPr>
        <p:spPr bwMode="auto">
          <a:xfrm>
            <a:off x="2751138" y="173038"/>
            <a:ext cx="1476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19" name="Line 1247"/>
          <p:cNvSpPr>
            <a:spLocks noChangeShapeType="1"/>
          </p:cNvSpPr>
          <p:nvPr/>
        </p:nvSpPr>
        <p:spPr bwMode="auto">
          <a:xfrm>
            <a:off x="2862263" y="131763"/>
            <a:ext cx="1587" cy="2889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20" name="Line 1248"/>
          <p:cNvSpPr>
            <a:spLocks noChangeShapeType="1"/>
          </p:cNvSpPr>
          <p:nvPr/>
        </p:nvSpPr>
        <p:spPr bwMode="auto">
          <a:xfrm>
            <a:off x="2751138" y="384175"/>
            <a:ext cx="1476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21" name="Line 1249"/>
          <p:cNvSpPr>
            <a:spLocks noChangeShapeType="1"/>
          </p:cNvSpPr>
          <p:nvPr/>
        </p:nvSpPr>
        <p:spPr bwMode="auto">
          <a:xfrm>
            <a:off x="2209800" y="90488"/>
            <a:ext cx="10429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22" name="Line 1250"/>
          <p:cNvSpPr>
            <a:spLocks noChangeShapeType="1"/>
          </p:cNvSpPr>
          <p:nvPr/>
        </p:nvSpPr>
        <p:spPr bwMode="auto">
          <a:xfrm>
            <a:off x="2209800" y="1365250"/>
            <a:ext cx="10429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23" name="Freeform 1251"/>
          <p:cNvSpPr>
            <a:spLocks noChangeArrowheads="1"/>
          </p:cNvSpPr>
          <p:nvPr/>
        </p:nvSpPr>
        <p:spPr bwMode="auto">
          <a:xfrm>
            <a:off x="2049463" y="206375"/>
            <a:ext cx="39687" cy="522288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12066"/>
                  <a:pt x="9818" y="5102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24" name="Freeform 1252"/>
          <p:cNvSpPr>
            <a:spLocks noChangeArrowheads="1"/>
          </p:cNvSpPr>
          <p:nvPr/>
        </p:nvSpPr>
        <p:spPr bwMode="auto">
          <a:xfrm>
            <a:off x="2089150" y="90488"/>
            <a:ext cx="127000" cy="115887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931" y="169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25" name="Freeform 1253"/>
          <p:cNvSpPr>
            <a:spLocks noChangeArrowheads="1"/>
          </p:cNvSpPr>
          <p:nvPr/>
        </p:nvSpPr>
        <p:spPr bwMode="auto">
          <a:xfrm>
            <a:off x="2049463" y="728663"/>
            <a:ext cx="39687" cy="520700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0" y="9534"/>
                  <a:pt x="9818" y="16498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26" name="Freeform 1254"/>
          <p:cNvSpPr>
            <a:spLocks noChangeArrowheads="1"/>
          </p:cNvSpPr>
          <p:nvPr/>
        </p:nvSpPr>
        <p:spPr bwMode="auto">
          <a:xfrm>
            <a:off x="2089150" y="1249363"/>
            <a:ext cx="127000" cy="115887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931" y="21431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27" name="Line 1255"/>
          <p:cNvSpPr>
            <a:spLocks noChangeShapeType="1"/>
          </p:cNvSpPr>
          <p:nvPr/>
        </p:nvSpPr>
        <p:spPr bwMode="auto">
          <a:xfrm>
            <a:off x="2052638" y="508000"/>
            <a:ext cx="13541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28" name="Line 1256"/>
          <p:cNvSpPr>
            <a:spLocks noChangeShapeType="1"/>
          </p:cNvSpPr>
          <p:nvPr/>
        </p:nvSpPr>
        <p:spPr bwMode="auto">
          <a:xfrm>
            <a:off x="2052638" y="947738"/>
            <a:ext cx="13541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29" name="Line 1257"/>
          <p:cNvSpPr>
            <a:spLocks noChangeShapeType="1"/>
          </p:cNvSpPr>
          <p:nvPr/>
        </p:nvSpPr>
        <p:spPr bwMode="auto">
          <a:xfrm>
            <a:off x="2719388" y="15875"/>
            <a:ext cx="1587" cy="746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30" name="Line 1258"/>
          <p:cNvSpPr>
            <a:spLocks noChangeShapeType="1"/>
          </p:cNvSpPr>
          <p:nvPr/>
        </p:nvSpPr>
        <p:spPr bwMode="auto">
          <a:xfrm>
            <a:off x="2719388" y="1365250"/>
            <a:ext cx="1587" cy="809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31" name="Line 1259"/>
          <p:cNvSpPr>
            <a:spLocks noChangeShapeType="1"/>
          </p:cNvSpPr>
          <p:nvPr/>
        </p:nvSpPr>
        <p:spPr bwMode="auto">
          <a:xfrm>
            <a:off x="2079625" y="606425"/>
            <a:ext cx="1952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32" name="Line 1260"/>
          <p:cNvSpPr>
            <a:spLocks noChangeShapeType="1"/>
          </p:cNvSpPr>
          <p:nvPr/>
        </p:nvSpPr>
        <p:spPr bwMode="auto">
          <a:xfrm>
            <a:off x="2241550" y="571500"/>
            <a:ext cx="1588" cy="3127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33" name="Line 1261"/>
          <p:cNvSpPr>
            <a:spLocks noChangeShapeType="1"/>
          </p:cNvSpPr>
          <p:nvPr/>
        </p:nvSpPr>
        <p:spPr bwMode="auto">
          <a:xfrm>
            <a:off x="2079625" y="850900"/>
            <a:ext cx="1952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34" name="Line 1262"/>
          <p:cNvSpPr>
            <a:spLocks noChangeShapeType="1"/>
          </p:cNvSpPr>
          <p:nvPr/>
        </p:nvSpPr>
        <p:spPr bwMode="auto">
          <a:xfrm>
            <a:off x="2105025" y="571500"/>
            <a:ext cx="1588" cy="3127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35" name="Line 1263"/>
          <p:cNvSpPr>
            <a:spLocks noChangeShapeType="1"/>
          </p:cNvSpPr>
          <p:nvPr/>
        </p:nvSpPr>
        <p:spPr bwMode="auto">
          <a:xfrm>
            <a:off x="1806575" y="873125"/>
            <a:ext cx="1588" cy="530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36" name="Line 1264"/>
          <p:cNvSpPr>
            <a:spLocks noChangeShapeType="1"/>
          </p:cNvSpPr>
          <p:nvPr/>
        </p:nvSpPr>
        <p:spPr bwMode="auto">
          <a:xfrm>
            <a:off x="811213" y="1336675"/>
            <a:ext cx="1587" cy="508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37" name="Line 1265"/>
          <p:cNvSpPr>
            <a:spLocks noChangeShapeType="1"/>
          </p:cNvSpPr>
          <p:nvPr/>
        </p:nvSpPr>
        <p:spPr bwMode="auto">
          <a:xfrm>
            <a:off x="695325" y="936625"/>
            <a:ext cx="25400" cy="2889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38" name="Line 1266"/>
          <p:cNvSpPr>
            <a:spLocks noChangeShapeType="1"/>
          </p:cNvSpPr>
          <p:nvPr/>
        </p:nvSpPr>
        <p:spPr bwMode="auto">
          <a:xfrm>
            <a:off x="820738" y="1319213"/>
            <a:ext cx="6731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39" name="Line 1267"/>
          <p:cNvSpPr>
            <a:spLocks noChangeShapeType="1"/>
          </p:cNvSpPr>
          <p:nvPr/>
        </p:nvSpPr>
        <p:spPr bwMode="auto">
          <a:xfrm>
            <a:off x="835025" y="1282700"/>
            <a:ext cx="1588" cy="444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40" name="Line 1268"/>
          <p:cNvSpPr>
            <a:spLocks noChangeShapeType="1"/>
          </p:cNvSpPr>
          <p:nvPr/>
        </p:nvSpPr>
        <p:spPr bwMode="auto">
          <a:xfrm>
            <a:off x="700088" y="1196975"/>
            <a:ext cx="412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41" name="Freeform 1269"/>
          <p:cNvSpPr>
            <a:spLocks noChangeArrowheads="1"/>
          </p:cNvSpPr>
          <p:nvPr/>
        </p:nvSpPr>
        <p:spPr bwMode="auto">
          <a:xfrm>
            <a:off x="717550" y="1196975"/>
            <a:ext cx="117475" cy="122238"/>
          </a:xfrm>
          <a:custGeom>
            <a:avLst/>
            <a:gdLst>
              <a:gd name="T0" fmla="*/ 21600 w 21600"/>
              <a:gd name="T1" fmla="*/ 21441 h 21600"/>
              <a:gd name="T2" fmla="*/ 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21441"/>
                </a:moveTo>
                <a:cubicBezTo>
                  <a:pt x="0" y="21600"/>
                  <a:pt x="0" y="0"/>
                  <a:pt x="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42" name="Line 1270"/>
          <p:cNvSpPr>
            <a:spLocks noChangeShapeType="1"/>
          </p:cNvSpPr>
          <p:nvPr/>
        </p:nvSpPr>
        <p:spPr bwMode="auto">
          <a:xfrm>
            <a:off x="590550" y="728663"/>
            <a:ext cx="13096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43" name="Line 1271"/>
          <p:cNvSpPr>
            <a:spLocks noChangeShapeType="1"/>
          </p:cNvSpPr>
          <p:nvPr/>
        </p:nvSpPr>
        <p:spPr bwMode="auto">
          <a:xfrm>
            <a:off x="876300" y="882650"/>
            <a:ext cx="7889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44" name="Line 1272"/>
          <p:cNvSpPr>
            <a:spLocks noChangeShapeType="1"/>
          </p:cNvSpPr>
          <p:nvPr/>
        </p:nvSpPr>
        <p:spPr bwMode="auto">
          <a:xfrm>
            <a:off x="1806575" y="65088"/>
            <a:ext cx="1588" cy="5032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45" name="Line 1273"/>
          <p:cNvSpPr>
            <a:spLocks noChangeShapeType="1"/>
          </p:cNvSpPr>
          <p:nvPr/>
        </p:nvSpPr>
        <p:spPr bwMode="auto">
          <a:xfrm>
            <a:off x="811213" y="66675"/>
            <a:ext cx="1587" cy="492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46" name="Freeform 1274"/>
          <p:cNvSpPr>
            <a:spLocks noChangeArrowheads="1"/>
          </p:cNvSpPr>
          <p:nvPr/>
        </p:nvSpPr>
        <p:spPr bwMode="auto">
          <a:xfrm>
            <a:off x="765175" y="98425"/>
            <a:ext cx="1588" cy="1588"/>
          </a:xfrm>
          <a:custGeom>
            <a:avLst/>
            <a:gdLst>
              <a:gd name="T0" fmla="*/ 0 w 21600"/>
              <a:gd name="T1" fmla="*/ -1 h 21600"/>
              <a:gd name="T2" fmla="*/ 21600 w 21600"/>
              <a:gd name="T3" fmla="*/ -1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-1"/>
                </a:moveTo>
                <a:cubicBezTo>
                  <a:pt x="0" y="-1"/>
                  <a:pt x="21600" y="-1"/>
                  <a:pt x="21600" y="-1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47" name="Line 1275"/>
          <p:cNvSpPr>
            <a:spLocks noChangeShapeType="1"/>
          </p:cNvSpPr>
          <p:nvPr/>
        </p:nvSpPr>
        <p:spPr bwMode="auto">
          <a:xfrm flipV="1">
            <a:off x="695325" y="230188"/>
            <a:ext cx="25400" cy="2889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48" name="Line 1276"/>
          <p:cNvSpPr>
            <a:spLocks noChangeShapeType="1"/>
          </p:cNvSpPr>
          <p:nvPr/>
        </p:nvSpPr>
        <p:spPr bwMode="auto">
          <a:xfrm>
            <a:off x="700088" y="258763"/>
            <a:ext cx="412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49" name="Line 1277"/>
          <p:cNvSpPr>
            <a:spLocks noChangeShapeType="1"/>
          </p:cNvSpPr>
          <p:nvPr/>
        </p:nvSpPr>
        <p:spPr bwMode="auto">
          <a:xfrm>
            <a:off x="876300" y="574675"/>
            <a:ext cx="7889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4350" name="Group 1278"/>
          <p:cNvGrpSpPr>
            <a:grpSpLocks/>
          </p:cNvGrpSpPr>
          <p:nvPr/>
        </p:nvGrpSpPr>
        <p:grpSpPr bwMode="auto">
          <a:xfrm>
            <a:off x="688975" y="519113"/>
            <a:ext cx="6350" cy="417512"/>
            <a:chOff x="434" y="327"/>
            <a:chExt cx="4" cy="263"/>
          </a:xfrm>
        </p:grpSpPr>
        <p:sp>
          <p:nvSpPr>
            <p:cNvPr id="4351" name="Freeform 1279"/>
            <p:cNvSpPr>
              <a:spLocks noChangeArrowheads="1"/>
            </p:cNvSpPr>
            <p:nvPr/>
          </p:nvSpPr>
          <p:spPr bwMode="auto">
            <a:xfrm>
              <a:off x="434" y="327"/>
              <a:ext cx="4" cy="132"/>
            </a:xfrm>
            <a:custGeom>
              <a:avLst/>
              <a:gdLst>
                <a:gd name="T0" fmla="*/ 0 w 21600"/>
                <a:gd name="T1" fmla="*/ 21600 h 21600"/>
                <a:gd name="T2" fmla="*/ 21600 w 21600"/>
                <a:gd name="T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13686"/>
                    <a:pt x="7200" y="6517"/>
                    <a:pt x="2160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352" name="Freeform 1280"/>
            <p:cNvSpPr>
              <a:spLocks noChangeArrowheads="1"/>
            </p:cNvSpPr>
            <p:nvPr/>
          </p:nvSpPr>
          <p:spPr bwMode="auto">
            <a:xfrm>
              <a:off x="434" y="459"/>
              <a:ext cx="4" cy="131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0" y="7914"/>
                    <a:pt x="7200" y="15083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4353" name="Line 1281"/>
          <p:cNvSpPr>
            <a:spLocks noChangeShapeType="1"/>
          </p:cNvSpPr>
          <p:nvPr/>
        </p:nvSpPr>
        <p:spPr bwMode="auto">
          <a:xfrm>
            <a:off x="1751013" y="481013"/>
            <a:ext cx="1587" cy="5048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54" name="Line 1282"/>
          <p:cNvSpPr>
            <a:spLocks noChangeShapeType="1"/>
          </p:cNvSpPr>
          <p:nvPr/>
        </p:nvSpPr>
        <p:spPr bwMode="auto">
          <a:xfrm>
            <a:off x="1444625" y="1300163"/>
            <a:ext cx="1588" cy="42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55" name="Line 1283"/>
          <p:cNvSpPr>
            <a:spLocks noChangeShapeType="1"/>
          </p:cNvSpPr>
          <p:nvPr/>
        </p:nvSpPr>
        <p:spPr bwMode="auto">
          <a:xfrm>
            <a:off x="1455738" y="1282700"/>
            <a:ext cx="5238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56" name="Freeform 1284"/>
          <p:cNvSpPr>
            <a:spLocks noChangeArrowheads="1"/>
          </p:cNvSpPr>
          <p:nvPr/>
        </p:nvSpPr>
        <p:spPr bwMode="auto">
          <a:xfrm>
            <a:off x="1444625" y="1282700"/>
            <a:ext cx="38100" cy="36513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1600" y="2160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57" name="Line 1285"/>
          <p:cNvSpPr>
            <a:spLocks noChangeShapeType="1"/>
          </p:cNvSpPr>
          <p:nvPr/>
        </p:nvSpPr>
        <p:spPr bwMode="auto">
          <a:xfrm>
            <a:off x="1482725" y="984250"/>
            <a:ext cx="1588" cy="2984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58" name="Line 1286"/>
          <p:cNvSpPr>
            <a:spLocks noChangeShapeType="1"/>
          </p:cNvSpPr>
          <p:nvPr/>
        </p:nvSpPr>
        <p:spPr bwMode="auto">
          <a:xfrm>
            <a:off x="1444625" y="485775"/>
            <a:ext cx="1588" cy="381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59" name="Freeform 1287"/>
          <p:cNvSpPr>
            <a:spLocks noChangeArrowheads="1"/>
          </p:cNvSpPr>
          <p:nvPr/>
        </p:nvSpPr>
        <p:spPr bwMode="auto">
          <a:xfrm>
            <a:off x="1665288" y="830263"/>
            <a:ext cx="50800" cy="52387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21600" y="21600"/>
                  <a:pt x="0" y="21600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60" name="Line 1288"/>
          <p:cNvSpPr>
            <a:spLocks noChangeShapeType="1"/>
          </p:cNvSpPr>
          <p:nvPr/>
        </p:nvSpPr>
        <p:spPr bwMode="auto">
          <a:xfrm>
            <a:off x="1693863" y="830263"/>
            <a:ext cx="349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61" name="Freeform 1289"/>
          <p:cNvSpPr>
            <a:spLocks noChangeArrowheads="1"/>
          </p:cNvSpPr>
          <p:nvPr/>
        </p:nvSpPr>
        <p:spPr bwMode="auto">
          <a:xfrm>
            <a:off x="1665288" y="574675"/>
            <a:ext cx="50800" cy="50800"/>
          </a:xfrm>
          <a:custGeom>
            <a:avLst/>
            <a:gdLst>
              <a:gd name="T0" fmla="*/ 21600 w 21600"/>
              <a:gd name="T1" fmla="*/ 21600 h 21600"/>
              <a:gd name="T2" fmla="*/ 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21600" y="0"/>
                  <a:pt x="0" y="0"/>
                  <a:pt x="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62" name="Line 1290"/>
          <p:cNvSpPr>
            <a:spLocks noChangeShapeType="1"/>
          </p:cNvSpPr>
          <p:nvPr/>
        </p:nvSpPr>
        <p:spPr bwMode="auto">
          <a:xfrm>
            <a:off x="1692275" y="625475"/>
            <a:ext cx="412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63" name="Line 1291"/>
          <p:cNvSpPr>
            <a:spLocks noChangeShapeType="1"/>
          </p:cNvSpPr>
          <p:nvPr/>
        </p:nvSpPr>
        <p:spPr bwMode="auto">
          <a:xfrm>
            <a:off x="1665288" y="539750"/>
            <a:ext cx="1587" cy="555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64" name="Line 1292"/>
          <p:cNvSpPr>
            <a:spLocks noChangeShapeType="1"/>
          </p:cNvSpPr>
          <p:nvPr/>
        </p:nvSpPr>
        <p:spPr bwMode="auto">
          <a:xfrm>
            <a:off x="1458913" y="473075"/>
            <a:ext cx="508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65" name="Freeform 1293"/>
          <p:cNvSpPr>
            <a:spLocks noChangeArrowheads="1"/>
          </p:cNvSpPr>
          <p:nvPr/>
        </p:nvSpPr>
        <p:spPr bwMode="auto">
          <a:xfrm>
            <a:off x="1444625" y="473075"/>
            <a:ext cx="38100" cy="34925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1600" y="2160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66" name="Line 1294"/>
          <p:cNvSpPr>
            <a:spLocks noChangeShapeType="1"/>
          </p:cNvSpPr>
          <p:nvPr/>
        </p:nvSpPr>
        <p:spPr bwMode="auto">
          <a:xfrm>
            <a:off x="1716088" y="625475"/>
            <a:ext cx="1587" cy="2047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67" name="Line 1295"/>
          <p:cNvSpPr>
            <a:spLocks noChangeShapeType="1"/>
          </p:cNvSpPr>
          <p:nvPr/>
        </p:nvSpPr>
        <p:spPr bwMode="auto">
          <a:xfrm>
            <a:off x="1665288" y="862013"/>
            <a:ext cx="1587" cy="587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68" name="Freeform 1296"/>
          <p:cNvSpPr>
            <a:spLocks noChangeArrowheads="1"/>
          </p:cNvSpPr>
          <p:nvPr/>
        </p:nvSpPr>
        <p:spPr bwMode="auto">
          <a:xfrm>
            <a:off x="1444625" y="947738"/>
            <a:ext cx="38100" cy="36512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1600" y="0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69" name="Line 1297"/>
          <p:cNvSpPr>
            <a:spLocks noChangeShapeType="1"/>
          </p:cNvSpPr>
          <p:nvPr/>
        </p:nvSpPr>
        <p:spPr bwMode="auto">
          <a:xfrm>
            <a:off x="1444625" y="925513"/>
            <a:ext cx="1588" cy="619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70" name="Freeform 1298"/>
          <p:cNvSpPr>
            <a:spLocks noChangeArrowheads="1"/>
          </p:cNvSpPr>
          <p:nvPr/>
        </p:nvSpPr>
        <p:spPr bwMode="auto">
          <a:xfrm>
            <a:off x="695325" y="947738"/>
            <a:ext cx="36513" cy="36512"/>
          </a:xfrm>
          <a:custGeom>
            <a:avLst/>
            <a:gdLst>
              <a:gd name="T0" fmla="*/ 2107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07" y="21600"/>
                </a:moveTo>
                <a:cubicBezTo>
                  <a:pt x="0" y="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71" name="Line 1299"/>
          <p:cNvSpPr>
            <a:spLocks noChangeShapeType="1"/>
          </p:cNvSpPr>
          <p:nvPr/>
        </p:nvSpPr>
        <p:spPr bwMode="auto">
          <a:xfrm>
            <a:off x="731838" y="487363"/>
            <a:ext cx="1587" cy="42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72" name="Freeform 1300"/>
          <p:cNvSpPr>
            <a:spLocks noChangeArrowheads="1"/>
          </p:cNvSpPr>
          <p:nvPr/>
        </p:nvSpPr>
        <p:spPr bwMode="auto">
          <a:xfrm>
            <a:off x="695325" y="473075"/>
            <a:ext cx="36513" cy="34925"/>
          </a:xfrm>
          <a:custGeom>
            <a:avLst/>
            <a:gdLst>
              <a:gd name="T0" fmla="*/ 2107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07" y="0"/>
                </a:moveTo>
                <a:cubicBezTo>
                  <a:pt x="0" y="21600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73" name="Line 1301"/>
          <p:cNvSpPr>
            <a:spLocks noChangeShapeType="1"/>
          </p:cNvSpPr>
          <p:nvPr/>
        </p:nvSpPr>
        <p:spPr bwMode="auto">
          <a:xfrm>
            <a:off x="682625" y="984250"/>
            <a:ext cx="396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74" name="Line 1302"/>
          <p:cNvSpPr>
            <a:spLocks noChangeShapeType="1"/>
          </p:cNvSpPr>
          <p:nvPr/>
        </p:nvSpPr>
        <p:spPr bwMode="auto">
          <a:xfrm>
            <a:off x="674688" y="473075"/>
            <a:ext cx="4286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75" name="Line 1303"/>
          <p:cNvSpPr>
            <a:spLocks noChangeShapeType="1"/>
          </p:cNvSpPr>
          <p:nvPr/>
        </p:nvSpPr>
        <p:spPr bwMode="auto">
          <a:xfrm>
            <a:off x="731838" y="930275"/>
            <a:ext cx="1587" cy="349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76" name="Line 1304"/>
          <p:cNvSpPr>
            <a:spLocks noChangeShapeType="1"/>
          </p:cNvSpPr>
          <p:nvPr/>
        </p:nvSpPr>
        <p:spPr bwMode="auto">
          <a:xfrm>
            <a:off x="901700" y="557213"/>
            <a:ext cx="1588" cy="3556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77" name="Line 1305"/>
          <p:cNvSpPr>
            <a:spLocks noChangeShapeType="1"/>
          </p:cNvSpPr>
          <p:nvPr/>
        </p:nvSpPr>
        <p:spPr bwMode="auto">
          <a:xfrm>
            <a:off x="938213" y="547688"/>
            <a:ext cx="1587" cy="460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78" name="Line 1306"/>
          <p:cNvSpPr>
            <a:spLocks noChangeShapeType="1"/>
          </p:cNvSpPr>
          <p:nvPr/>
        </p:nvSpPr>
        <p:spPr bwMode="auto">
          <a:xfrm>
            <a:off x="876300" y="609600"/>
            <a:ext cx="412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79" name="Line 1307"/>
          <p:cNvSpPr>
            <a:spLocks noChangeShapeType="1"/>
          </p:cNvSpPr>
          <p:nvPr/>
        </p:nvSpPr>
        <p:spPr bwMode="auto">
          <a:xfrm>
            <a:off x="876300" y="846138"/>
            <a:ext cx="412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80" name="Line 1308"/>
          <p:cNvSpPr>
            <a:spLocks noChangeShapeType="1"/>
          </p:cNvSpPr>
          <p:nvPr/>
        </p:nvSpPr>
        <p:spPr bwMode="auto">
          <a:xfrm>
            <a:off x="938213" y="863600"/>
            <a:ext cx="1587" cy="492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81" name="Freeform 1309"/>
          <p:cNvSpPr>
            <a:spLocks noChangeArrowheads="1"/>
          </p:cNvSpPr>
          <p:nvPr/>
        </p:nvSpPr>
        <p:spPr bwMode="auto">
          <a:xfrm>
            <a:off x="901700" y="574675"/>
            <a:ext cx="36513" cy="34925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0" y="0"/>
                  <a:pt x="0" y="21600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82" name="Freeform 1310"/>
          <p:cNvSpPr>
            <a:spLocks noChangeArrowheads="1"/>
          </p:cNvSpPr>
          <p:nvPr/>
        </p:nvSpPr>
        <p:spPr bwMode="auto">
          <a:xfrm>
            <a:off x="901700" y="846138"/>
            <a:ext cx="36513" cy="36512"/>
          </a:xfrm>
          <a:custGeom>
            <a:avLst/>
            <a:gdLst>
              <a:gd name="T0" fmla="*/ 21600 w 21600"/>
              <a:gd name="T1" fmla="*/ 21600 h 21600"/>
              <a:gd name="T2" fmla="*/ 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0" y="21600"/>
                  <a:pt x="0" y="0"/>
                  <a:pt x="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83" name="Freeform 1311"/>
          <p:cNvSpPr>
            <a:spLocks noChangeArrowheads="1"/>
          </p:cNvSpPr>
          <p:nvPr/>
        </p:nvSpPr>
        <p:spPr bwMode="auto">
          <a:xfrm>
            <a:off x="603250" y="327025"/>
            <a:ext cx="1588" cy="1588"/>
          </a:xfrm>
          <a:custGeom>
            <a:avLst/>
            <a:gdLst>
              <a:gd name="T0" fmla="*/ 0 w 21600"/>
              <a:gd name="T1" fmla="*/ -1 h 21600"/>
              <a:gd name="T2" fmla="*/ 21600 w 21600"/>
              <a:gd name="T3" fmla="*/ -1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-1"/>
                </a:moveTo>
                <a:cubicBezTo>
                  <a:pt x="0" y="-1"/>
                  <a:pt x="21600" y="-1"/>
                  <a:pt x="21600" y="-1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84" name="Line 1312"/>
          <p:cNvSpPr>
            <a:spLocks noChangeShapeType="1"/>
          </p:cNvSpPr>
          <p:nvPr/>
        </p:nvSpPr>
        <p:spPr bwMode="auto">
          <a:xfrm>
            <a:off x="733425" y="615950"/>
            <a:ext cx="1588" cy="2286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85" name="Line 1313"/>
          <p:cNvSpPr>
            <a:spLocks noChangeShapeType="1"/>
          </p:cNvSpPr>
          <p:nvPr/>
        </p:nvSpPr>
        <p:spPr bwMode="auto">
          <a:xfrm>
            <a:off x="711200" y="638175"/>
            <a:ext cx="11271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86" name="Line 1314"/>
          <p:cNvSpPr>
            <a:spLocks noChangeShapeType="1"/>
          </p:cNvSpPr>
          <p:nvPr/>
        </p:nvSpPr>
        <p:spPr bwMode="auto">
          <a:xfrm>
            <a:off x="804863" y="615950"/>
            <a:ext cx="1587" cy="2286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87" name="Line 1315"/>
          <p:cNvSpPr>
            <a:spLocks noChangeShapeType="1"/>
          </p:cNvSpPr>
          <p:nvPr/>
        </p:nvSpPr>
        <p:spPr bwMode="auto">
          <a:xfrm>
            <a:off x="708025" y="817563"/>
            <a:ext cx="1158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88" name="Line 1316"/>
          <p:cNvSpPr>
            <a:spLocks noChangeShapeType="1"/>
          </p:cNvSpPr>
          <p:nvPr/>
        </p:nvSpPr>
        <p:spPr bwMode="auto">
          <a:xfrm>
            <a:off x="804863" y="90488"/>
            <a:ext cx="111918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89" name="Line 1317"/>
          <p:cNvSpPr>
            <a:spLocks noChangeShapeType="1"/>
          </p:cNvSpPr>
          <p:nvPr/>
        </p:nvSpPr>
        <p:spPr bwMode="auto">
          <a:xfrm>
            <a:off x="804863" y="1365250"/>
            <a:ext cx="104298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0" name="Freeform 1318"/>
          <p:cNvSpPr>
            <a:spLocks noChangeArrowheads="1"/>
          </p:cNvSpPr>
          <p:nvPr/>
        </p:nvSpPr>
        <p:spPr bwMode="auto">
          <a:xfrm>
            <a:off x="646113" y="206375"/>
            <a:ext cx="39687" cy="522288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12066"/>
                  <a:pt x="9818" y="5102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1" name="Freeform 1319"/>
          <p:cNvSpPr>
            <a:spLocks noChangeArrowheads="1"/>
          </p:cNvSpPr>
          <p:nvPr/>
        </p:nvSpPr>
        <p:spPr bwMode="auto">
          <a:xfrm>
            <a:off x="685800" y="90488"/>
            <a:ext cx="125413" cy="115887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931" y="169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2" name="Freeform 1320"/>
          <p:cNvSpPr>
            <a:spLocks noChangeArrowheads="1"/>
          </p:cNvSpPr>
          <p:nvPr/>
        </p:nvSpPr>
        <p:spPr bwMode="auto">
          <a:xfrm>
            <a:off x="646113" y="728663"/>
            <a:ext cx="39687" cy="520700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0" y="9534"/>
                  <a:pt x="9818" y="16498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" name="Freeform 1321"/>
          <p:cNvSpPr>
            <a:spLocks noChangeArrowheads="1"/>
          </p:cNvSpPr>
          <p:nvPr/>
        </p:nvSpPr>
        <p:spPr bwMode="auto">
          <a:xfrm>
            <a:off x="685800" y="1249363"/>
            <a:ext cx="125413" cy="115887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931" y="21431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4" name="Line 1322"/>
          <p:cNvSpPr>
            <a:spLocks noChangeShapeType="1"/>
          </p:cNvSpPr>
          <p:nvPr/>
        </p:nvSpPr>
        <p:spPr bwMode="auto">
          <a:xfrm>
            <a:off x="820738" y="138113"/>
            <a:ext cx="6731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5" name="Line 1323"/>
          <p:cNvSpPr>
            <a:spLocks noChangeShapeType="1"/>
          </p:cNvSpPr>
          <p:nvPr/>
        </p:nvSpPr>
        <p:spPr bwMode="auto">
          <a:xfrm>
            <a:off x="835025" y="128588"/>
            <a:ext cx="1588" cy="444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6" name="Freeform 1324"/>
          <p:cNvSpPr>
            <a:spLocks noChangeArrowheads="1"/>
          </p:cNvSpPr>
          <p:nvPr/>
        </p:nvSpPr>
        <p:spPr bwMode="auto">
          <a:xfrm>
            <a:off x="717550" y="136525"/>
            <a:ext cx="117475" cy="122238"/>
          </a:xfrm>
          <a:custGeom>
            <a:avLst/>
            <a:gdLst>
              <a:gd name="T0" fmla="*/ 21600 w 21600"/>
              <a:gd name="T1" fmla="*/ 159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159"/>
                </a:moveTo>
                <a:cubicBezTo>
                  <a:pt x="0" y="0"/>
                  <a:pt x="0" y="21600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7" name="Line 1325"/>
          <p:cNvSpPr>
            <a:spLocks noChangeShapeType="1"/>
          </p:cNvSpPr>
          <p:nvPr/>
        </p:nvSpPr>
        <p:spPr bwMode="auto">
          <a:xfrm>
            <a:off x="1444625" y="112713"/>
            <a:ext cx="1588" cy="42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8" name="Line 1326"/>
          <p:cNvSpPr>
            <a:spLocks noChangeShapeType="1"/>
          </p:cNvSpPr>
          <p:nvPr/>
        </p:nvSpPr>
        <p:spPr bwMode="auto">
          <a:xfrm>
            <a:off x="1455738" y="173038"/>
            <a:ext cx="5238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9" name="Freeform 1327"/>
          <p:cNvSpPr>
            <a:spLocks noChangeArrowheads="1"/>
          </p:cNvSpPr>
          <p:nvPr/>
        </p:nvSpPr>
        <p:spPr bwMode="auto">
          <a:xfrm>
            <a:off x="1444625" y="138113"/>
            <a:ext cx="38100" cy="34925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1600" y="0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00" name="Line 1328"/>
          <p:cNvSpPr>
            <a:spLocks noChangeShapeType="1"/>
          </p:cNvSpPr>
          <p:nvPr/>
        </p:nvSpPr>
        <p:spPr bwMode="auto">
          <a:xfrm>
            <a:off x="1482725" y="173038"/>
            <a:ext cx="1588" cy="3000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01" name="Line 1329"/>
          <p:cNvSpPr>
            <a:spLocks noChangeShapeType="1"/>
          </p:cNvSpPr>
          <p:nvPr/>
        </p:nvSpPr>
        <p:spPr bwMode="auto">
          <a:xfrm>
            <a:off x="1455738" y="984250"/>
            <a:ext cx="4921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02" name="Text Box 1330"/>
          <p:cNvSpPr txBox="1">
            <a:spLocks noChangeArrowheads="1"/>
          </p:cNvSpPr>
          <p:nvPr/>
        </p:nvSpPr>
        <p:spPr bwMode="auto">
          <a:xfrm rot="16200000">
            <a:off x="1131888" y="1108075"/>
            <a:ext cx="133350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700">
                <a:solidFill>
                  <a:srgbClr val="000000"/>
                </a:solidFill>
                <a:latin typeface="AR Pゴシック体M" panose="020B0600000000000000" pitchFamily="50" charset="-128"/>
              </a:rPr>
              <a:t>35.4</a:t>
            </a:r>
            <a:endParaRPr lang="en-US" altLang="ja-JP">
              <a:ea typeface="ＭＳ ゴシック" panose="020B0609070205080204" pitchFamily="49" charset="-128"/>
            </a:endParaRPr>
          </a:p>
        </p:txBody>
      </p:sp>
      <p:sp>
        <p:nvSpPr>
          <p:cNvPr id="4403" name="Line 1331"/>
          <p:cNvSpPr>
            <a:spLocks noChangeShapeType="1"/>
          </p:cNvSpPr>
          <p:nvPr/>
        </p:nvSpPr>
        <p:spPr bwMode="auto">
          <a:xfrm>
            <a:off x="576263" y="508000"/>
            <a:ext cx="13557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04" name="Line 1332"/>
          <p:cNvSpPr>
            <a:spLocks noChangeShapeType="1"/>
          </p:cNvSpPr>
          <p:nvPr/>
        </p:nvSpPr>
        <p:spPr bwMode="auto">
          <a:xfrm>
            <a:off x="576263" y="947738"/>
            <a:ext cx="13557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05" name="Text Box 1333"/>
          <p:cNvSpPr txBox="1">
            <a:spLocks noChangeArrowheads="1"/>
          </p:cNvSpPr>
          <p:nvPr/>
        </p:nvSpPr>
        <p:spPr bwMode="auto">
          <a:xfrm rot="16200000">
            <a:off x="1474788" y="254000"/>
            <a:ext cx="342900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ja-JP" altLang="en-US" sz="700">
                <a:solidFill>
                  <a:srgbClr val="000000"/>
                </a:solidFill>
                <a:latin typeface="AR Pゴシック体M" panose="020B0600000000000000" pitchFamily="50" charset="-128"/>
              </a:rPr>
              <a:t>裏を利用</a:t>
            </a:r>
            <a:endParaRPr lang="ja-JP" altLang="en-US">
              <a:ea typeface="ＭＳ ゴシック" panose="020B0609070205080204" pitchFamily="49" charset="-128"/>
            </a:endParaRPr>
          </a:p>
        </p:txBody>
      </p:sp>
      <p:sp>
        <p:nvSpPr>
          <p:cNvPr id="4406" name="Line 1334"/>
          <p:cNvSpPr>
            <a:spLocks noChangeShapeType="1"/>
          </p:cNvSpPr>
          <p:nvPr/>
        </p:nvSpPr>
        <p:spPr bwMode="auto">
          <a:xfrm>
            <a:off x="1806575" y="2354263"/>
            <a:ext cx="1588" cy="530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07" name="Line 1335"/>
          <p:cNvSpPr>
            <a:spLocks noChangeShapeType="1"/>
          </p:cNvSpPr>
          <p:nvPr/>
        </p:nvSpPr>
        <p:spPr bwMode="auto">
          <a:xfrm>
            <a:off x="811213" y="2819400"/>
            <a:ext cx="1587" cy="492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08" name="Line 1336"/>
          <p:cNvSpPr>
            <a:spLocks noChangeShapeType="1"/>
          </p:cNvSpPr>
          <p:nvPr/>
        </p:nvSpPr>
        <p:spPr bwMode="auto">
          <a:xfrm>
            <a:off x="695325" y="2417763"/>
            <a:ext cx="25400" cy="2889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09" name="Line 1337"/>
          <p:cNvSpPr>
            <a:spLocks noChangeShapeType="1"/>
          </p:cNvSpPr>
          <p:nvPr/>
        </p:nvSpPr>
        <p:spPr bwMode="auto">
          <a:xfrm>
            <a:off x="820738" y="2800350"/>
            <a:ext cx="6731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10" name="Line 1338"/>
          <p:cNvSpPr>
            <a:spLocks noChangeShapeType="1"/>
          </p:cNvSpPr>
          <p:nvPr/>
        </p:nvSpPr>
        <p:spPr bwMode="auto">
          <a:xfrm>
            <a:off x="835025" y="2765425"/>
            <a:ext cx="1588" cy="428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11" name="Line 1339"/>
          <p:cNvSpPr>
            <a:spLocks noChangeShapeType="1"/>
          </p:cNvSpPr>
          <p:nvPr/>
        </p:nvSpPr>
        <p:spPr bwMode="auto">
          <a:xfrm>
            <a:off x="700088" y="2678113"/>
            <a:ext cx="412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12" name="Freeform 1340"/>
          <p:cNvSpPr>
            <a:spLocks noChangeArrowheads="1"/>
          </p:cNvSpPr>
          <p:nvPr/>
        </p:nvSpPr>
        <p:spPr bwMode="auto">
          <a:xfrm>
            <a:off x="717550" y="2678113"/>
            <a:ext cx="117475" cy="122237"/>
          </a:xfrm>
          <a:custGeom>
            <a:avLst/>
            <a:gdLst>
              <a:gd name="T0" fmla="*/ 21600 w 21600"/>
              <a:gd name="T1" fmla="*/ 21441 h 21600"/>
              <a:gd name="T2" fmla="*/ 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21441"/>
                </a:moveTo>
                <a:cubicBezTo>
                  <a:pt x="0" y="21600"/>
                  <a:pt x="0" y="0"/>
                  <a:pt x="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13" name="Line 1341"/>
          <p:cNvSpPr>
            <a:spLocks noChangeShapeType="1"/>
          </p:cNvSpPr>
          <p:nvPr/>
        </p:nvSpPr>
        <p:spPr bwMode="auto">
          <a:xfrm>
            <a:off x="590550" y="2209800"/>
            <a:ext cx="13096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14" name="Line 1342"/>
          <p:cNvSpPr>
            <a:spLocks noChangeShapeType="1"/>
          </p:cNvSpPr>
          <p:nvPr/>
        </p:nvSpPr>
        <p:spPr bwMode="auto">
          <a:xfrm>
            <a:off x="876300" y="2363788"/>
            <a:ext cx="7889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15" name="Line 1343"/>
          <p:cNvSpPr>
            <a:spLocks noChangeShapeType="1"/>
          </p:cNvSpPr>
          <p:nvPr/>
        </p:nvSpPr>
        <p:spPr bwMode="auto">
          <a:xfrm>
            <a:off x="1806575" y="1547813"/>
            <a:ext cx="1588" cy="501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16" name="Line 1344"/>
          <p:cNvSpPr>
            <a:spLocks noChangeShapeType="1"/>
          </p:cNvSpPr>
          <p:nvPr/>
        </p:nvSpPr>
        <p:spPr bwMode="auto">
          <a:xfrm>
            <a:off x="811213" y="1547813"/>
            <a:ext cx="1587" cy="492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17" name="Freeform 1345"/>
          <p:cNvSpPr>
            <a:spLocks noChangeArrowheads="1"/>
          </p:cNvSpPr>
          <p:nvPr/>
        </p:nvSpPr>
        <p:spPr bwMode="auto">
          <a:xfrm>
            <a:off x="765175" y="1579563"/>
            <a:ext cx="1588" cy="1587"/>
          </a:xfrm>
          <a:custGeom>
            <a:avLst/>
            <a:gdLst>
              <a:gd name="T0" fmla="*/ 0 w 21600"/>
              <a:gd name="T1" fmla="*/ -1 h 21600"/>
              <a:gd name="T2" fmla="*/ 21600 w 21600"/>
              <a:gd name="T3" fmla="*/ -1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-1"/>
                </a:moveTo>
                <a:cubicBezTo>
                  <a:pt x="0" y="-1"/>
                  <a:pt x="21600" y="-1"/>
                  <a:pt x="21600" y="-1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18" name="Line 1346"/>
          <p:cNvSpPr>
            <a:spLocks noChangeShapeType="1"/>
          </p:cNvSpPr>
          <p:nvPr/>
        </p:nvSpPr>
        <p:spPr bwMode="auto">
          <a:xfrm flipV="1">
            <a:off x="695325" y="1711325"/>
            <a:ext cx="25400" cy="2889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19" name="Line 1347"/>
          <p:cNvSpPr>
            <a:spLocks noChangeShapeType="1"/>
          </p:cNvSpPr>
          <p:nvPr/>
        </p:nvSpPr>
        <p:spPr bwMode="auto">
          <a:xfrm>
            <a:off x="700088" y="1739900"/>
            <a:ext cx="412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20" name="Line 1348"/>
          <p:cNvSpPr>
            <a:spLocks noChangeShapeType="1"/>
          </p:cNvSpPr>
          <p:nvPr/>
        </p:nvSpPr>
        <p:spPr bwMode="auto">
          <a:xfrm>
            <a:off x="876300" y="2055813"/>
            <a:ext cx="7889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4421" name="Group 1349"/>
          <p:cNvGrpSpPr>
            <a:grpSpLocks/>
          </p:cNvGrpSpPr>
          <p:nvPr/>
        </p:nvGrpSpPr>
        <p:grpSpPr bwMode="auto">
          <a:xfrm>
            <a:off x="688975" y="2000250"/>
            <a:ext cx="6350" cy="417513"/>
            <a:chOff x="434" y="1260"/>
            <a:chExt cx="4" cy="263"/>
          </a:xfrm>
        </p:grpSpPr>
        <p:sp>
          <p:nvSpPr>
            <p:cNvPr id="4422" name="Freeform 1350"/>
            <p:cNvSpPr>
              <a:spLocks noChangeArrowheads="1"/>
            </p:cNvSpPr>
            <p:nvPr/>
          </p:nvSpPr>
          <p:spPr bwMode="auto">
            <a:xfrm>
              <a:off x="434" y="1260"/>
              <a:ext cx="4" cy="132"/>
            </a:xfrm>
            <a:custGeom>
              <a:avLst/>
              <a:gdLst>
                <a:gd name="T0" fmla="*/ 0 w 21600"/>
                <a:gd name="T1" fmla="*/ 21600 h 21600"/>
                <a:gd name="T2" fmla="*/ 21600 w 21600"/>
                <a:gd name="T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13686"/>
                    <a:pt x="7200" y="6517"/>
                    <a:pt x="2160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423" name="Freeform 1351"/>
            <p:cNvSpPr>
              <a:spLocks noChangeArrowheads="1"/>
            </p:cNvSpPr>
            <p:nvPr/>
          </p:nvSpPr>
          <p:spPr bwMode="auto">
            <a:xfrm>
              <a:off x="434" y="1392"/>
              <a:ext cx="4" cy="131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0" y="7914"/>
                    <a:pt x="7200" y="15083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4424" name="Line 1352"/>
          <p:cNvSpPr>
            <a:spLocks noChangeShapeType="1"/>
          </p:cNvSpPr>
          <p:nvPr/>
        </p:nvSpPr>
        <p:spPr bwMode="auto">
          <a:xfrm>
            <a:off x="1751013" y="1962150"/>
            <a:ext cx="1587" cy="5064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25" name="Line 1353"/>
          <p:cNvSpPr>
            <a:spLocks noChangeShapeType="1"/>
          </p:cNvSpPr>
          <p:nvPr/>
        </p:nvSpPr>
        <p:spPr bwMode="auto">
          <a:xfrm>
            <a:off x="1444625" y="2781300"/>
            <a:ext cx="1588" cy="444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26" name="Line 1354"/>
          <p:cNvSpPr>
            <a:spLocks noChangeShapeType="1"/>
          </p:cNvSpPr>
          <p:nvPr/>
        </p:nvSpPr>
        <p:spPr bwMode="auto">
          <a:xfrm>
            <a:off x="1455738" y="2763838"/>
            <a:ext cx="5238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27" name="Freeform 1355"/>
          <p:cNvSpPr>
            <a:spLocks noChangeArrowheads="1"/>
          </p:cNvSpPr>
          <p:nvPr/>
        </p:nvSpPr>
        <p:spPr bwMode="auto">
          <a:xfrm>
            <a:off x="1444625" y="2763838"/>
            <a:ext cx="38100" cy="36512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1600" y="2160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28" name="Line 1356"/>
          <p:cNvSpPr>
            <a:spLocks noChangeShapeType="1"/>
          </p:cNvSpPr>
          <p:nvPr/>
        </p:nvSpPr>
        <p:spPr bwMode="auto">
          <a:xfrm>
            <a:off x="1482725" y="2465388"/>
            <a:ext cx="1588" cy="2984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29" name="Line 1357"/>
          <p:cNvSpPr>
            <a:spLocks noChangeShapeType="1"/>
          </p:cNvSpPr>
          <p:nvPr/>
        </p:nvSpPr>
        <p:spPr bwMode="auto">
          <a:xfrm>
            <a:off x="1444625" y="1966913"/>
            <a:ext cx="1588" cy="381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30" name="Freeform 1358"/>
          <p:cNvSpPr>
            <a:spLocks noChangeArrowheads="1"/>
          </p:cNvSpPr>
          <p:nvPr/>
        </p:nvSpPr>
        <p:spPr bwMode="auto">
          <a:xfrm>
            <a:off x="1665288" y="2311400"/>
            <a:ext cx="50800" cy="52388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21600" y="21600"/>
                  <a:pt x="0" y="21600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31" name="Line 1359"/>
          <p:cNvSpPr>
            <a:spLocks noChangeShapeType="1"/>
          </p:cNvSpPr>
          <p:nvPr/>
        </p:nvSpPr>
        <p:spPr bwMode="auto">
          <a:xfrm>
            <a:off x="1693863" y="2311400"/>
            <a:ext cx="349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32" name="Freeform 1360"/>
          <p:cNvSpPr>
            <a:spLocks noChangeArrowheads="1"/>
          </p:cNvSpPr>
          <p:nvPr/>
        </p:nvSpPr>
        <p:spPr bwMode="auto">
          <a:xfrm>
            <a:off x="1665288" y="2055813"/>
            <a:ext cx="50800" cy="50800"/>
          </a:xfrm>
          <a:custGeom>
            <a:avLst/>
            <a:gdLst>
              <a:gd name="T0" fmla="*/ 21600 w 21600"/>
              <a:gd name="T1" fmla="*/ 21600 h 21600"/>
              <a:gd name="T2" fmla="*/ 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21600" y="0"/>
                  <a:pt x="0" y="0"/>
                  <a:pt x="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33" name="Line 1361"/>
          <p:cNvSpPr>
            <a:spLocks noChangeShapeType="1"/>
          </p:cNvSpPr>
          <p:nvPr/>
        </p:nvSpPr>
        <p:spPr bwMode="auto">
          <a:xfrm>
            <a:off x="1692275" y="2106613"/>
            <a:ext cx="412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34" name="Line 1362"/>
          <p:cNvSpPr>
            <a:spLocks noChangeShapeType="1"/>
          </p:cNvSpPr>
          <p:nvPr/>
        </p:nvSpPr>
        <p:spPr bwMode="auto">
          <a:xfrm>
            <a:off x="1665288" y="2020888"/>
            <a:ext cx="1587" cy="555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35" name="Line 1363"/>
          <p:cNvSpPr>
            <a:spLocks noChangeShapeType="1"/>
          </p:cNvSpPr>
          <p:nvPr/>
        </p:nvSpPr>
        <p:spPr bwMode="auto">
          <a:xfrm>
            <a:off x="1458913" y="1954213"/>
            <a:ext cx="508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36" name="Freeform 1364"/>
          <p:cNvSpPr>
            <a:spLocks noChangeArrowheads="1"/>
          </p:cNvSpPr>
          <p:nvPr/>
        </p:nvSpPr>
        <p:spPr bwMode="auto">
          <a:xfrm>
            <a:off x="1444625" y="1954213"/>
            <a:ext cx="38100" cy="34925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1600" y="2160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37" name="Line 1365"/>
          <p:cNvSpPr>
            <a:spLocks noChangeShapeType="1"/>
          </p:cNvSpPr>
          <p:nvPr/>
        </p:nvSpPr>
        <p:spPr bwMode="auto">
          <a:xfrm>
            <a:off x="1716088" y="2106613"/>
            <a:ext cx="1587" cy="2047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38" name="Line 1366"/>
          <p:cNvSpPr>
            <a:spLocks noChangeShapeType="1"/>
          </p:cNvSpPr>
          <p:nvPr/>
        </p:nvSpPr>
        <p:spPr bwMode="auto">
          <a:xfrm>
            <a:off x="1665288" y="2343150"/>
            <a:ext cx="1587" cy="587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39" name="Freeform 1367"/>
          <p:cNvSpPr>
            <a:spLocks noChangeArrowheads="1"/>
          </p:cNvSpPr>
          <p:nvPr/>
        </p:nvSpPr>
        <p:spPr bwMode="auto">
          <a:xfrm>
            <a:off x="1444625" y="2428875"/>
            <a:ext cx="38100" cy="36513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1600" y="0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40" name="Line 1368"/>
          <p:cNvSpPr>
            <a:spLocks noChangeShapeType="1"/>
          </p:cNvSpPr>
          <p:nvPr/>
        </p:nvSpPr>
        <p:spPr bwMode="auto">
          <a:xfrm>
            <a:off x="1444625" y="2408238"/>
            <a:ext cx="1588" cy="619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41" name="Freeform 1369"/>
          <p:cNvSpPr>
            <a:spLocks noChangeArrowheads="1"/>
          </p:cNvSpPr>
          <p:nvPr/>
        </p:nvSpPr>
        <p:spPr bwMode="auto">
          <a:xfrm>
            <a:off x="695325" y="2428875"/>
            <a:ext cx="36513" cy="36513"/>
          </a:xfrm>
          <a:custGeom>
            <a:avLst/>
            <a:gdLst>
              <a:gd name="T0" fmla="*/ 2107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07" y="21600"/>
                </a:moveTo>
                <a:cubicBezTo>
                  <a:pt x="0" y="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42" name="Line 1370"/>
          <p:cNvSpPr>
            <a:spLocks noChangeShapeType="1"/>
          </p:cNvSpPr>
          <p:nvPr/>
        </p:nvSpPr>
        <p:spPr bwMode="auto">
          <a:xfrm>
            <a:off x="731838" y="1968500"/>
            <a:ext cx="1587" cy="428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43" name="Freeform 1371"/>
          <p:cNvSpPr>
            <a:spLocks noChangeArrowheads="1"/>
          </p:cNvSpPr>
          <p:nvPr/>
        </p:nvSpPr>
        <p:spPr bwMode="auto">
          <a:xfrm>
            <a:off x="695325" y="1954213"/>
            <a:ext cx="36513" cy="34925"/>
          </a:xfrm>
          <a:custGeom>
            <a:avLst/>
            <a:gdLst>
              <a:gd name="T0" fmla="*/ 2107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07" y="0"/>
                </a:moveTo>
                <a:cubicBezTo>
                  <a:pt x="0" y="21600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44" name="Line 1372"/>
          <p:cNvSpPr>
            <a:spLocks noChangeShapeType="1"/>
          </p:cNvSpPr>
          <p:nvPr/>
        </p:nvSpPr>
        <p:spPr bwMode="auto">
          <a:xfrm>
            <a:off x="682625" y="2465388"/>
            <a:ext cx="396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45" name="Line 1373"/>
          <p:cNvSpPr>
            <a:spLocks noChangeShapeType="1"/>
          </p:cNvSpPr>
          <p:nvPr/>
        </p:nvSpPr>
        <p:spPr bwMode="auto">
          <a:xfrm>
            <a:off x="674688" y="1954213"/>
            <a:ext cx="4286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46" name="Line 1374"/>
          <p:cNvSpPr>
            <a:spLocks noChangeShapeType="1"/>
          </p:cNvSpPr>
          <p:nvPr/>
        </p:nvSpPr>
        <p:spPr bwMode="auto">
          <a:xfrm>
            <a:off x="731838" y="2411413"/>
            <a:ext cx="1587" cy="349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47" name="Line 1375"/>
          <p:cNvSpPr>
            <a:spLocks noChangeShapeType="1"/>
          </p:cNvSpPr>
          <p:nvPr/>
        </p:nvSpPr>
        <p:spPr bwMode="auto">
          <a:xfrm>
            <a:off x="901700" y="2039938"/>
            <a:ext cx="1588" cy="3556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48" name="Line 1376"/>
          <p:cNvSpPr>
            <a:spLocks noChangeShapeType="1"/>
          </p:cNvSpPr>
          <p:nvPr/>
        </p:nvSpPr>
        <p:spPr bwMode="auto">
          <a:xfrm>
            <a:off x="938213" y="2028825"/>
            <a:ext cx="1587" cy="460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49" name="Line 1377"/>
          <p:cNvSpPr>
            <a:spLocks noChangeShapeType="1"/>
          </p:cNvSpPr>
          <p:nvPr/>
        </p:nvSpPr>
        <p:spPr bwMode="auto">
          <a:xfrm>
            <a:off x="876300" y="2092325"/>
            <a:ext cx="412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50" name="Line 1378"/>
          <p:cNvSpPr>
            <a:spLocks noChangeShapeType="1"/>
          </p:cNvSpPr>
          <p:nvPr/>
        </p:nvSpPr>
        <p:spPr bwMode="auto">
          <a:xfrm>
            <a:off x="876300" y="2327275"/>
            <a:ext cx="412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51" name="Line 1379"/>
          <p:cNvSpPr>
            <a:spLocks noChangeShapeType="1"/>
          </p:cNvSpPr>
          <p:nvPr/>
        </p:nvSpPr>
        <p:spPr bwMode="auto">
          <a:xfrm>
            <a:off x="938213" y="2344738"/>
            <a:ext cx="1587" cy="508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52" name="Freeform 1380"/>
          <p:cNvSpPr>
            <a:spLocks noChangeArrowheads="1"/>
          </p:cNvSpPr>
          <p:nvPr/>
        </p:nvSpPr>
        <p:spPr bwMode="auto">
          <a:xfrm>
            <a:off x="901700" y="2055813"/>
            <a:ext cx="36513" cy="36512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0" y="0"/>
                  <a:pt x="0" y="21600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53" name="Freeform 1381"/>
          <p:cNvSpPr>
            <a:spLocks noChangeArrowheads="1"/>
          </p:cNvSpPr>
          <p:nvPr/>
        </p:nvSpPr>
        <p:spPr bwMode="auto">
          <a:xfrm>
            <a:off x="901700" y="2327275"/>
            <a:ext cx="36513" cy="36513"/>
          </a:xfrm>
          <a:custGeom>
            <a:avLst/>
            <a:gdLst>
              <a:gd name="T0" fmla="*/ 21600 w 21600"/>
              <a:gd name="T1" fmla="*/ 21600 h 21600"/>
              <a:gd name="T2" fmla="*/ 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0" y="21600"/>
                  <a:pt x="0" y="0"/>
                  <a:pt x="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54" name="Freeform 1382"/>
          <p:cNvSpPr>
            <a:spLocks noChangeArrowheads="1"/>
          </p:cNvSpPr>
          <p:nvPr/>
        </p:nvSpPr>
        <p:spPr bwMode="auto">
          <a:xfrm>
            <a:off x="603250" y="1809750"/>
            <a:ext cx="1588" cy="1588"/>
          </a:xfrm>
          <a:custGeom>
            <a:avLst/>
            <a:gdLst>
              <a:gd name="T0" fmla="*/ 0 w 21600"/>
              <a:gd name="T1" fmla="*/ -1 h 21600"/>
              <a:gd name="T2" fmla="*/ 21600 w 21600"/>
              <a:gd name="T3" fmla="*/ -1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-1"/>
                </a:moveTo>
                <a:cubicBezTo>
                  <a:pt x="0" y="-1"/>
                  <a:pt x="21600" y="-1"/>
                  <a:pt x="21600" y="-1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55" name="Line 1383"/>
          <p:cNvSpPr>
            <a:spLocks noChangeShapeType="1"/>
          </p:cNvSpPr>
          <p:nvPr/>
        </p:nvSpPr>
        <p:spPr bwMode="auto">
          <a:xfrm>
            <a:off x="733425" y="2098675"/>
            <a:ext cx="1588" cy="2270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56" name="Line 1384"/>
          <p:cNvSpPr>
            <a:spLocks noChangeShapeType="1"/>
          </p:cNvSpPr>
          <p:nvPr/>
        </p:nvSpPr>
        <p:spPr bwMode="auto">
          <a:xfrm>
            <a:off x="711200" y="2119313"/>
            <a:ext cx="11271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57" name="Line 1385"/>
          <p:cNvSpPr>
            <a:spLocks noChangeShapeType="1"/>
          </p:cNvSpPr>
          <p:nvPr/>
        </p:nvSpPr>
        <p:spPr bwMode="auto">
          <a:xfrm>
            <a:off x="804863" y="2098675"/>
            <a:ext cx="1587" cy="2270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58" name="Line 1386"/>
          <p:cNvSpPr>
            <a:spLocks noChangeShapeType="1"/>
          </p:cNvSpPr>
          <p:nvPr/>
        </p:nvSpPr>
        <p:spPr bwMode="auto">
          <a:xfrm>
            <a:off x="708025" y="2300288"/>
            <a:ext cx="1158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59" name="Line 1387"/>
          <p:cNvSpPr>
            <a:spLocks noChangeShapeType="1"/>
          </p:cNvSpPr>
          <p:nvPr/>
        </p:nvSpPr>
        <p:spPr bwMode="auto">
          <a:xfrm>
            <a:off x="804863" y="1571625"/>
            <a:ext cx="111918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60" name="Line 1388"/>
          <p:cNvSpPr>
            <a:spLocks noChangeShapeType="1"/>
          </p:cNvSpPr>
          <p:nvPr/>
        </p:nvSpPr>
        <p:spPr bwMode="auto">
          <a:xfrm>
            <a:off x="804863" y="2846388"/>
            <a:ext cx="104298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61" name="Freeform 1389"/>
          <p:cNvSpPr>
            <a:spLocks noChangeArrowheads="1"/>
          </p:cNvSpPr>
          <p:nvPr/>
        </p:nvSpPr>
        <p:spPr bwMode="auto">
          <a:xfrm>
            <a:off x="646113" y="1687513"/>
            <a:ext cx="39687" cy="522287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12066"/>
                  <a:pt x="9818" y="5102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62" name="Freeform 1390"/>
          <p:cNvSpPr>
            <a:spLocks noChangeArrowheads="1"/>
          </p:cNvSpPr>
          <p:nvPr/>
        </p:nvSpPr>
        <p:spPr bwMode="auto">
          <a:xfrm>
            <a:off x="685800" y="1571625"/>
            <a:ext cx="125413" cy="115888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931" y="169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63" name="Freeform 1391"/>
          <p:cNvSpPr>
            <a:spLocks noChangeArrowheads="1"/>
          </p:cNvSpPr>
          <p:nvPr/>
        </p:nvSpPr>
        <p:spPr bwMode="auto">
          <a:xfrm>
            <a:off x="646113" y="2209800"/>
            <a:ext cx="39687" cy="522288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0" y="9534"/>
                  <a:pt x="9818" y="16498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64" name="Freeform 1392"/>
          <p:cNvSpPr>
            <a:spLocks noChangeArrowheads="1"/>
          </p:cNvSpPr>
          <p:nvPr/>
        </p:nvSpPr>
        <p:spPr bwMode="auto">
          <a:xfrm>
            <a:off x="685800" y="2732088"/>
            <a:ext cx="125413" cy="114300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931" y="21431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65" name="Line 1393"/>
          <p:cNvSpPr>
            <a:spLocks noChangeShapeType="1"/>
          </p:cNvSpPr>
          <p:nvPr/>
        </p:nvSpPr>
        <p:spPr bwMode="auto">
          <a:xfrm>
            <a:off x="820738" y="1619250"/>
            <a:ext cx="6731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66" name="Line 1394"/>
          <p:cNvSpPr>
            <a:spLocks noChangeShapeType="1"/>
          </p:cNvSpPr>
          <p:nvPr/>
        </p:nvSpPr>
        <p:spPr bwMode="auto">
          <a:xfrm>
            <a:off x="835025" y="1609725"/>
            <a:ext cx="1588" cy="444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67" name="Freeform 1395"/>
          <p:cNvSpPr>
            <a:spLocks noChangeArrowheads="1"/>
          </p:cNvSpPr>
          <p:nvPr/>
        </p:nvSpPr>
        <p:spPr bwMode="auto">
          <a:xfrm>
            <a:off x="717550" y="1617663"/>
            <a:ext cx="117475" cy="122237"/>
          </a:xfrm>
          <a:custGeom>
            <a:avLst/>
            <a:gdLst>
              <a:gd name="T0" fmla="*/ 21600 w 21600"/>
              <a:gd name="T1" fmla="*/ 159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159"/>
                </a:moveTo>
                <a:cubicBezTo>
                  <a:pt x="0" y="0"/>
                  <a:pt x="0" y="21600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68" name="Line 1396"/>
          <p:cNvSpPr>
            <a:spLocks noChangeShapeType="1"/>
          </p:cNvSpPr>
          <p:nvPr/>
        </p:nvSpPr>
        <p:spPr bwMode="auto">
          <a:xfrm>
            <a:off x="1444625" y="1593850"/>
            <a:ext cx="1588" cy="428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69" name="Line 1397"/>
          <p:cNvSpPr>
            <a:spLocks noChangeShapeType="1"/>
          </p:cNvSpPr>
          <p:nvPr/>
        </p:nvSpPr>
        <p:spPr bwMode="auto">
          <a:xfrm>
            <a:off x="1455738" y="1655763"/>
            <a:ext cx="5238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70" name="Freeform 1398"/>
          <p:cNvSpPr>
            <a:spLocks noChangeArrowheads="1"/>
          </p:cNvSpPr>
          <p:nvPr/>
        </p:nvSpPr>
        <p:spPr bwMode="auto">
          <a:xfrm>
            <a:off x="1444625" y="1619250"/>
            <a:ext cx="38100" cy="36513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1600" y="0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71" name="Line 1399"/>
          <p:cNvSpPr>
            <a:spLocks noChangeShapeType="1"/>
          </p:cNvSpPr>
          <p:nvPr/>
        </p:nvSpPr>
        <p:spPr bwMode="auto">
          <a:xfrm>
            <a:off x="1482725" y="1655763"/>
            <a:ext cx="1588" cy="2984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72" name="Line 1400"/>
          <p:cNvSpPr>
            <a:spLocks noChangeShapeType="1"/>
          </p:cNvSpPr>
          <p:nvPr/>
        </p:nvSpPr>
        <p:spPr bwMode="auto">
          <a:xfrm>
            <a:off x="1455738" y="2465388"/>
            <a:ext cx="4921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73" name="Text Box 1401"/>
          <p:cNvSpPr txBox="1">
            <a:spLocks noChangeArrowheads="1"/>
          </p:cNvSpPr>
          <p:nvPr/>
        </p:nvSpPr>
        <p:spPr bwMode="auto">
          <a:xfrm rot="16200000">
            <a:off x="1131888" y="2589213"/>
            <a:ext cx="133350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700">
                <a:solidFill>
                  <a:srgbClr val="000000"/>
                </a:solidFill>
                <a:latin typeface="AR Pゴシック体M" panose="020B0600000000000000" pitchFamily="50" charset="-128"/>
              </a:rPr>
              <a:t>35.4</a:t>
            </a:r>
            <a:endParaRPr lang="en-US" altLang="ja-JP">
              <a:ea typeface="ＭＳ ゴシック" panose="020B0609070205080204" pitchFamily="49" charset="-128"/>
            </a:endParaRPr>
          </a:p>
        </p:txBody>
      </p:sp>
      <p:sp>
        <p:nvSpPr>
          <p:cNvPr id="4474" name="Line 1402"/>
          <p:cNvSpPr>
            <a:spLocks noChangeShapeType="1"/>
          </p:cNvSpPr>
          <p:nvPr/>
        </p:nvSpPr>
        <p:spPr bwMode="auto">
          <a:xfrm>
            <a:off x="576263" y="1989138"/>
            <a:ext cx="13557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75" name="Line 1403"/>
          <p:cNvSpPr>
            <a:spLocks noChangeShapeType="1"/>
          </p:cNvSpPr>
          <p:nvPr/>
        </p:nvSpPr>
        <p:spPr bwMode="auto">
          <a:xfrm>
            <a:off x="576263" y="2428875"/>
            <a:ext cx="13557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76" name="Text Box 1404"/>
          <p:cNvSpPr txBox="1">
            <a:spLocks noChangeArrowheads="1"/>
          </p:cNvSpPr>
          <p:nvPr/>
        </p:nvSpPr>
        <p:spPr bwMode="auto">
          <a:xfrm rot="16200000">
            <a:off x="1474788" y="1736725"/>
            <a:ext cx="342900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ja-JP" altLang="en-US" sz="700">
                <a:solidFill>
                  <a:srgbClr val="000000"/>
                </a:solidFill>
                <a:latin typeface="AR Pゴシック体M" panose="020B0600000000000000" pitchFamily="50" charset="-128"/>
              </a:rPr>
              <a:t>裏を利用</a:t>
            </a:r>
            <a:endParaRPr lang="ja-JP" altLang="en-US">
              <a:ea typeface="ＭＳ ゴシック" panose="020B0609070205080204" pitchFamily="49" charset="-128"/>
            </a:endParaRPr>
          </a:p>
        </p:txBody>
      </p:sp>
      <p:sp>
        <p:nvSpPr>
          <p:cNvPr id="4477" name="Line 1405"/>
          <p:cNvSpPr>
            <a:spLocks noChangeShapeType="1"/>
          </p:cNvSpPr>
          <p:nvPr/>
        </p:nvSpPr>
        <p:spPr bwMode="auto">
          <a:xfrm>
            <a:off x="2336800" y="2209800"/>
            <a:ext cx="1588" cy="1238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78" name="Line 1406"/>
          <p:cNvSpPr>
            <a:spLocks noChangeShapeType="1"/>
          </p:cNvSpPr>
          <p:nvPr/>
        </p:nvSpPr>
        <p:spPr bwMode="auto">
          <a:xfrm>
            <a:off x="2646363" y="2209800"/>
            <a:ext cx="1587" cy="1238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79" name="Line 1407"/>
          <p:cNvSpPr>
            <a:spLocks noChangeShapeType="1"/>
          </p:cNvSpPr>
          <p:nvPr/>
        </p:nvSpPr>
        <p:spPr bwMode="auto">
          <a:xfrm>
            <a:off x="2336800" y="2333625"/>
            <a:ext cx="3095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80" name="Line 1408"/>
          <p:cNvSpPr>
            <a:spLocks noChangeShapeType="1"/>
          </p:cNvSpPr>
          <p:nvPr/>
        </p:nvSpPr>
        <p:spPr bwMode="auto">
          <a:xfrm>
            <a:off x="2336800" y="2085975"/>
            <a:ext cx="1588" cy="1238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81" name="Line 1409"/>
          <p:cNvSpPr>
            <a:spLocks noChangeShapeType="1"/>
          </p:cNvSpPr>
          <p:nvPr/>
        </p:nvSpPr>
        <p:spPr bwMode="auto">
          <a:xfrm>
            <a:off x="2646363" y="2085975"/>
            <a:ext cx="1587" cy="1238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82" name="Line 1410"/>
          <p:cNvSpPr>
            <a:spLocks noChangeShapeType="1"/>
          </p:cNvSpPr>
          <p:nvPr/>
        </p:nvSpPr>
        <p:spPr bwMode="auto">
          <a:xfrm>
            <a:off x="2336800" y="2085975"/>
            <a:ext cx="3095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83" name="Line 1411"/>
          <p:cNvSpPr>
            <a:spLocks noChangeShapeType="1"/>
          </p:cNvSpPr>
          <p:nvPr/>
        </p:nvSpPr>
        <p:spPr bwMode="auto">
          <a:xfrm>
            <a:off x="2611438" y="2297113"/>
            <a:ext cx="1587" cy="492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84" name="Line 1412"/>
          <p:cNvSpPr>
            <a:spLocks noChangeShapeType="1"/>
          </p:cNvSpPr>
          <p:nvPr/>
        </p:nvSpPr>
        <p:spPr bwMode="auto">
          <a:xfrm>
            <a:off x="2611438" y="2297113"/>
            <a:ext cx="666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85" name="Line 1413"/>
          <p:cNvSpPr>
            <a:spLocks noChangeShapeType="1"/>
          </p:cNvSpPr>
          <p:nvPr/>
        </p:nvSpPr>
        <p:spPr bwMode="auto">
          <a:xfrm>
            <a:off x="2371725" y="2071688"/>
            <a:ext cx="1588" cy="492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86" name="Line 1414"/>
          <p:cNvSpPr>
            <a:spLocks noChangeShapeType="1"/>
          </p:cNvSpPr>
          <p:nvPr/>
        </p:nvSpPr>
        <p:spPr bwMode="auto">
          <a:xfrm>
            <a:off x="2317750" y="2120900"/>
            <a:ext cx="539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87" name="Line 1415"/>
          <p:cNvSpPr>
            <a:spLocks noChangeShapeType="1"/>
          </p:cNvSpPr>
          <p:nvPr/>
        </p:nvSpPr>
        <p:spPr bwMode="auto">
          <a:xfrm>
            <a:off x="2611438" y="2071688"/>
            <a:ext cx="1587" cy="492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88" name="Line 1416"/>
          <p:cNvSpPr>
            <a:spLocks noChangeShapeType="1"/>
          </p:cNvSpPr>
          <p:nvPr/>
        </p:nvSpPr>
        <p:spPr bwMode="auto">
          <a:xfrm>
            <a:off x="2611438" y="2120900"/>
            <a:ext cx="666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89" name="Line 1417"/>
          <p:cNvSpPr>
            <a:spLocks noChangeShapeType="1"/>
          </p:cNvSpPr>
          <p:nvPr/>
        </p:nvSpPr>
        <p:spPr bwMode="auto">
          <a:xfrm>
            <a:off x="2317750" y="2297113"/>
            <a:ext cx="539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90" name="Line 1418"/>
          <p:cNvSpPr>
            <a:spLocks noChangeShapeType="1"/>
          </p:cNvSpPr>
          <p:nvPr/>
        </p:nvSpPr>
        <p:spPr bwMode="auto">
          <a:xfrm>
            <a:off x="2371725" y="2297113"/>
            <a:ext cx="1588" cy="492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91" name="Line 1419"/>
          <p:cNvSpPr>
            <a:spLocks noChangeShapeType="1"/>
          </p:cNvSpPr>
          <p:nvPr/>
        </p:nvSpPr>
        <p:spPr bwMode="auto">
          <a:xfrm>
            <a:off x="3209925" y="2365375"/>
            <a:ext cx="1588" cy="509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92" name="Line 1420"/>
          <p:cNvSpPr>
            <a:spLocks noChangeShapeType="1"/>
          </p:cNvSpPr>
          <p:nvPr/>
        </p:nvSpPr>
        <p:spPr bwMode="auto">
          <a:xfrm>
            <a:off x="2216150" y="2819400"/>
            <a:ext cx="1588" cy="492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93" name="Freeform 1421"/>
          <p:cNvSpPr>
            <a:spLocks noChangeArrowheads="1"/>
          </p:cNvSpPr>
          <p:nvPr/>
        </p:nvSpPr>
        <p:spPr bwMode="auto">
          <a:xfrm>
            <a:off x="2170113" y="2840038"/>
            <a:ext cx="1587" cy="1587"/>
          </a:xfrm>
          <a:custGeom>
            <a:avLst/>
            <a:gdLst>
              <a:gd name="T0" fmla="*/ 0 w 21600"/>
              <a:gd name="T1" fmla="*/ -1 h 21600"/>
              <a:gd name="T2" fmla="*/ 21600 w 21600"/>
              <a:gd name="T3" fmla="*/ -1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-1"/>
                </a:moveTo>
                <a:cubicBezTo>
                  <a:pt x="0" y="-1"/>
                  <a:pt x="21600" y="-1"/>
                  <a:pt x="21600" y="-1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94" name="Line 1422"/>
          <p:cNvSpPr>
            <a:spLocks noChangeShapeType="1"/>
          </p:cNvSpPr>
          <p:nvPr/>
        </p:nvSpPr>
        <p:spPr bwMode="auto">
          <a:xfrm>
            <a:off x="2303463" y="2787650"/>
            <a:ext cx="3127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95" name="Line 1423"/>
          <p:cNvSpPr>
            <a:spLocks noChangeShapeType="1"/>
          </p:cNvSpPr>
          <p:nvPr/>
        </p:nvSpPr>
        <p:spPr bwMode="auto">
          <a:xfrm>
            <a:off x="2327275" y="2405063"/>
            <a:ext cx="1588" cy="4095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96" name="Line 1424"/>
          <p:cNvSpPr>
            <a:spLocks noChangeShapeType="1"/>
          </p:cNvSpPr>
          <p:nvPr/>
        </p:nvSpPr>
        <p:spPr bwMode="auto">
          <a:xfrm>
            <a:off x="2646363" y="2460625"/>
            <a:ext cx="1587" cy="2968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97" name="Line 1425"/>
          <p:cNvSpPr>
            <a:spLocks noChangeShapeType="1"/>
          </p:cNvSpPr>
          <p:nvPr/>
        </p:nvSpPr>
        <p:spPr bwMode="auto">
          <a:xfrm>
            <a:off x="2181225" y="2443163"/>
            <a:ext cx="1588" cy="3016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98" name="Line 1426"/>
          <p:cNvSpPr>
            <a:spLocks noChangeShapeType="1"/>
          </p:cNvSpPr>
          <p:nvPr/>
        </p:nvSpPr>
        <p:spPr bwMode="auto">
          <a:xfrm>
            <a:off x="2162175" y="2462213"/>
            <a:ext cx="1397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99" name="Line 1427"/>
          <p:cNvSpPr>
            <a:spLocks noChangeShapeType="1"/>
          </p:cNvSpPr>
          <p:nvPr/>
        </p:nvSpPr>
        <p:spPr bwMode="auto">
          <a:xfrm>
            <a:off x="2282825" y="2443163"/>
            <a:ext cx="1588" cy="3016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00" name="Line 1428"/>
          <p:cNvSpPr>
            <a:spLocks noChangeShapeType="1"/>
          </p:cNvSpPr>
          <p:nvPr/>
        </p:nvSpPr>
        <p:spPr bwMode="auto">
          <a:xfrm>
            <a:off x="2162175" y="2717800"/>
            <a:ext cx="1397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01" name="Line 1429"/>
          <p:cNvSpPr>
            <a:spLocks noChangeShapeType="1"/>
          </p:cNvSpPr>
          <p:nvPr/>
        </p:nvSpPr>
        <p:spPr bwMode="auto">
          <a:xfrm>
            <a:off x="1935163" y="2209800"/>
            <a:ext cx="13684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02" name="Line 1430"/>
          <p:cNvSpPr>
            <a:spLocks noChangeShapeType="1"/>
          </p:cNvSpPr>
          <p:nvPr/>
        </p:nvSpPr>
        <p:spPr bwMode="auto">
          <a:xfrm>
            <a:off x="3209925" y="1536700"/>
            <a:ext cx="1588" cy="5222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03" name="Line 1431"/>
          <p:cNvSpPr>
            <a:spLocks noChangeShapeType="1"/>
          </p:cNvSpPr>
          <p:nvPr/>
        </p:nvSpPr>
        <p:spPr bwMode="auto">
          <a:xfrm>
            <a:off x="2216150" y="1547813"/>
            <a:ext cx="1588" cy="492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04" name="Freeform 1432"/>
          <p:cNvSpPr>
            <a:spLocks noChangeArrowheads="1"/>
          </p:cNvSpPr>
          <p:nvPr/>
        </p:nvSpPr>
        <p:spPr bwMode="auto">
          <a:xfrm>
            <a:off x="2170113" y="1579563"/>
            <a:ext cx="1587" cy="1587"/>
          </a:xfrm>
          <a:custGeom>
            <a:avLst/>
            <a:gdLst>
              <a:gd name="T0" fmla="*/ 0 w 21600"/>
              <a:gd name="T1" fmla="*/ -1 h 21600"/>
              <a:gd name="T2" fmla="*/ 21600 w 21600"/>
              <a:gd name="T3" fmla="*/ -1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-1"/>
                </a:moveTo>
                <a:cubicBezTo>
                  <a:pt x="0" y="-1"/>
                  <a:pt x="21600" y="-1"/>
                  <a:pt x="21600" y="-1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05" name="Line 1433"/>
          <p:cNvSpPr>
            <a:spLocks noChangeShapeType="1"/>
          </p:cNvSpPr>
          <p:nvPr/>
        </p:nvSpPr>
        <p:spPr bwMode="auto">
          <a:xfrm>
            <a:off x="2305050" y="1630363"/>
            <a:ext cx="3111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06" name="Line 1434"/>
          <p:cNvSpPr>
            <a:spLocks noChangeShapeType="1"/>
          </p:cNvSpPr>
          <p:nvPr/>
        </p:nvSpPr>
        <p:spPr bwMode="auto">
          <a:xfrm>
            <a:off x="3155950" y="1966913"/>
            <a:ext cx="1588" cy="488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07" name="Line 1435"/>
          <p:cNvSpPr>
            <a:spLocks noChangeShapeType="1"/>
          </p:cNvSpPr>
          <p:nvPr/>
        </p:nvSpPr>
        <p:spPr bwMode="auto">
          <a:xfrm>
            <a:off x="2327275" y="1603375"/>
            <a:ext cx="1588" cy="4127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08" name="Line 1436"/>
          <p:cNvSpPr>
            <a:spLocks noChangeShapeType="1"/>
          </p:cNvSpPr>
          <p:nvPr/>
        </p:nvSpPr>
        <p:spPr bwMode="auto">
          <a:xfrm>
            <a:off x="2646363" y="1662113"/>
            <a:ext cx="1587" cy="296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09" name="Line 1437"/>
          <p:cNvSpPr>
            <a:spLocks noChangeShapeType="1"/>
          </p:cNvSpPr>
          <p:nvPr/>
        </p:nvSpPr>
        <p:spPr bwMode="auto">
          <a:xfrm>
            <a:off x="2181225" y="1671638"/>
            <a:ext cx="1588" cy="3143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10" name="Line 1438"/>
          <p:cNvSpPr>
            <a:spLocks noChangeShapeType="1"/>
          </p:cNvSpPr>
          <p:nvPr/>
        </p:nvSpPr>
        <p:spPr bwMode="auto">
          <a:xfrm>
            <a:off x="2159000" y="1957388"/>
            <a:ext cx="1428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11" name="Line 1439"/>
          <p:cNvSpPr>
            <a:spLocks noChangeShapeType="1"/>
          </p:cNvSpPr>
          <p:nvPr/>
        </p:nvSpPr>
        <p:spPr bwMode="auto">
          <a:xfrm>
            <a:off x="2282825" y="1671638"/>
            <a:ext cx="1588" cy="3143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12" name="Line 1440"/>
          <p:cNvSpPr>
            <a:spLocks noChangeShapeType="1"/>
          </p:cNvSpPr>
          <p:nvPr/>
        </p:nvSpPr>
        <p:spPr bwMode="auto">
          <a:xfrm>
            <a:off x="2159000" y="1701800"/>
            <a:ext cx="1428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13" name="Line 1441"/>
          <p:cNvSpPr>
            <a:spLocks noChangeShapeType="1"/>
          </p:cNvSpPr>
          <p:nvPr/>
        </p:nvSpPr>
        <p:spPr bwMode="auto">
          <a:xfrm>
            <a:off x="2778125" y="2513013"/>
            <a:ext cx="1588" cy="2873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14" name="Line 1442"/>
          <p:cNvSpPr>
            <a:spLocks noChangeShapeType="1"/>
          </p:cNvSpPr>
          <p:nvPr/>
        </p:nvSpPr>
        <p:spPr bwMode="auto">
          <a:xfrm>
            <a:off x="2751138" y="2554288"/>
            <a:ext cx="1476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15" name="Line 1443"/>
          <p:cNvSpPr>
            <a:spLocks noChangeShapeType="1"/>
          </p:cNvSpPr>
          <p:nvPr/>
        </p:nvSpPr>
        <p:spPr bwMode="auto">
          <a:xfrm>
            <a:off x="2862263" y="2513013"/>
            <a:ext cx="1587" cy="2873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16" name="Line 1444"/>
          <p:cNvSpPr>
            <a:spLocks noChangeShapeType="1"/>
          </p:cNvSpPr>
          <p:nvPr/>
        </p:nvSpPr>
        <p:spPr bwMode="auto">
          <a:xfrm>
            <a:off x="2751138" y="2763838"/>
            <a:ext cx="1476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17" name="Freeform 1445"/>
          <p:cNvSpPr>
            <a:spLocks noChangeArrowheads="1"/>
          </p:cNvSpPr>
          <p:nvPr/>
        </p:nvSpPr>
        <p:spPr bwMode="auto">
          <a:xfrm>
            <a:off x="2609850" y="2428875"/>
            <a:ext cx="36513" cy="36513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1600" y="0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18" name="Line 1446"/>
          <p:cNvSpPr>
            <a:spLocks noChangeShapeType="1"/>
          </p:cNvSpPr>
          <p:nvPr/>
        </p:nvSpPr>
        <p:spPr bwMode="auto">
          <a:xfrm>
            <a:off x="2609850" y="2765425"/>
            <a:ext cx="1588" cy="476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19" name="Line 1447"/>
          <p:cNvSpPr>
            <a:spLocks noChangeShapeType="1"/>
          </p:cNvSpPr>
          <p:nvPr/>
        </p:nvSpPr>
        <p:spPr bwMode="auto">
          <a:xfrm>
            <a:off x="2609850" y="2401888"/>
            <a:ext cx="1588" cy="571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20" name="Line 1448"/>
          <p:cNvSpPr>
            <a:spLocks noChangeShapeType="1"/>
          </p:cNvSpPr>
          <p:nvPr/>
        </p:nvSpPr>
        <p:spPr bwMode="auto">
          <a:xfrm>
            <a:off x="2619375" y="2465388"/>
            <a:ext cx="650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21" name="Freeform 1449"/>
          <p:cNvSpPr>
            <a:spLocks noChangeArrowheads="1"/>
          </p:cNvSpPr>
          <p:nvPr/>
        </p:nvSpPr>
        <p:spPr bwMode="auto">
          <a:xfrm>
            <a:off x="2609850" y="2752725"/>
            <a:ext cx="36513" cy="34925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1600" y="2160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22" name="Line 1450"/>
          <p:cNvSpPr>
            <a:spLocks noChangeShapeType="1"/>
          </p:cNvSpPr>
          <p:nvPr/>
        </p:nvSpPr>
        <p:spPr bwMode="auto">
          <a:xfrm>
            <a:off x="2619375" y="2752725"/>
            <a:ext cx="650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23" name="Line 1451"/>
          <p:cNvSpPr>
            <a:spLocks noChangeShapeType="1"/>
          </p:cNvSpPr>
          <p:nvPr/>
        </p:nvSpPr>
        <p:spPr bwMode="auto">
          <a:xfrm>
            <a:off x="2646363" y="1662113"/>
            <a:ext cx="1587" cy="296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24" name="Freeform 1452"/>
          <p:cNvSpPr>
            <a:spLocks noChangeArrowheads="1"/>
          </p:cNvSpPr>
          <p:nvPr/>
        </p:nvSpPr>
        <p:spPr bwMode="auto">
          <a:xfrm>
            <a:off x="2609850" y="1630363"/>
            <a:ext cx="36513" cy="36512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1600" y="0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25" name="Line 1453"/>
          <p:cNvSpPr>
            <a:spLocks noChangeShapeType="1"/>
          </p:cNvSpPr>
          <p:nvPr/>
        </p:nvSpPr>
        <p:spPr bwMode="auto">
          <a:xfrm>
            <a:off x="2609850" y="1966913"/>
            <a:ext cx="1588" cy="476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26" name="Line 1454"/>
          <p:cNvSpPr>
            <a:spLocks noChangeShapeType="1"/>
          </p:cNvSpPr>
          <p:nvPr/>
        </p:nvSpPr>
        <p:spPr bwMode="auto">
          <a:xfrm>
            <a:off x="2609850" y="1603375"/>
            <a:ext cx="1588" cy="587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27" name="Line 1455"/>
          <p:cNvSpPr>
            <a:spLocks noChangeShapeType="1"/>
          </p:cNvSpPr>
          <p:nvPr/>
        </p:nvSpPr>
        <p:spPr bwMode="auto">
          <a:xfrm>
            <a:off x="2619375" y="1666875"/>
            <a:ext cx="650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28" name="Freeform 1456"/>
          <p:cNvSpPr>
            <a:spLocks noChangeArrowheads="1"/>
          </p:cNvSpPr>
          <p:nvPr/>
        </p:nvSpPr>
        <p:spPr bwMode="auto">
          <a:xfrm>
            <a:off x="2609850" y="1954213"/>
            <a:ext cx="36513" cy="34925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1600" y="2160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29" name="Line 1457"/>
          <p:cNvSpPr>
            <a:spLocks noChangeShapeType="1"/>
          </p:cNvSpPr>
          <p:nvPr/>
        </p:nvSpPr>
        <p:spPr bwMode="auto">
          <a:xfrm>
            <a:off x="2619375" y="1954213"/>
            <a:ext cx="650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30" name="Line 1458"/>
          <p:cNvSpPr>
            <a:spLocks noChangeShapeType="1"/>
          </p:cNvSpPr>
          <p:nvPr/>
        </p:nvSpPr>
        <p:spPr bwMode="auto">
          <a:xfrm>
            <a:off x="2778125" y="1614488"/>
            <a:ext cx="1588" cy="2873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31" name="Line 1459"/>
          <p:cNvSpPr>
            <a:spLocks noChangeShapeType="1"/>
          </p:cNvSpPr>
          <p:nvPr/>
        </p:nvSpPr>
        <p:spPr bwMode="auto">
          <a:xfrm>
            <a:off x="2751138" y="1655763"/>
            <a:ext cx="1476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32" name="Line 1460"/>
          <p:cNvSpPr>
            <a:spLocks noChangeShapeType="1"/>
          </p:cNvSpPr>
          <p:nvPr/>
        </p:nvSpPr>
        <p:spPr bwMode="auto">
          <a:xfrm>
            <a:off x="2862263" y="1614488"/>
            <a:ext cx="1587" cy="2873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33" name="Line 1461"/>
          <p:cNvSpPr>
            <a:spLocks noChangeShapeType="1"/>
          </p:cNvSpPr>
          <p:nvPr/>
        </p:nvSpPr>
        <p:spPr bwMode="auto">
          <a:xfrm>
            <a:off x="2751138" y="1865313"/>
            <a:ext cx="1476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34" name="Line 1462"/>
          <p:cNvSpPr>
            <a:spLocks noChangeShapeType="1"/>
          </p:cNvSpPr>
          <p:nvPr/>
        </p:nvSpPr>
        <p:spPr bwMode="auto">
          <a:xfrm>
            <a:off x="2209800" y="1571625"/>
            <a:ext cx="10429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35" name="Line 1463"/>
          <p:cNvSpPr>
            <a:spLocks noChangeShapeType="1"/>
          </p:cNvSpPr>
          <p:nvPr/>
        </p:nvSpPr>
        <p:spPr bwMode="auto">
          <a:xfrm>
            <a:off x="2209800" y="2846388"/>
            <a:ext cx="10429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36" name="Freeform 1464"/>
          <p:cNvSpPr>
            <a:spLocks noChangeArrowheads="1"/>
          </p:cNvSpPr>
          <p:nvPr/>
        </p:nvSpPr>
        <p:spPr bwMode="auto">
          <a:xfrm>
            <a:off x="2049463" y="1687513"/>
            <a:ext cx="39687" cy="522287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12066"/>
                  <a:pt x="9818" y="5102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37" name="Freeform 1465"/>
          <p:cNvSpPr>
            <a:spLocks noChangeArrowheads="1"/>
          </p:cNvSpPr>
          <p:nvPr/>
        </p:nvSpPr>
        <p:spPr bwMode="auto">
          <a:xfrm>
            <a:off x="2089150" y="1571625"/>
            <a:ext cx="127000" cy="115888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931" y="169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38" name="Freeform 1466"/>
          <p:cNvSpPr>
            <a:spLocks noChangeArrowheads="1"/>
          </p:cNvSpPr>
          <p:nvPr/>
        </p:nvSpPr>
        <p:spPr bwMode="auto">
          <a:xfrm>
            <a:off x="2049463" y="2209800"/>
            <a:ext cx="39687" cy="522288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0" y="9534"/>
                  <a:pt x="9818" y="16498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39" name="Freeform 1467"/>
          <p:cNvSpPr>
            <a:spLocks noChangeArrowheads="1"/>
          </p:cNvSpPr>
          <p:nvPr/>
        </p:nvSpPr>
        <p:spPr bwMode="auto">
          <a:xfrm>
            <a:off x="2089150" y="2732088"/>
            <a:ext cx="127000" cy="114300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931" y="21431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40" name="Line 1468"/>
          <p:cNvSpPr>
            <a:spLocks noChangeShapeType="1"/>
          </p:cNvSpPr>
          <p:nvPr/>
        </p:nvSpPr>
        <p:spPr bwMode="auto">
          <a:xfrm>
            <a:off x="2052638" y="1989138"/>
            <a:ext cx="13541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41" name="Line 1469"/>
          <p:cNvSpPr>
            <a:spLocks noChangeShapeType="1"/>
          </p:cNvSpPr>
          <p:nvPr/>
        </p:nvSpPr>
        <p:spPr bwMode="auto">
          <a:xfrm>
            <a:off x="2052638" y="2428875"/>
            <a:ext cx="13541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42" name="Line 1470"/>
          <p:cNvSpPr>
            <a:spLocks noChangeShapeType="1"/>
          </p:cNvSpPr>
          <p:nvPr/>
        </p:nvSpPr>
        <p:spPr bwMode="auto">
          <a:xfrm>
            <a:off x="2719388" y="1497013"/>
            <a:ext cx="1587" cy="746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43" name="Line 1471"/>
          <p:cNvSpPr>
            <a:spLocks noChangeShapeType="1"/>
          </p:cNvSpPr>
          <p:nvPr/>
        </p:nvSpPr>
        <p:spPr bwMode="auto">
          <a:xfrm>
            <a:off x="2719388" y="2846388"/>
            <a:ext cx="1587" cy="809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44" name="Line 1472"/>
          <p:cNvSpPr>
            <a:spLocks noChangeShapeType="1"/>
          </p:cNvSpPr>
          <p:nvPr/>
        </p:nvSpPr>
        <p:spPr bwMode="auto">
          <a:xfrm>
            <a:off x="2079625" y="2087563"/>
            <a:ext cx="1952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45" name="Line 1473"/>
          <p:cNvSpPr>
            <a:spLocks noChangeShapeType="1"/>
          </p:cNvSpPr>
          <p:nvPr/>
        </p:nvSpPr>
        <p:spPr bwMode="auto">
          <a:xfrm>
            <a:off x="2241550" y="2052638"/>
            <a:ext cx="1588" cy="3127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46" name="Line 1474"/>
          <p:cNvSpPr>
            <a:spLocks noChangeShapeType="1"/>
          </p:cNvSpPr>
          <p:nvPr/>
        </p:nvSpPr>
        <p:spPr bwMode="auto">
          <a:xfrm>
            <a:off x="2079625" y="2332038"/>
            <a:ext cx="1952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47" name="Line 1475"/>
          <p:cNvSpPr>
            <a:spLocks noChangeShapeType="1"/>
          </p:cNvSpPr>
          <p:nvPr/>
        </p:nvSpPr>
        <p:spPr bwMode="auto">
          <a:xfrm>
            <a:off x="2105025" y="2052638"/>
            <a:ext cx="1588" cy="3127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48" name="Line 1476"/>
          <p:cNvSpPr>
            <a:spLocks noChangeShapeType="1"/>
          </p:cNvSpPr>
          <p:nvPr/>
        </p:nvSpPr>
        <p:spPr bwMode="auto">
          <a:xfrm>
            <a:off x="2336800" y="3690938"/>
            <a:ext cx="1588" cy="1238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49" name="Line 1477"/>
          <p:cNvSpPr>
            <a:spLocks noChangeShapeType="1"/>
          </p:cNvSpPr>
          <p:nvPr/>
        </p:nvSpPr>
        <p:spPr bwMode="auto">
          <a:xfrm>
            <a:off x="2646363" y="3690938"/>
            <a:ext cx="1587" cy="1238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50" name="Line 1478"/>
          <p:cNvSpPr>
            <a:spLocks noChangeShapeType="1"/>
          </p:cNvSpPr>
          <p:nvPr/>
        </p:nvSpPr>
        <p:spPr bwMode="auto">
          <a:xfrm>
            <a:off x="2336800" y="3814763"/>
            <a:ext cx="3095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51" name="Line 1479"/>
          <p:cNvSpPr>
            <a:spLocks noChangeShapeType="1"/>
          </p:cNvSpPr>
          <p:nvPr/>
        </p:nvSpPr>
        <p:spPr bwMode="auto">
          <a:xfrm>
            <a:off x="2336800" y="3567113"/>
            <a:ext cx="1588" cy="1238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52" name="Line 1480"/>
          <p:cNvSpPr>
            <a:spLocks noChangeShapeType="1"/>
          </p:cNvSpPr>
          <p:nvPr/>
        </p:nvSpPr>
        <p:spPr bwMode="auto">
          <a:xfrm>
            <a:off x="2646363" y="3567113"/>
            <a:ext cx="1587" cy="1238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53" name="Line 1481"/>
          <p:cNvSpPr>
            <a:spLocks noChangeShapeType="1"/>
          </p:cNvSpPr>
          <p:nvPr/>
        </p:nvSpPr>
        <p:spPr bwMode="auto">
          <a:xfrm>
            <a:off x="2336800" y="3567113"/>
            <a:ext cx="3095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54" name="Line 1482"/>
          <p:cNvSpPr>
            <a:spLocks noChangeShapeType="1"/>
          </p:cNvSpPr>
          <p:nvPr/>
        </p:nvSpPr>
        <p:spPr bwMode="auto">
          <a:xfrm>
            <a:off x="2611438" y="3779838"/>
            <a:ext cx="1587" cy="476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55" name="Line 1483"/>
          <p:cNvSpPr>
            <a:spLocks noChangeShapeType="1"/>
          </p:cNvSpPr>
          <p:nvPr/>
        </p:nvSpPr>
        <p:spPr bwMode="auto">
          <a:xfrm>
            <a:off x="2611438" y="3779838"/>
            <a:ext cx="666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56" name="Line 1484"/>
          <p:cNvSpPr>
            <a:spLocks noChangeShapeType="1"/>
          </p:cNvSpPr>
          <p:nvPr/>
        </p:nvSpPr>
        <p:spPr bwMode="auto">
          <a:xfrm>
            <a:off x="2371725" y="3552825"/>
            <a:ext cx="1588" cy="492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57" name="Line 1485"/>
          <p:cNvSpPr>
            <a:spLocks noChangeShapeType="1"/>
          </p:cNvSpPr>
          <p:nvPr/>
        </p:nvSpPr>
        <p:spPr bwMode="auto">
          <a:xfrm>
            <a:off x="2317750" y="3602038"/>
            <a:ext cx="539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58" name="Line 1486"/>
          <p:cNvSpPr>
            <a:spLocks noChangeShapeType="1"/>
          </p:cNvSpPr>
          <p:nvPr/>
        </p:nvSpPr>
        <p:spPr bwMode="auto">
          <a:xfrm>
            <a:off x="2611438" y="3552825"/>
            <a:ext cx="1587" cy="492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59" name="Line 1487"/>
          <p:cNvSpPr>
            <a:spLocks noChangeShapeType="1"/>
          </p:cNvSpPr>
          <p:nvPr/>
        </p:nvSpPr>
        <p:spPr bwMode="auto">
          <a:xfrm>
            <a:off x="2611438" y="3602038"/>
            <a:ext cx="666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60" name="Line 1488"/>
          <p:cNvSpPr>
            <a:spLocks noChangeShapeType="1"/>
          </p:cNvSpPr>
          <p:nvPr/>
        </p:nvSpPr>
        <p:spPr bwMode="auto">
          <a:xfrm>
            <a:off x="2317750" y="3779838"/>
            <a:ext cx="539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61" name="Line 1489"/>
          <p:cNvSpPr>
            <a:spLocks noChangeShapeType="1"/>
          </p:cNvSpPr>
          <p:nvPr/>
        </p:nvSpPr>
        <p:spPr bwMode="auto">
          <a:xfrm>
            <a:off x="2371725" y="3779838"/>
            <a:ext cx="1588" cy="476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62" name="Line 1490"/>
          <p:cNvSpPr>
            <a:spLocks noChangeShapeType="1"/>
          </p:cNvSpPr>
          <p:nvPr/>
        </p:nvSpPr>
        <p:spPr bwMode="auto">
          <a:xfrm>
            <a:off x="3209925" y="3846513"/>
            <a:ext cx="1588" cy="509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63" name="Line 1491"/>
          <p:cNvSpPr>
            <a:spLocks noChangeShapeType="1"/>
          </p:cNvSpPr>
          <p:nvPr/>
        </p:nvSpPr>
        <p:spPr bwMode="auto">
          <a:xfrm>
            <a:off x="2216150" y="4300538"/>
            <a:ext cx="1588" cy="492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64" name="Freeform 1492"/>
          <p:cNvSpPr>
            <a:spLocks noChangeArrowheads="1"/>
          </p:cNvSpPr>
          <p:nvPr/>
        </p:nvSpPr>
        <p:spPr bwMode="auto">
          <a:xfrm>
            <a:off x="2170113" y="4321175"/>
            <a:ext cx="1587" cy="1588"/>
          </a:xfrm>
          <a:custGeom>
            <a:avLst/>
            <a:gdLst>
              <a:gd name="T0" fmla="*/ 0 w 21600"/>
              <a:gd name="T1" fmla="*/ -1 h 21600"/>
              <a:gd name="T2" fmla="*/ 21600 w 21600"/>
              <a:gd name="T3" fmla="*/ -1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-1"/>
                </a:moveTo>
                <a:cubicBezTo>
                  <a:pt x="0" y="-1"/>
                  <a:pt x="21600" y="-1"/>
                  <a:pt x="21600" y="-1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65" name="Line 1493"/>
          <p:cNvSpPr>
            <a:spLocks noChangeShapeType="1"/>
          </p:cNvSpPr>
          <p:nvPr/>
        </p:nvSpPr>
        <p:spPr bwMode="auto">
          <a:xfrm>
            <a:off x="2303463" y="4270375"/>
            <a:ext cx="3127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66" name="Line 1494"/>
          <p:cNvSpPr>
            <a:spLocks noChangeShapeType="1"/>
          </p:cNvSpPr>
          <p:nvPr/>
        </p:nvSpPr>
        <p:spPr bwMode="auto">
          <a:xfrm>
            <a:off x="2327275" y="3887788"/>
            <a:ext cx="1588" cy="4079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67" name="Line 1495"/>
          <p:cNvSpPr>
            <a:spLocks noChangeShapeType="1"/>
          </p:cNvSpPr>
          <p:nvPr/>
        </p:nvSpPr>
        <p:spPr bwMode="auto">
          <a:xfrm>
            <a:off x="2646363" y="3941763"/>
            <a:ext cx="1587" cy="296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68" name="Line 1496"/>
          <p:cNvSpPr>
            <a:spLocks noChangeShapeType="1"/>
          </p:cNvSpPr>
          <p:nvPr/>
        </p:nvSpPr>
        <p:spPr bwMode="auto">
          <a:xfrm>
            <a:off x="2181225" y="3924300"/>
            <a:ext cx="1588" cy="3016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69" name="Line 1497"/>
          <p:cNvSpPr>
            <a:spLocks noChangeShapeType="1"/>
          </p:cNvSpPr>
          <p:nvPr/>
        </p:nvSpPr>
        <p:spPr bwMode="auto">
          <a:xfrm>
            <a:off x="2162175" y="3943350"/>
            <a:ext cx="1397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70" name="Line 1498"/>
          <p:cNvSpPr>
            <a:spLocks noChangeShapeType="1"/>
          </p:cNvSpPr>
          <p:nvPr/>
        </p:nvSpPr>
        <p:spPr bwMode="auto">
          <a:xfrm>
            <a:off x="2282825" y="3924300"/>
            <a:ext cx="1588" cy="3016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71" name="Line 1499"/>
          <p:cNvSpPr>
            <a:spLocks noChangeShapeType="1"/>
          </p:cNvSpPr>
          <p:nvPr/>
        </p:nvSpPr>
        <p:spPr bwMode="auto">
          <a:xfrm>
            <a:off x="2162175" y="4198938"/>
            <a:ext cx="1397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72" name="Line 1500"/>
          <p:cNvSpPr>
            <a:spLocks noChangeShapeType="1"/>
          </p:cNvSpPr>
          <p:nvPr/>
        </p:nvSpPr>
        <p:spPr bwMode="auto">
          <a:xfrm>
            <a:off x="1935163" y="3690938"/>
            <a:ext cx="13684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73" name="Line 1501"/>
          <p:cNvSpPr>
            <a:spLocks noChangeShapeType="1"/>
          </p:cNvSpPr>
          <p:nvPr/>
        </p:nvSpPr>
        <p:spPr bwMode="auto">
          <a:xfrm>
            <a:off x="3209925" y="3017838"/>
            <a:ext cx="1588" cy="5222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74" name="Line 1502"/>
          <p:cNvSpPr>
            <a:spLocks noChangeShapeType="1"/>
          </p:cNvSpPr>
          <p:nvPr/>
        </p:nvSpPr>
        <p:spPr bwMode="auto">
          <a:xfrm>
            <a:off x="2216150" y="3028950"/>
            <a:ext cx="1588" cy="492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75" name="Freeform 1503"/>
          <p:cNvSpPr>
            <a:spLocks noChangeArrowheads="1"/>
          </p:cNvSpPr>
          <p:nvPr/>
        </p:nvSpPr>
        <p:spPr bwMode="auto">
          <a:xfrm>
            <a:off x="2170113" y="3060700"/>
            <a:ext cx="1587" cy="1588"/>
          </a:xfrm>
          <a:custGeom>
            <a:avLst/>
            <a:gdLst>
              <a:gd name="T0" fmla="*/ 0 w 21600"/>
              <a:gd name="T1" fmla="*/ -1 h 21600"/>
              <a:gd name="T2" fmla="*/ 21600 w 21600"/>
              <a:gd name="T3" fmla="*/ -1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-1"/>
                </a:moveTo>
                <a:cubicBezTo>
                  <a:pt x="0" y="-1"/>
                  <a:pt x="21600" y="-1"/>
                  <a:pt x="21600" y="-1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76" name="Line 1504"/>
          <p:cNvSpPr>
            <a:spLocks noChangeShapeType="1"/>
          </p:cNvSpPr>
          <p:nvPr/>
        </p:nvSpPr>
        <p:spPr bwMode="auto">
          <a:xfrm>
            <a:off x="2305050" y="3111500"/>
            <a:ext cx="3111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77" name="Line 1505"/>
          <p:cNvSpPr>
            <a:spLocks noChangeShapeType="1"/>
          </p:cNvSpPr>
          <p:nvPr/>
        </p:nvSpPr>
        <p:spPr bwMode="auto">
          <a:xfrm>
            <a:off x="3155950" y="3448050"/>
            <a:ext cx="1588" cy="488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78" name="Line 1506"/>
          <p:cNvSpPr>
            <a:spLocks noChangeShapeType="1"/>
          </p:cNvSpPr>
          <p:nvPr/>
        </p:nvSpPr>
        <p:spPr bwMode="auto">
          <a:xfrm>
            <a:off x="2327275" y="3084513"/>
            <a:ext cx="1588" cy="4143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79" name="Line 1507"/>
          <p:cNvSpPr>
            <a:spLocks noChangeShapeType="1"/>
          </p:cNvSpPr>
          <p:nvPr/>
        </p:nvSpPr>
        <p:spPr bwMode="auto">
          <a:xfrm>
            <a:off x="2646363" y="3143250"/>
            <a:ext cx="1587" cy="2968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80" name="Line 1508"/>
          <p:cNvSpPr>
            <a:spLocks noChangeShapeType="1"/>
          </p:cNvSpPr>
          <p:nvPr/>
        </p:nvSpPr>
        <p:spPr bwMode="auto">
          <a:xfrm>
            <a:off x="2181225" y="3152775"/>
            <a:ext cx="1588" cy="3143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81" name="Line 1509"/>
          <p:cNvSpPr>
            <a:spLocks noChangeShapeType="1"/>
          </p:cNvSpPr>
          <p:nvPr/>
        </p:nvSpPr>
        <p:spPr bwMode="auto">
          <a:xfrm>
            <a:off x="2159000" y="3438525"/>
            <a:ext cx="1428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82" name="Line 1510"/>
          <p:cNvSpPr>
            <a:spLocks noChangeShapeType="1"/>
          </p:cNvSpPr>
          <p:nvPr/>
        </p:nvSpPr>
        <p:spPr bwMode="auto">
          <a:xfrm>
            <a:off x="2282825" y="3152775"/>
            <a:ext cx="1588" cy="3143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83" name="Line 1511"/>
          <p:cNvSpPr>
            <a:spLocks noChangeShapeType="1"/>
          </p:cNvSpPr>
          <p:nvPr/>
        </p:nvSpPr>
        <p:spPr bwMode="auto">
          <a:xfrm>
            <a:off x="2159000" y="3182938"/>
            <a:ext cx="1428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84" name="Line 1512"/>
          <p:cNvSpPr>
            <a:spLocks noChangeShapeType="1"/>
          </p:cNvSpPr>
          <p:nvPr/>
        </p:nvSpPr>
        <p:spPr bwMode="auto">
          <a:xfrm>
            <a:off x="2778125" y="3994150"/>
            <a:ext cx="1588" cy="2873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85" name="Line 1513"/>
          <p:cNvSpPr>
            <a:spLocks noChangeShapeType="1"/>
          </p:cNvSpPr>
          <p:nvPr/>
        </p:nvSpPr>
        <p:spPr bwMode="auto">
          <a:xfrm>
            <a:off x="2751138" y="4035425"/>
            <a:ext cx="1476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86" name="Line 1514"/>
          <p:cNvSpPr>
            <a:spLocks noChangeShapeType="1"/>
          </p:cNvSpPr>
          <p:nvPr/>
        </p:nvSpPr>
        <p:spPr bwMode="auto">
          <a:xfrm>
            <a:off x="2862263" y="3994150"/>
            <a:ext cx="1587" cy="2873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87" name="Line 1515"/>
          <p:cNvSpPr>
            <a:spLocks noChangeShapeType="1"/>
          </p:cNvSpPr>
          <p:nvPr/>
        </p:nvSpPr>
        <p:spPr bwMode="auto">
          <a:xfrm>
            <a:off x="2751138" y="4244975"/>
            <a:ext cx="1476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88" name="Freeform 1516"/>
          <p:cNvSpPr>
            <a:spLocks noChangeArrowheads="1"/>
          </p:cNvSpPr>
          <p:nvPr/>
        </p:nvSpPr>
        <p:spPr bwMode="auto">
          <a:xfrm>
            <a:off x="2609850" y="3910013"/>
            <a:ext cx="36513" cy="36512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1600" y="0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89" name="Line 1517"/>
          <p:cNvSpPr>
            <a:spLocks noChangeShapeType="1"/>
          </p:cNvSpPr>
          <p:nvPr/>
        </p:nvSpPr>
        <p:spPr bwMode="auto">
          <a:xfrm>
            <a:off x="2609850" y="4246563"/>
            <a:ext cx="1588" cy="476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90" name="Line 1518"/>
          <p:cNvSpPr>
            <a:spLocks noChangeShapeType="1"/>
          </p:cNvSpPr>
          <p:nvPr/>
        </p:nvSpPr>
        <p:spPr bwMode="auto">
          <a:xfrm>
            <a:off x="2609850" y="3883025"/>
            <a:ext cx="1588" cy="587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91" name="Line 1519"/>
          <p:cNvSpPr>
            <a:spLocks noChangeShapeType="1"/>
          </p:cNvSpPr>
          <p:nvPr/>
        </p:nvSpPr>
        <p:spPr bwMode="auto">
          <a:xfrm>
            <a:off x="2619375" y="3946525"/>
            <a:ext cx="650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92" name="Freeform 1520"/>
          <p:cNvSpPr>
            <a:spLocks noChangeArrowheads="1"/>
          </p:cNvSpPr>
          <p:nvPr/>
        </p:nvSpPr>
        <p:spPr bwMode="auto">
          <a:xfrm>
            <a:off x="2609850" y="4233863"/>
            <a:ext cx="36513" cy="36512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1600" y="2160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93" name="Line 1521"/>
          <p:cNvSpPr>
            <a:spLocks noChangeShapeType="1"/>
          </p:cNvSpPr>
          <p:nvPr/>
        </p:nvSpPr>
        <p:spPr bwMode="auto">
          <a:xfrm>
            <a:off x="2619375" y="4233863"/>
            <a:ext cx="650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94" name="Line 1522"/>
          <p:cNvSpPr>
            <a:spLocks noChangeShapeType="1"/>
          </p:cNvSpPr>
          <p:nvPr/>
        </p:nvSpPr>
        <p:spPr bwMode="auto">
          <a:xfrm>
            <a:off x="2646363" y="3143250"/>
            <a:ext cx="1587" cy="2968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95" name="Freeform 1523"/>
          <p:cNvSpPr>
            <a:spLocks noChangeArrowheads="1"/>
          </p:cNvSpPr>
          <p:nvPr/>
        </p:nvSpPr>
        <p:spPr bwMode="auto">
          <a:xfrm>
            <a:off x="2609850" y="3111500"/>
            <a:ext cx="36513" cy="36513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1600" y="0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96" name="Line 1524"/>
          <p:cNvSpPr>
            <a:spLocks noChangeShapeType="1"/>
          </p:cNvSpPr>
          <p:nvPr/>
        </p:nvSpPr>
        <p:spPr bwMode="auto">
          <a:xfrm>
            <a:off x="2609850" y="3448050"/>
            <a:ext cx="1588" cy="492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97" name="Line 1525"/>
          <p:cNvSpPr>
            <a:spLocks noChangeShapeType="1"/>
          </p:cNvSpPr>
          <p:nvPr/>
        </p:nvSpPr>
        <p:spPr bwMode="auto">
          <a:xfrm>
            <a:off x="2609850" y="3084513"/>
            <a:ext cx="1588" cy="587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98" name="Line 1526"/>
          <p:cNvSpPr>
            <a:spLocks noChangeShapeType="1"/>
          </p:cNvSpPr>
          <p:nvPr/>
        </p:nvSpPr>
        <p:spPr bwMode="auto">
          <a:xfrm>
            <a:off x="2619375" y="3148013"/>
            <a:ext cx="650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99" name="Freeform 1527"/>
          <p:cNvSpPr>
            <a:spLocks noChangeArrowheads="1"/>
          </p:cNvSpPr>
          <p:nvPr/>
        </p:nvSpPr>
        <p:spPr bwMode="auto">
          <a:xfrm>
            <a:off x="2609850" y="3435350"/>
            <a:ext cx="36513" cy="36513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1600" y="2160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00" name="Line 1528"/>
          <p:cNvSpPr>
            <a:spLocks noChangeShapeType="1"/>
          </p:cNvSpPr>
          <p:nvPr/>
        </p:nvSpPr>
        <p:spPr bwMode="auto">
          <a:xfrm>
            <a:off x="2619375" y="3435350"/>
            <a:ext cx="650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01" name="Line 1529"/>
          <p:cNvSpPr>
            <a:spLocks noChangeShapeType="1"/>
          </p:cNvSpPr>
          <p:nvPr/>
        </p:nvSpPr>
        <p:spPr bwMode="auto">
          <a:xfrm>
            <a:off x="2778125" y="3095625"/>
            <a:ext cx="1588" cy="2873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02" name="Line 1530"/>
          <p:cNvSpPr>
            <a:spLocks noChangeShapeType="1"/>
          </p:cNvSpPr>
          <p:nvPr/>
        </p:nvSpPr>
        <p:spPr bwMode="auto">
          <a:xfrm>
            <a:off x="2751138" y="3136900"/>
            <a:ext cx="1476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03" name="Line 1531"/>
          <p:cNvSpPr>
            <a:spLocks noChangeShapeType="1"/>
          </p:cNvSpPr>
          <p:nvPr/>
        </p:nvSpPr>
        <p:spPr bwMode="auto">
          <a:xfrm>
            <a:off x="2862263" y="3095625"/>
            <a:ext cx="1587" cy="2873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04" name="Line 1532"/>
          <p:cNvSpPr>
            <a:spLocks noChangeShapeType="1"/>
          </p:cNvSpPr>
          <p:nvPr/>
        </p:nvSpPr>
        <p:spPr bwMode="auto">
          <a:xfrm>
            <a:off x="2751138" y="3346450"/>
            <a:ext cx="1476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05" name="Line 1533"/>
          <p:cNvSpPr>
            <a:spLocks noChangeShapeType="1"/>
          </p:cNvSpPr>
          <p:nvPr/>
        </p:nvSpPr>
        <p:spPr bwMode="auto">
          <a:xfrm>
            <a:off x="2209800" y="3054350"/>
            <a:ext cx="10429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06" name="Line 1534"/>
          <p:cNvSpPr>
            <a:spLocks noChangeShapeType="1"/>
          </p:cNvSpPr>
          <p:nvPr/>
        </p:nvSpPr>
        <p:spPr bwMode="auto">
          <a:xfrm>
            <a:off x="2209800" y="4327525"/>
            <a:ext cx="10429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07" name="Freeform 1535"/>
          <p:cNvSpPr>
            <a:spLocks noChangeArrowheads="1"/>
          </p:cNvSpPr>
          <p:nvPr/>
        </p:nvSpPr>
        <p:spPr bwMode="auto">
          <a:xfrm>
            <a:off x="2049463" y="3168650"/>
            <a:ext cx="39687" cy="522288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12066"/>
                  <a:pt x="9818" y="5102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08" name="Freeform 1536"/>
          <p:cNvSpPr>
            <a:spLocks noChangeArrowheads="1"/>
          </p:cNvSpPr>
          <p:nvPr/>
        </p:nvSpPr>
        <p:spPr bwMode="auto">
          <a:xfrm>
            <a:off x="2089150" y="3054350"/>
            <a:ext cx="127000" cy="114300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931" y="169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09" name="Freeform 1537"/>
          <p:cNvSpPr>
            <a:spLocks noChangeArrowheads="1"/>
          </p:cNvSpPr>
          <p:nvPr/>
        </p:nvSpPr>
        <p:spPr bwMode="auto">
          <a:xfrm>
            <a:off x="2049463" y="3690938"/>
            <a:ext cx="39687" cy="522287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0" y="9534"/>
                  <a:pt x="9818" y="16498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10" name="Freeform 1538"/>
          <p:cNvSpPr>
            <a:spLocks noChangeArrowheads="1"/>
          </p:cNvSpPr>
          <p:nvPr/>
        </p:nvSpPr>
        <p:spPr bwMode="auto">
          <a:xfrm>
            <a:off x="2089150" y="4213225"/>
            <a:ext cx="127000" cy="114300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931" y="21431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11" name="Line 1539"/>
          <p:cNvSpPr>
            <a:spLocks noChangeShapeType="1"/>
          </p:cNvSpPr>
          <p:nvPr/>
        </p:nvSpPr>
        <p:spPr bwMode="auto">
          <a:xfrm>
            <a:off x="2052638" y="3471863"/>
            <a:ext cx="13541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12" name="Line 1540"/>
          <p:cNvSpPr>
            <a:spLocks noChangeShapeType="1"/>
          </p:cNvSpPr>
          <p:nvPr/>
        </p:nvSpPr>
        <p:spPr bwMode="auto">
          <a:xfrm>
            <a:off x="2052638" y="3910013"/>
            <a:ext cx="13541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13" name="Line 1541"/>
          <p:cNvSpPr>
            <a:spLocks noChangeShapeType="1"/>
          </p:cNvSpPr>
          <p:nvPr/>
        </p:nvSpPr>
        <p:spPr bwMode="auto">
          <a:xfrm>
            <a:off x="2719388" y="2979738"/>
            <a:ext cx="1587" cy="746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14" name="Line 1542"/>
          <p:cNvSpPr>
            <a:spLocks noChangeShapeType="1"/>
          </p:cNvSpPr>
          <p:nvPr/>
        </p:nvSpPr>
        <p:spPr bwMode="auto">
          <a:xfrm>
            <a:off x="2719388" y="4327525"/>
            <a:ext cx="1587" cy="809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15" name="Line 1543"/>
          <p:cNvSpPr>
            <a:spLocks noChangeShapeType="1"/>
          </p:cNvSpPr>
          <p:nvPr/>
        </p:nvSpPr>
        <p:spPr bwMode="auto">
          <a:xfrm>
            <a:off x="2079625" y="3568700"/>
            <a:ext cx="1952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16" name="Line 1544"/>
          <p:cNvSpPr>
            <a:spLocks noChangeShapeType="1"/>
          </p:cNvSpPr>
          <p:nvPr/>
        </p:nvSpPr>
        <p:spPr bwMode="auto">
          <a:xfrm>
            <a:off x="2241550" y="3533775"/>
            <a:ext cx="1588" cy="3127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17" name="Line 1545"/>
          <p:cNvSpPr>
            <a:spLocks noChangeShapeType="1"/>
          </p:cNvSpPr>
          <p:nvPr/>
        </p:nvSpPr>
        <p:spPr bwMode="auto">
          <a:xfrm>
            <a:off x="2079625" y="3813175"/>
            <a:ext cx="1952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18" name="Line 1546"/>
          <p:cNvSpPr>
            <a:spLocks noChangeShapeType="1"/>
          </p:cNvSpPr>
          <p:nvPr/>
        </p:nvSpPr>
        <p:spPr bwMode="auto">
          <a:xfrm>
            <a:off x="2105025" y="3533775"/>
            <a:ext cx="1588" cy="3127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19" name="Line 1547"/>
          <p:cNvSpPr>
            <a:spLocks noChangeShapeType="1"/>
          </p:cNvSpPr>
          <p:nvPr/>
        </p:nvSpPr>
        <p:spPr bwMode="auto">
          <a:xfrm>
            <a:off x="2336800" y="5172075"/>
            <a:ext cx="1588" cy="1238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20" name="Line 1548"/>
          <p:cNvSpPr>
            <a:spLocks noChangeShapeType="1"/>
          </p:cNvSpPr>
          <p:nvPr/>
        </p:nvSpPr>
        <p:spPr bwMode="auto">
          <a:xfrm>
            <a:off x="2646363" y="5172075"/>
            <a:ext cx="1587" cy="1238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21" name="Line 1549"/>
          <p:cNvSpPr>
            <a:spLocks noChangeShapeType="1"/>
          </p:cNvSpPr>
          <p:nvPr/>
        </p:nvSpPr>
        <p:spPr bwMode="auto">
          <a:xfrm>
            <a:off x="2336800" y="5295900"/>
            <a:ext cx="3095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22" name="Line 1550"/>
          <p:cNvSpPr>
            <a:spLocks noChangeShapeType="1"/>
          </p:cNvSpPr>
          <p:nvPr/>
        </p:nvSpPr>
        <p:spPr bwMode="auto">
          <a:xfrm>
            <a:off x="2336800" y="5048250"/>
            <a:ext cx="1588" cy="1238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23" name="Line 1551"/>
          <p:cNvSpPr>
            <a:spLocks noChangeShapeType="1"/>
          </p:cNvSpPr>
          <p:nvPr/>
        </p:nvSpPr>
        <p:spPr bwMode="auto">
          <a:xfrm>
            <a:off x="2646363" y="5048250"/>
            <a:ext cx="1587" cy="1238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24" name="Line 1552"/>
          <p:cNvSpPr>
            <a:spLocks noChangeShapeType="1"/>
          </p:cNvSpPr>
          <p:nvPr/>
        </p:nvSpPr>
        <p:spPr bwMode="auto">
          <a:xfrm>
            <a:off x="2336800" y="5048250"/>
            <a:ext cx="3095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25" name="Line 1553"/>
          <p:cNvSpPr>
            <a:spLocks noChangeShapeType="1"/>
          </p:cNvSpPr>
          <p:nvPr/>
        </p:nvSpPr>
        <p:spPr bwMode="auto">
          <a:xfrm>
            <a:off x="2611438" y="5260975"/>
            <a:ext cx="1587" cy="476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26" name="Line 1554"/>
          <p:cNvSpPr>
            <a:spLocks noChangeShapeType="1"/>
          </p:cNvSpPr>
          <p:nvPr/>
        </p:nvSpPr>
        <p:spPr bwMode="auto">
          <a:xfrm>
            <a:off x="2611438" y="5260975"/>
            <a:ext cx="666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27" name="Line 1555"/>
          <p:cNvSpPr>
            <a:spLocks noChangeShapeType="1"/>
          </p:cNvSpPr>
          <p:nvPr/>
        </p:nvSpPr>
        <p:spPr bwMode="auto">
          <a:xfrm>
            <a:off x="2371725" y="5033963"/>
            <a:ext cx="1588" cy="508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28" name="Line 1556"/>
          <p:cNvSpPr>
            <a:spLocks noChangeShapeType="1"/>
          </p:cNvSpPr>
          <p:nvPr/>
        </p:nvSpPr>
        <p:spPr bwMode="auto">
          <a:xfrm>
            <a:off x="2317750" y="5084763"/>
            <a:ext cx="539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29" name="Line 1557"/>
          <p:cNvSpPr>
            <a:spLocks noChangeShapeType="1"/>
          </p:cNvSpPr>
          <p:nvPr/>
        </p:nvSpPr>
        <p:spPr bwMode="auto">
          <a:xfrm>
            <a:off x="2611438" y="5033963"/>
            <a:ext cx="1587" cy="508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30" name="Line 1558"/>
          <p:cNvSpPr>
            <a:spLocks noChangeShapeType="1"/>
          </p:cNvSpPr>
          <p:nvPr/>
        </p:nvSpPr>
        <p:spPr bwMode="auto">
          <a:xfrm>
            <a:off x="2611438" y="5084763"/>
            <a:ext cx="666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31" name="Line 1559"/>
          <p:cNvSpPr>
            <a:spLocks noChangeShapeType="1"/>
          </p:cNvSpPr>
          <p:nvPr/>
        </p:nvSpPr>
        <p:spPr bwMode="auto">
          <a:xfrm>
            <a:off x="2317750" y="5260975"/>
            <a:ext cx="539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32" name="Line 1560"/>
          <p:cNvSpPr>
            <a:spLocks noChangeShapeType="1"/>
          </p:cNvSpPr>
          <p:nvPr/>
        </p:nvSpPr>
        <p:spPr bwMode="auto">
          <a:xfrm>
            <a:off x="2371725" y="5260975"/>
            <a:ext cx="1588" cy="476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33" name="Line 1561"/>
          <p:cNvSpPr>
            <a:spLocks noChangeShapeType="1"/>
          </p:cNvSpPr>
          <p:nvPr/>
        </p:nvSpPr>
        <p:spPr bwMode="auto">
          <a:xfrm>
            <a:off x="3209925" y="5327650"/>
            <a:ext cx="1588" cy="509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34" name="Line 1562"/>
          <p:cNvSpPr>
            <a:spLocks noChangeShapeType="1"/>
          </p:cNvSpPr>
          <p:nvPr/>
        </p:nvSpPr>
        <p:spPr bwMode="auto">
          <a:xfrm>
            <a:off x="2216150" y="5781675"/>
            <a:ext cx="1588" cy="492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35" name="Freeform 1563"/>
          <p:cNvSpPr>
            <a:spLocks noChangeArrowheads="1"/>
          </p:cNvSpPr>
          <p:nvPr/>
        </p:nvSpPr>
        <p:spPr bwMode="auto">
          <a:xfrm>
            <a:off x="2170113" y="5802313"/>
            <a:ext cx="1587" cy="1587"/>
          </a:xfrm>
          <a:custGeom>
            <a:avLst/>
            <a:gdLst>
              <a:gd name="T0" fmla="*/ 0 w 21600"/>
              <a:gd name="T1" fmla="*/ -1 h 21600"/>
              <a:gd name="T2" fmla="*/ 21600 w 21600"/>
              <a:gd name="T3" fmla="*/ -1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-1"/>
                </a:moveTo>
                <a:cubicBezTo>
                  <a:pt x="0" y="-1"/>
                  <a:pt x="21600" y="-1"/>
                  <a:pt x="21600" y="-1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36" name="Line 1564"/>
          <p:cNvSpPr>
            <a:spLocks noChangeShapeType="1"/>
          </p:cNvSpPr>
          <p:nvPr/>
        </p:nvSpPr>
        <p:spPr bwMode="auto">
          <a:xfrm>
            <a:off x="2303463" y="5751513"/>
            <a:ext cx="3127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37" name="Line 1565"/>
          <p:cNvSpPr>
            <a:spLocks noChangeShapeType="1"/>
          </p:cNvSpPr>
          <p:nvPr/>
        </p:nvSpPr>
        <p:spPr bwMode="auto">
          <a:xfrm>
            <a:off x="2327275" y="5368925"/>
            <a:ext cx="1588" cy="4079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38" name="Line 1566"/>
          <p:cNvSpPr>
            <a:spLocks noChangeShapeType="1"/>
          </p:cNvSpPr>
          <p:nvPr/>
        </p:nvSpPr>
        <p:spPr bwMode="auto">
          <a:xfrm>
            <a:off x="2646363" y="5422900"/>
            <a:ext cx="1587" cy="2968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39" name="Line 1567"/>
          <p:cNvSpPr>
            <a:spLocks noChangeShapeType="1"/>
          </p:cNvSpPr>
          <p:nvPr/>
        </p:nvSpPr>
        <p:spPr bwMode="auto">
          <a:xfrm>
            <a:off x="2181225" y="5407025"/>
            <a:ext cx="1588" cy="3000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40" name="Line 1568"/>
          <p:cNvSpPr>
            <a:spLocks noChangeShapeType="1"/>
          </p:cNvSpPr>
          <p:nvPr/>
        </p:nvSpPr>
        <p:spPr bwMode="auto">
          <a:xfrm>
            <a:off x="2162175" y="5424488"/>
            <a:ext cx="1397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41" name="Line 1569"/>
          <p:cNvSpPr>
            <a:spLocks noChangeShapeType="1"/>
          </p:cNvSpPr>
          <p:nvPr/>
        </p:nvSpPr>
        <p:spPr bwMode="auto">
          <a:xfrm>
            <a:off x="2282825" y="5407025"/>
            <a:ext cx="1588" cy="3000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42" name="Line 1570"/>
          <p:cNvSpPr>
            <a:spLocks noChangeShapeType="1"/>
          </p:cNvSpPr>
          <p:nvPr/>
        </p:nvSpPr>
        <p:spPr bwMode="auto">
          <a:xfrm>
            <a:off x="2162175" y="5680075"/>
            <a:ext cx="1397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43" name="Line 1571"/>
          <p:cNvSpPr>
            <a:spLocks noChangeShapeType="1"/>
          </p:cNvSpPr>
          <p:nvPr/>
        </p:nvSpPr>
        <p:spPr bwMode="auto">
          <a:xfrm>
            <a:off x="1935163" y="5172075"/>
            <a:ext cx="13684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44" name="Line 1572"/>
          <p:cNvSpPr>
            <a:spLocks noChangeShapeType="1"/>
          </p:cNvSpPr>
          <p:nvPr/>
        </p:nvSpPr>
        <p:spPr bwMode="auto">
          <a:xfrm>
            <a:off x="3209925" y="4498975"/>
            <a:ext cx="1588" cy="5222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45" name="Line 1573"/>
          <p:cNvSpPr>
            <a:spLocks noChangeShapeType="1"/>
          </p:cNvSpPr>
          <p:nvPr/>
        </p:nvSpPr>
        <p:spPr bwMode="auto">
          <a:xfrm>
            <a:off x="2216150" y="4510088"/>
            <a:ext cx="1588" cy="508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46" name="Freeform 1574"/>
          <p:cNvSpPr>
            <a:spLocks noChangeArrowheads="1"/>
          </p:cNvSpPr>
          <p:nvPr/>
        </p:nvSpPr>
        <p:spPr bwMode="auto">
          <a:xfrm>
            <a:off x="2170113" y="4541838"/>
            <a:ext cx="1587" cy="1587"/>
          </a:xfrm>
          <a:custGeom>
            <a:avLst/>
            <a:gdLst>
              <a:gd name="T0" fmla="*/ 0 w 21600"/>
              <a:gd name="T1" fmla="*/ -1 h 21600"/>
              <a:gd name="T2" fmla="*/ 21600 w 21600"/>
              <a:gd name="T3" fmla="*/ -1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-1"/>
                </a:moveTo>
                <a:cubicBezTo>
                  <a:pt x="0" y="-1"/>
                  <a:pt x="21600" y="-1"/>
                  <a:pt x="21600" y="-1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47" name="Line 1575"/>
          <p:cNvSpPr>
            <a:spLocks noChangeShapeType="1"/>
          </p:cNvSpPr>
          <p:nvPr/>
        </p:nvSpPr>
        <p:spPr bwMode="auto">
          <a:xfrm>
            <a:off x="2305050" y="4594225"/>
            <a:ext cx="3111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48" name="Line 1576"/>
          <p:cNvSpPr>
            <a:spLocks noChangeShapeType="1"/>
          </p:cNvSpPr>
          <p:nvPr/>
        </p:nvSpPr>
        <p:spPr bwMode="auto">
          <a:xfrm>
            <a:off x="3155950" y="4930775"/>
            <a:ext cx="1588" cy="4873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49" name="Line 1577"/>
          <p:cNvSpPr>
            <a:spLocks noChangeShapeType="1"/>
          </p:cNvSpPr>
          <p:nvPr/>
        </p:nvSpPr>
        <p:spPr bwMode="auto">
          <a:xfrm>
            <a:off x="2327275" y="4567238"/>
            <a:ext cx="1588" cy="4127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50" name="Line 1578"/>
          <p:cNvSpPr>
            <a:spLocks noChangeShapeType="1"/>
          </p:cNvSpPr>
          <p:nvPr/>
        </p:nvSpPr>
        <p:spPr bwMode="auto">
          <a:xfrm>
            <a:off x="2646363" y="4624388"/>
            <a:ext cx="1587" cy="296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51" name="Line 1579"/>
          <p:cNvSpPr>
            <a:spLocks noChangeShapeType="1"/>
          </p:cNvSpPr>
          <p:nvPr/>
        </p:nvSpPr>
        <p:spPr bwMode="auto">
          <a:xfrm>
            <a:off x="2181225" y="4633913"/>
            <a:ext cx="1588" cy="3143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52" name="Line 1580"/>
          <p:cNvSpPr>
            <a:spLocks noChangeShapeType="1"/>
          </p:cNvSpPr>
          <p:nvPr/>
        </p:nvSpPr>
        <p:spPr bwMode="auto">
          <a:xfrm>
            <a:off x="2159000" y="4919663"/>
            <a:ext cx="1428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53" name="Line 1581"/>
          <p:cNvSpPr>
            <a:spLocks noChangeShapeType="1"/>
          </p:cNvSpPr>
          <p:nvPr/>
        </p:nvSpPr>
        <p:spPr bwMode="auto">
          <a:xfrm>
            <a:off x="2282825" y="4633913"/>
            <a:ext cx="1588" cy="3143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54" name="Line 1582"/>
          <p:cNvSpPr>
            <a:spLocks noChangeShapeType="1"/>
          </p:cNvSpPr>
          <p:nvPr/>
        </p:nvSpPr>
        <p:spPr bwMode="auto">
          <a:xfrm>
            <a:off x="2159000" y="4664075"/>
            <a:ext cx="1428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55" name="Line 1583"/>
          <p:cNvSpPr>
            <a:spLocks noChangeShapeType="1"/>
          </p:cNvSpPr>
          <p:nvPr/>
        </p:nvSpPr>
        <p:spPr bwMode="auto">
          <a:xfrm>
            <a:off x="2778125" y="5475288"/>
            <a:ext cx="1588" cy="2889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56" name="Line 1584"/>
          <p:cNvSpPr>
            <a:spLocks noChangeShapeType="1"/>
          </p:cNvSpPr>
          <p:nvPr/>
        </p:nvSpPr>
        <p:spPr bwMode="auto">
          <a:xfrm>
            <a:off x="2751138" y="5516563"/>
            <a:ext cx="1476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57" name="Line 1585"/>
          <p:cNvSpPr>
            <a:spLocks noChangeShapeType="1"/>
          </p:cNvSpPr>
          <p:nvPr/>
        </p:nvSpPr>
        <p:spPr bwMode="auto">
          <a:xfrm>
            <a:off x="2862263" y="5475288"/>
            <a:ext cx="1587" cy="2889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58" name="Line 1586"/>
          <p:cNvSpPr>
            <a:spLocks noChangeShapeType="1"/>
          </p:cNvSpPr>
          <p:nvPr/>
        </p:nvSpPr>
        <p:spPr bwMode="auto">
          <a:xfrm>
            <a:off x="2751138" y="5726113"/>
            <a:ext cx="1476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59" name="Freeform 1587"/>
          <p:cNvSpPr>
            <a:spLocks noChangeArrowheads="1"/>
          </p:cNvSpPr>
          <p:nvPr/>
        </p:nvSpPr>
        <p:spPr bwMode="auto">
          <a:xfrm>
            <a:off x="2609850" y="5391150"/>
            <a:ext cx="36513" cy="36513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1600" y="0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60" name="Line 1588"/>
          <p:cNvSpPr>
            <a:spLocks noChangeShapeType="1"/>
          </p:cNvSpPr>
          <p:nvPr/>
        </p:nvSpPr>
        <p:spPr bwMode="auto">
          <a:xfrm>
            <a:off x="2609850" y="5727700"/>
            <a:ext cx="1588" cy="492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61" name="Line 1589"/>
          <p:cNvSpPr>
            <a:spLocks noChangeShapeType="1"/>
          </p:cNvSpPr>
          <p:nvPr/>
        </p:nvSpPr>
        <p:spPr bwMode="auto">
          <a:xfrm>
            <a:off x="2609850" y="5364163"/>
            <a:ext cx="1588" cy="587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62" name="Line 1590"/>
          <p:cNvSpPr>
            <a:spLocks noChangeShapeType="1"/>
          </p:cNvSpPr>
          <p:nvPr/>
        </p:nvSpPr>
        <p:spPr bwMode="auto">
          <a:xfrm>
            <a:off x="2619375" y="5427663"/>
            <a:ext cx="650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63" name="Freeform 1591"/>
          <p:cNvSpPr>
            <a:spLocks noChangeArrowheads="1"/>
          </p:cNvSpPr>
          <p:nvPr/>
        </p:nvSpPr>
        <p:spPr bwMode="auto">
          <a:xfrm>
            <a:off x="2609850" y="5715000"/>
            <a:ext cx="36513" cy="36513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1600" y="2160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64" name="Line 1592"/>
          <p:cNvSpPr>
            <a:spLocks noChangeShapeType="1"/>
          </p:cNvSpPr>
          <p:nvPr/>
        </p:nvSpPr>
        <p:spPr bwMode="auto">
          <a:xfrm>
            <a:off x="2619375" y="5715000"/>
            <a:ext cx="650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65" name="Line 1593"/>
          <p:cNvSpPr>
            <a:spLocks noChangeShapeType="1"/>
          </p:cNvSpPr>
          <p:nvPr/>
        </p:nvSpPr>
        <p:spPr bwMode="auto">
          <a:xfrm>
            <a:off x="2646363" y="4624388"/>
            <a:ext cx="1587" cy="296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66" name="Freeform 1594"/>
          <p:cNvSpPr>
            <a:spLocks noChangeArrowheads="1"/>
          </p:cNvSpPr>
          <p:nvPr/>
        </p:nvSpPr>
        <p:spPr bwMode="auto">
          <a:xfrm>
            <a:off x="2609850" y="4594225"/>
            <a:ext cx="36513" cy="34925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1600" y="0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67" name="Line 1595"/>
          <p:cNvSpPr>
            <a:spLocks noChangeShapeType="1"/>
          </p:cNvSpPr>
          <p:nvPr/>
        </p:nvSpPr>
        <p:spPr bwMode="auto">
          <a:xfrm>
            <a:off x="2609850" y="4929188"/>
            <a:ext cx="1588" cy="492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68" name="Line 1596"/>
          <p:cNvSpPr>
            <a:spLocks noChangeShapeType="1"/>
          </p:cNvSpPr>
          <p:nvPr/>
        </p:nvSpPr>
        <p:spPr bwMode="auto">
          <a:xfrm>
            <a:off x="2609850" y="4567238"/>
            <a:ext cx="1588" cy="571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69" name="Line 1597"/>
          <p:cNvSpPr>
            <a:spLocks noChangeShapeType="1"/>
          </p:cNvSpPr>
          <p:nvPr/>
        </p:nvSpPr>
        <p:spPr bwMode="auto">
          <a:xfrm>
            <a:off x="2619375" y="4629150"/>
            <a:ext cx="650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70" name="Freeform 1598"/>
          <p:cNvSpPr>
            <a:spLocks noChangeArrowheads="1"/>
          </p:cNvSpPr>
          <p:nvPr/>
        </p:nvSpPr>
        <p:spPr bwMode="auto">
          <a:xfrm>
            <a:off x="2609850" y="4916488"/>
            <a:ext cx="36513" cy="36512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1600" y="2160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71" name="Line 1599"/>
          <p:cNvSpPr>
            <a:spLocks noChangeShapeType="1"/>
          </p:cNvSpPr>
          <p:nvPr/>
        </p:nvSpPr>
        <p:spPr bwMode="auto">
          <a:xfrm>
            <a:off x="2619375" y="4916488"/>
            <a:ext cx="650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72" name="Line 1600"/>
          <p:cNvSpPr>
            <a:spLocks noChangeShapeType="1"/>
          </p:cNvSpPr>
          <p:nvPr/>
        </p:nvSpPr>
        <p:spPr bwMode="auto">
          <a:xfrm>
            <a:off x="2778125" y="4576763"/>
            <a:ext cx="1588" cy="2873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73" name="Line 1601"/>
          <p:cNvSpPr>
            <a:spLocks noChangeShapeType="1"/>
          </p:cNvSpPr>
          <p:nvPr/>
        </p:nvSpPr>
        <p:spPr bwMode="auto">
          <a:xfrm>
            <a:off x="2751138" y="4618038"/>
            <a:ext cx="1476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74" name="Line 1602"/>
          <p:cNvSpPr>
            <a:spLocks noChangeShapeType="1"/>
          </p:cNvSpPr>
          <p:nvPr/>
        </p:nvSpPr>
        <p:spPr bwMode="auto">
          <a:xfrm>
            <a:off x="2862263" y="4576763"/>
            <a:ext cx="1587" cy="2873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75" name="Line 1603"/>
          <p:cNvSpPr>
            <a:spLocks noChangeShapeType="1"/>
          </p:cNvSpPr>
          <p:nvPr/>
        </p:nvSpPr>
        <p:spPr bwMode="auto">
          <a:xfrm>
            <a:off x="2751138" y="4827588"/>
            <a:ext cx="1476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76" name="Line 1604"/>
          <p:cNvSpPr>
            <a:spLocks noChangeShapeType="1"/>
          </p:cNvSpPr>
          <p:nvPr/>
        </p:nvSpPr>
        <p:spPr bwMode="auto">
          <a:xfrm>
            <a:off x="2209800" y="4535488"/>
            <a:ext cx="10429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77" name="Line 1605"/>
          <p:cNvSpPr>
            <a:spLocks noChangeShapeType="1"/>
          </p:cNvSpPr>
          <p:nvPr/>
        </p:nvSpPr>
        <p:spPr bwMode="auto">
          <a:xfrm>
            <a:off x="2209800" y="5810250"/>
            <a:ext cx="10429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78" name="Freeform 1606"/>
          <p:cNvSpPr>
            <a:spLocks noChangeArrowheads="1"/>
          </p:cNvSpPr>
          <p:nvPr/>
        </p:nvSpPr>
        <p:spPr bwMode="auto">
          <a:xfrm>
            <a:off x="2049463" y="4649788"/>
            <a:ext cx="39687" cy="522287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12066"/>
                  <a:pt x="9818" y="5102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79" name="Freeform 1607"/>
          <p:cNvSpPr>
            <a:spLocks noChangeArrowheads="1"/>
          </p:cNvSpPr>
          <p:nvPr/>
        </p:nvSpPr>
        <p:spPr bwMode="auto">
          <a:xfrm>
            <a:off x="2089150" y="4535488"/>
            <a:ext cx="127000" cy="114300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931" y="169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80" name="Freeform 1608"/>
          <p:cNvSpPr>
            <a:spLocks noChangeArrowheads="1"/>
          </p:cNvSpPr>
          <p:nvPr/>
        </p:nvSpPr>
        <p:spPr bwMode="auto">
          <a:xfrm>
            <a:off x="2049463" y="5172075"/>
            <a:ext cx="39687" cy="522288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0" y="9534"/>
                  <a:pt x="9818" y="16498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81" name="Freeform 1609"/>
          <p:cNvSpPr>
            <a:spLocks noChangeArrowheads="1"/>
          </p:cNvSpPr>
          <p:nvPr/>
        </p:nvSpPr>
        <p:spPr bwMode="auto">
          <a:xfrm>
            <a:off x="2089150" y="5694363"/>
            <a:ext cx="127000" cy="115887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931" y="21431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82" name="Line 1610"/>
          <p:cNvSpPr>
            <a:spLocks noChangeShapeType="1"/>
          </p:cNvSpPr>
          <p:nvPr/>
        </p:nvSpPr>
        <p:spPr bwMode="auto">
          <a:xfrm>
            <a:off x="2052638" y="4953000"/>
            <a:ext cx="13541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83" name="Line 1611"/>
          <p:cNvSpPr>
            <a:spLocks noChangeShapeType="1"/>
          </p:cNvSpPr>
          <p:nvPr/>
        </p:nvSpPr>
        <p:spPr bwMode="auto">
          <a:xfrm>
            <a:off x="2052638" y="5391150"/>
            <a:ext cx="13541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84" name="Line 1612"/>
          <p:cNvSpPr>
            <a:spLocks noChangeShapeType="1"/>
          </p:cNvSpPr>
          <p:nvPr/>
        </p:nvSpPr>
        <p:spPr bwMode="auto">
          <a:xfrm>
            <a:off x="2719388" y="4460875"/>
            <a:ext cx="1587" cy="746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85" name="Line 1613"/>
          <p:cNvSpPr>
            <a:spLocks noChangeShapeType="1"/>
          </p:cNvSpPr>
          <p:nvPr/>
        </p:nvSpPr>
        <p:spPr bwMode="auto">
          <a:xfrm>
            <a:off x="2719388" y="5810250"/>
            <a:ext cx="1587" cy="809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86" name="Line 1614"/>
          <p:cNvSpPr>
            <a:spLocks noChangeShapeType="1"/>
          </p:cNvSpPr>
          <p:nvPr/>
        </p:nvSpPr>
        <p:spPr bwMode="auto">
          <a:xfrm>
            <a:off x="2079625" y="5049838"/>
            <a:ext cx="1952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87" name="Line 1615"/>
          <p:cNvSpPr>
            <a:spLocks noChangeShapeType="1"/>
          </p:cNvSpPr>
          <p:nvPr/>
        </p:nvSpPr>
        <p:spPr bwMode="auto">
          <a:xfrm>
            <a:off x="2241550" y="5014913"/>
            <a:ext cx="1588" cy="3127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88" name="Line 1616"/>
          <p:cNvSpPr>
            <a:spLocks noChangeShapeType="1"/>
          </p:cNvSpPr>
          <p:nvPr/>
        </p:nvSpPr>
        <p:spPr bwMode="auto">
          <a:xfrm>
            <a:off x="2079625" y="5294313"/>
            <a:ext cx="1952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89" name="Line 1617"/>
          <p:cNvSpPr>
            <a:spLocks noChangeShapeType="1"/>
          </p:cNvSpPr>
          <p:nvPr/>
        </p:nvSpPr>
        <p:spPr bwMode="auto">
          <a:xfrm>
            <a:off x="2105025" y="5014913"/>
            <a:ext cx="1588" cy="3127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90" name="Line 1618"/>
          <p:cNvSpPr>
            <a:spLocks noChangeShapeType="1"/>
          </p:cNvSpPr>
          <p:nvPr/>
        </p:nvSpPr>
        <p:spPr bwMode="auto">
          <a:xfrm>
            <a:off x="2336800" y="6618288"/>
            <a:ext cx="1588" cy="1238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91" name="Line 1619"/>
          <p:cNvSpPr>
            <a:spLocks noChangeShapeType="1"/>
          </p:cNvSpPr>
          <p:nvPr/>
        </p:nvSpPr>
        <p:spPr bwMode="auto">
          <a:xfrm>
            <a:off x="2646363" y="6618288"/>
            <a:ext cx="1587" cy="1238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92" name="Line 1620"/>
          <p:cNvSpPr>
            <a:spLocks noChangeShapeType="1"/>
          </p:cNvSpPr>
          <p:nvPr/>
        </p:nvSpPr>
        <p:spPr bwMode="auto">
          <a:xfrm>
            <a:off x="2336800" y="6742113"/>
            <a:ext cx="3095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93" name="Line 1621"/>
          <p:cNvSpPr>
            <a:spLocks noChangeShapeType="1"/>
          </p:cNvSpPr>
          <p:nvPr/>
        </p:nvSpPr>
        <p:spPr bwMode="auto">
          <a:xfrm>
            <a:off x="2336800" y="6492875"/>
            <a:ext cx="1588" cy="1254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94" name="Line 1622"/>
          <p:cNvSpPr>
            <a:spLocks noChangeShapeType="1"/>
          </p:cNvSpPr>
          <p:nvPr/>
        </p:nvSpPr>
        <p:spPr bwMode="auto">
          <a:xfrm>
            <a:off x="2646363" y="6492875"/>
            <a:ext cx="1587" cy="1254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95" name="Line 1623"/>
          <p:cNvSpPr>
            <a:spLocks noChangeShapeType="1"/>
          </p:cNvSpPr>
          <p:nvPr/>
        </p:nvSpPr>
        <p:spPr bwMode="auto">
          <a:xfrm>
            <a:off x="2336800" y="6492875"/>
            <a:ext cx="3095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96" name="Line 1624"/>
          <p:cNvSpPr>
            <a:spLocks noChangeShapeType="1"/>
          </p:cNvSpPr>
          <p:nvPr/>
        </p:nvSpPr>
        <p:spPr bwMode="auto">
          <a:xfrm>
            <a:off x="2611438" y="6705600"/>
            <a:ext cx="1587" cy="492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97" name="Line 1625"/>
          <p:cNvSpPr>
            <a:spLocks noChangeShapeType="1"/>
          </p:cNvSpPr>
          <p:nvPr/>
        </p:nvSpPr>
        <p:spPr bwMode="auto">
          <a:xfrm>
            <a:off x="2611438" y="6705600"/>
            <a:ext cx="666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98" name="Line 1626"/>
          <p:cNvSpPr>
            <a:spLocks noChangeShapeType="1"/>
          </p:cNvSpPr>
          <p:nvPr/>
        </p:nvSpPr>
        <p:spPr bwMode="auto">
          <a:xfrm>
            <a:off x="2371725" y="6478588"/>
            <a:ext cx="1588" cy="508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99" name="Line 1627"/>
          <p:cNvSpPr>
            <a:spLocks noChangeShapeType="1"/>
          </p:cNvSpPr>
          <p:nvPr/>
        </p:nvSpPr>
        <p:spPr bwMode="auto">
          <a:xfrm>
            <a:off x="2317750" y="6529388"/>
            <a:ext cx="539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00" name="Line 1628"/>
          <p:cNvSpPr>
            <a:spLocks noChangeShapeType="1"/>
          </p:cNvSpPr>
          <p:nvPr/>
        </p:nvSpPr>
        <p:spPr bwMode="auto">
          <a:xfrm>
            <a:off x="2611438" y="6478588"/>
            <a:ext cx="1587" cy="508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01" name="Line 1629"/>
          <p:cNvSpPr>
            <a:spLocks noChangeShapeType="1"/>
          </p:cNvSpPr>
          <p:nvPr/>
        </p:nvSpPr>
        <p:spPr bwMode="auto">
          <a:xfrm>
            <a:off x="2611438" y="6529388"/>
            <a:ext cx="666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02" name="Line 1630"/>
          <p:cNvSpPr>
            <a:spLocks noChangeShapeType="1"/>
          </p:cNvSpPr>
          <p:nvPr/>
        </p:nvSpPr>
        <p:spPr bwMode="auto">
          <a:xfrm>
            <a:off x="2317750" y="6705600"/>
            <a:ext cx="539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03" name="Line 1631"/>
          <p:cNvSpPr>
            <a:spLocks noChangeShapeType="1"/>
          </p:cNvSpPr>
          <p:nvPr/>
        </p:nvSpPr>
        <p:spPr bwMode="auto">
          <a:xfrm>
            <a:off x="2371725" y="6705600"/>
            <a:ext cx="1588" cy="492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04" name="Line 1632"/>
          <p:cNvSpPr>
            <a:spLocks noChangeShapeType="1"/>
          </p:cNvSpPr>
          <p:nvPr/>
        </p:nvSpPr>
        <p:spPr bwMode="auto">
          <a:xfrm>
            <a:off x="3209925" y="6773863"/>
            <a:ext cx="1588" cy="509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05" name="Line 1633"/>
          <p:cNvSpPr>
            <a:spLocks noChangeShapeType="1"/>
          </p:cNvSpPr>
          <p:nvPr/>
        </p:nvSpPr>
        <p:spPr bwMode="auto">
          <a:xfrm>
            <a:off x="2216150" y="7226300"/>
            <a:ext cx="1588" cy="508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06" name="Freeform 1634"/>
          <p:cNvSpPr>
            <a:spLocks noChangeArrowheads="1"/>
          </p:cNvSpPr>
          <p:nvPr/>
        </p:nvSpPr>
        <p:spPr bwMode="auto">
          <a:xfrm>
            <a:off x="2170113" y="7246938"/>
            <a:ext cx="1587" cy="1587"/>
          </a:xfrm>
          <a:custGeom>
            <a:avLst/>
            <a:gdLst>
              <a:gd name="T0" fmla="*/ 0 w 21600"/>
              <a:gd name="T1" fmla="*/ -1 h 21600"/>
              <a:gd name="T2" fmla="*/ 21600 w 21600"/>
              <a:gd name="T3" fmla="*/ -1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-1"/>
                </a:moveTo>
                <a:cubicBezTo>
                  <a:pt x="0" y="-1"/>
                  <a:pt x="21600" y="-1"/>
                  <a:pt x="21600" y="-1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07" name="Line 1635"/>
          <p:cNvSpPr>
            <a:spLocks noChangeShapeType="1"/>
          </p:cNvSpPr>
          <p:nvPr/>
        </p:nvSpPr>
        <p:spPr bwMode="auto">
          <a:xfrm>
            <a:off x="2303463" y="7196138"/>
            <a:ext cx="3127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08" name="Line 1636"/>
          <p:cNvSpPr>
            <a:spLocks noChangeShapeType="1"/>
          </p:cNvSpPr>
          <p:nvPr/>
        </p:nvSpPr>
        <p:spPr bwMode="auto">
          <a:xfrm>
            <a:off x="2327275" y="6813550"/>
            <a:ext cx="1588" cy="4095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09" name="Line 1637"/>
          <p:cNvSpPr>
            <a:spLocks noChangeShapeType="1"/>
          </p:cNvSpPr>
          <p:nvPr/>
        </p:nvSpPr>
        <p:spPr bwMode="auto">
          <a:xfrm>
            <a:off x="2646363" y="6869113"/>
            <a:ext cx="1587" cy="2952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10" name="Line 1638"/>
          <p:cNvSpPr>
            <a:spLocks noChangeShapeType="1"/>
          </p:cNvSpPr>
          <p:nvPr/>
        </p:nvSpPr>
        <p:spPr bwMode="auto">
          <a:xfrm>
            <a:off x="2181225" y="6851650"/>
            <a:ext cx="1588" cy="3000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11" name="Line 1639"/>
          <p:cNvSpPr>
            <a:spLocks noChangeShapeType="1"/>
          </p:cNvSpPr>
          <p:nvPr/>
        </p:nvSpPr>
        <p:spPr bwMode="auto">
          <a:xfrm>
            <a:off x="2162175" y="6869113"/>
            <a:ext cx="1397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12" name="Line 1640"/>
          <p:cNvSpPr>
            <a:spLocks noChangeShapeType="1"/>
          </p:cNvSpPr>
          <p:nvPr/>
        </p:nvSpPr>
        <p:spPr bwMode="auto">
          <a:xfrm>
            <a:off x="2282825" y="6851650"/>
            <a:ext cx="1588" cy="3000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13" name="Line 1641"/>
          <p:cNvSpPr>
            <a:spLocks noChangeShapeType="1"/>
          </p:cNvSpPr>
          <p:nvPr/>
        </p:nvSpPr>
        <p:spPr bwMode="auto">
          <a:xfrm>
            <a:off x="2162175" y="7124700"/>
            <a:ext cx="1397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14" name="Line 1642"/>
          <p:cNvSpPr>
            <a:spLocks noChangeShapeType="1"/>
          </p:cNvSpPr>
          <p:nvPr/>
        </p:nvSpPr>
        <p:spPr bwMode="auto">
          <a:xfrm>
            <a:off x="1935163" y="6618288"/>
            <a:ext cx="13684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15" name="Line 1643"/>
          <p:cNvSpPr>
            <a:spLocks noChangeShapeType="1"/>
          </p:cNvSpPr>
          <p:nvPr/>
        </p:nvSpPr>
        <p:spPr bwMode="auto">
          <a:xfrm>
            <a:off x="3209925" y="5945188"/>
            <a:ext cx="1588" cy="5207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16" name="Line 1644"/>
          <p:cNvSpPr>
            <a:spLocks noChangeShapeType="1"/>
          </p:cNvSpPr>
          <p:nvPr/>
        </p:nvSpPr>
        <p:spPr bwMode="auto">
          <a:xfrm>
            <a:off x="2216150" y="5956300"/>
            <a:ext cx="1588" cy="492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17" name="Freeform 1645"/>
          <p:cNvSpPr>
            <a:spLocks noChangeArrowheads="1"/>
          </p:cNvSpPr>
          <p:nvPr/>
        </p:nvSpPr>
        <p:spPr bwMode="auto">
          <a:xfrm>
            <a:off x="2170113" y="5988050"/>
            <a:ext cx="1587" cy="1588"/>
          </a:xfrm>
          <a:custGeom>
            <a:avLst/>
            <a:gdLst>
              <a:gd name="T0" fmla="*/ 0 w 21600"/>
              <a:gd name="T1" fmla="*/ -1 h 21600"/>
              <a:gd name="T2" fmla="*/ 21600 w 21600"/>
              <a:gd name="T3" fmla="*/ -1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-1"/>
                </a:moveTo>
                <a:cubicBezTo>
                  <a:pt x="0" y="-1"/>
                  <a:pt x="21600" y="-1"/>
                  <a:pt x="21600" y="-1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18" name="Line 1646"/>
          <p:cNvSpPr>
            <a:spLocks noChangeShapeType="1"/>
          </p:cNvSpPr>
          <p:nvPr/>
        </p:nvSpPr>
        <p:spPr bwMode="auto">
          <a:xfrm>
            <a:off x="2305050" y="6038850"/>
            <a:ext cx="3111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19" name="Line 1647"/>
          <p:cNvSpPr>
            <a:spLocks noChangeShapeType="1"/>
          </p:cNvSpPr>
          <p:nvPr/>
        </p:nvSpPr>
        <p:spPr bwMode="auto">
          <a:xfrm>
            <a:off x="3155950" y="6375400"/>
            <a:ext cx="1588" cy="488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20" name="Line 1648"/>
          <p:cNvSpPr>
            <a:spLocks noChangeShapeType="1"/>
          </p:cNvSpPr>
          <p:nvPr/>
        </p:nvSpPr>
        <p:spPr bwMode="auto">
          <a:xfrm>
            <a:off x="2327275" y="6011863"/>
            <a:ext cx="1588" cy="4127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21" name="Line 1649"/>
          <p:cNvSpPr>
            <a:spLocks noChangeShapeType="1"/>
          </p:cNvSpPr>
          <p:nvPr/>
        </p:nvSpPr>
        <p:spPr bwMode="auto">
          <a:xfrm>
            <a:off x="2646363" y="6070600"/>
            <a:ext cx="1587" cy="2952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22" name="Line 1650"/>
          <p:cNvSpPr>
            <a:spLocks noChangeShapeType="1"/>
          </p:cNvSpPr>
          <p:nvPr/>
        </p:nvSpPr>
        <p:spPr bwMode="auto">
          <a:xfrm>
            <a:off x="2181225" y="6080125"/>
            <a:ext cx="1588" cy="3127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23" name="Line 1651"/>
          <p:cNvSpPr>
            <a:spLocks noChangeShapeType="1"/>
          </p:cNvSpPr>
          <p:nvPr/>
        </p:nvSpPr>
        <p:spPr bwMode="auto">
          <a:xfrm>
            <a:off x="2159000" y="6365875"/>
            <a:ext cx="1428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24" name="Line 1652"/>
          <p:cNvSpPr>
            <a:spLocks noChangeShapeType="1"/>
          </p:cNvSpPr>
          <p:nvPr/>
        </p:nvSpPr>
        <p:spPr bwMode="auto">
          <a:xfrm>
            <a:off x="2282825" y="6080125"/>
            <a:ext cx="1588" cy="3127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25" name="Line 1653"/>
          <p:cNvSpPr>
            <a:spLocks noChangeShapeType="1"/>
          </p:cNvSpPr>
          <p:nvPr/>
        </p:nvSpPr>
        <p:spPr bwMode="auto">
          <a:xfrm>
            <a:off x="2159000" y="6110288"/>
            <a:ext cx="1428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26" name="Line 1654"/>
          <p:cNvSpPr>
            <a:spLocks noChangeShapeType="1"/>
          </p:cNvSpPr>
          <p:nvPr/>
        </p:nvSpPr>
        <p:spPr bwMode="auto">
          <a:xfrm>
            <a:off x="2778125" y="6921500"/>
            <a:ext cx="1588" cy="2873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27" name="Line 1655"/>
          <p:cNvSpPr>
            <a:spLocks noChangeShapeType="1"/>
          </p:cNvSpPr>
          <p:nvPr/>
        </p:nvSpPr>
        <p:spPr bwMode="auto">
          <a:xfrm>
            <a:off x="2751138" y="6962775"/>
            <a:ext cx="1476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28" name="Line 1656"/>
          <p:cNvSpPr>
            <a:spLocks noChangeShapeType="1"/>
          </p:cNvSpPr>
          <p:nvPr/>
        </p:nvSpPr>
        <p:spPr bwMode="auto">
          <a:xfrm>
            <a:off x="2862263" y="6921500"/>
            <a:ext cx="1587" cy="2873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29" name="Line 1657"/>
          <p:cNvSpPr>
            <a:spLocks noChangeShapeType="1"/>
          </p:cNvSpPr>
          <p:nvPr/>
        </p:nvSpPr>
        <p:spPr bwMode="auto">
          <a:xfrm>
            <a:off x="2751138" y="7172325"/>
            <a:ext cx="1476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30" name="Freeform 1658"/>
          <p:cNvSpPr>
            <a:spLocks noChangeArrowheads="1"/>
          </p:cNvSpPr>
          <p:nvPr/>
        </p:nvSpPr>
        <p:spPr bwMode="auto">
          <a:xfrm>
            <a:off x="2609850" y="6837363"/>
            <a:ext cx="36513" cy="36512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1600" y="0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31" name="Line 1659"/>
          <p:cNvSpPr>
            <a:spLocks noChangeShapeType="1"/>
          </p:cNvSpPr>
          <p:nvPr/>
        </p:nvSpPr>
        <p:spPr bwMode="auto">
          <a:xfrm>
            <a:off x="2609850" y="7172325"/>
            <a:ext cx="1588" cy="492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32" name="Line 1660"/>
          <p:cNvSpPr>
            <a:spLocks noChangeShapeType="1"/>
          </p:cNvSpPr>
          <p:nvPr/>
        </p:nvSpPr>
        <p:spPr bwMode="auto">
          <a:xfrm>
            <a:off x="2609850" y="6810375"/>
            <a:ext cx="1588" cy="571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33" name="Line 1661"/>
          <p:cNvSpPr>
            <a:spLocks noChangeShapeType="1"/>
          </p:cNvSpPr>
          <p:nvPr/>
        </p:nvSpPr>
        <p:spPr bwMode="auto">
          <a:xfrm>
            <a:off x="2619375" y="6873875"/>
            <a:ext cx="650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34" name="Freeform 1662"/>
          <p:cNvSpPr>
            <a:spLocks noChangeArrowheads="1"/>
          </p:cNvSpPr>
          <p:nvPr/>
        </p:nvSpPr>
        <p:spPr bwMode="auto">
          <a:xfrm>
            <a:off x="2609850" y="7159625"/>
            <a:ext cx="36513" cy="36513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1600" y="2160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35" name="Line 1663"/>
          <p:cNvSpPr>
            <a:spLocks noChangeShapeType="1"/>
          </p:cNvSpPr>
          <p:nvPr/>
        </p:nvSpPr>
        <p:spPr bwMode="auto">
          <a:xfrm>
            <a:off x="2619375" y="7159625"/>
            <a:ext cx="650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36" name="Line 1664"/>
          <p:cNvSpPr>
            <a:spLocks noChangeShapeType="1"/>
          </p:cNvSpPr>
          <p:nvPr/>
        </p:nvSpPr>
        <p:spPr bwMode="auto">
          <a:xfrm>
            <a:off x="2646363" y="6070600"/>
            <a:ext cx="1587" cy="2952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37" name="Freeform 1665"/>
          <p:cNvSpPr>
            <a:spLocks noChangeArrowheads="1"/>
          </p:cNvSpPr>
          <p:nvPr/>
        </p:nvSpPr>
        <p:spPr bwMode="auto">
          <a:xfrm>
            <a:off x="2609850" y="6038850"/>
            <a:ext cx="36513" cy="36513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1600" y="0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38" name="Line 1666"/>
          <p:cNvSpPr>
            <a:spLocks noChangeShapeType="1"/>
          </p:cNvSpPr>
          <p:nvPr/>
        </p:nvSpPr>
        <p:spPr bwMode="auto">
          <a:xfrm>
            <a:off x="2609850" y="6375400"/>
            <a:ext cx="1588" cy="476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39" name="Line 1667"/>
          <p:cNvSpPr>
            <a:spLocks noChangeShapeType="1"/>
          </p:cNvSpPr>
          <p:nvPr/>
        </p:nvSpPr>
        <p:spPr bwMode="auto">
          <a:xfrm>
            <a:off x="2609850" y="6011863"/>
            <a:ext cx="1588" cy="571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40" name="Line 1668"/>
          <p:cNvSpPr>
            <a:spLocks noChangeShapeType="1"/>
          </p:cNvSpPr>
          <p:nvPr/>
        </p:nvSpPr>
        <p:spPr bwMode="auto">
          <a:xfrm>
            <a:off x="2619375" y="6075363"/>
            <a:ext cx="650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41" name="Freeform 1669"/>
          <p:cNvSpPr>
            <a:spLocks noChangeArrowheads="1"/>
          </p:cNvSpPr>
          <p:nvPr/>
        </p:nvSpPr>
        <p:spPr bwMode="auto">
          <a:xfrm>
            <a:off x="2609850" y="6362700"/>
            <a:ext cx="36513" cy="34925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1600" y="2160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42" name="Line 1670"/>
          <p:cNvSpPr>
            <a:spLocks noChangeShapeType="1"/>
          </p:cNvSpPr>
          <p:nvPr/>
        </p:nvSpPr>
        <p:spPr bwMode="auto">
          <a:xfrm>
            <a:off x="2619375" y="6362700"/>
            <a:ext cx="650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43" name="Line 1671"/>
          <p:cNvSpPr>
            <a:spLocks noChangeShapeType="1"/>
          </p:cNvSpPr>
          <p:nvPr/>
        </p:nvSpPr>
        <p:spPr bwMode="auto">
          <a:xfrm>
            <a:off x="2778125" y="6021388"/>
            <a:ext cx="1588" cy="2889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44" name="Line 1672"/>
          <p:cNvSpPr>
            <a:spLocks noChangeShapeType="1"/>
          </p:cNvSpPr>
          <p:nvPr/>
        </p:nvSpPr>
        <p:spPr bwMode="auto">
          <a:xfrm>
            <a:off x="2751138" y="6062663"/>
            <a:ext cx="1476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45" name="Line 1673"/>
          <p:cNvSpPr>
            <a:spLocks noChangeShapeType="1"/>
          </p:cNvSpPr>
          <p:nvPr/>
        </p:nvSpPr>
        <p:spPr bwMode="auto">
          <a:xfrm>
            <a:off x="2862263" y="6021388"/>
            <a:ext cx="1587" cy="2889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46" name="Line 1674"/>
          <p:cNvSpPr>
            <a:spLocks noChangeShapeType="1"/>
          </p:cNvSpPr>
          <p:nvPr/>
        </p:nvSpPr>
        <p:spPr bwMode="auto">
          <a:xfrm>
            <a:off x="2751138" y="6272213"/>
            <a:ext cx="1476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47" name="Line 1675"/>
          <p:cNvSpPr>
            <a:spLocks noChangeShapeType="1"/>
          </p:cNvSpPr>
          <p:nvPr/>
        </p:nvSpPr>
        <p:spPr bwMode="auto">
          <a:xfrm>
            <a:off x="2209800" y="5980113"/>
            <a:ext cx="10429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48" name="Line 1676"/>
          <p:cNvSpPr>
            <a:spLocks noChangeShapeType="1"/>
          </p:cNvSpPr>
          <p:nvPr/>
        </p:nvSpPr>
        <p:spPr bwMode="auto">
          <a:xfrm>
            <a:off x="2209800" y="7254875"/>
            <a:ext cx="10429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49" name="Freeform 1677"/>
          <p:cNvSpPr>
            <a:spLocks noChangeArrowheads="1"/>
          </p:cNvSpPr>
          <p:nvPr/>
        </p:nvSpPr>
        <p:spPr bwMode="auto">
          <a:xfrm>
            <a:off x="2049463" y="6096000"/>
            <a:ext cx="39687" cy="522288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12066"/>
                  <a:pt x="9818" y="5102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50" name="Freeform 1678"/>
          <p:cNvSpPr>
            <a:spLocks noChangeArrowheads="1"/>
          </p:cNvSpPr>
          <p:nvPr/>
        </p:nvSpPr>
        <p:spPr bwMode="auto">
          <a:xfrm>
            <a:off x="2089150" y="5980113"/>
            <a:ext cx="127000" cy="115887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931" y="169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51" name="Freeform 1679"/>
          <p:cNvSpPr>
            <a:spLocks noChangeArrowheads="1"/>
          </p:cNvSpPr>
          <p:nvPr/>
        </p:nvSpPr>
        <p:spPr bwMode="auto">
          <a:xfrm>
            <a:off x="2049463" y="6618288"/>
            <a:ext cx="39687" cy="520700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0" y="9534"/>
                  <a:pt x="9818" y="16498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52" name="Freeform 1680"/>
          <p:cNvSpPr>
            <a:spLocks noChangeArrowheads="1"/>
          </p:cNvSpPr>
          <p:nvPr/>
        </p:nvSpPr>
        <p:spPr bwMode="auto">
          <a:xfrm>
            <a:off x="2089150" y="7138988"/>
            <a:ext cx="127000" cy="115887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931" y="21431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53" name="Line 1681"/>
          <p:cNvSpPr>
            <a:spLocks noChangeShapeType="1"/>
          </p:cNvSpPr>
          <p:nvPr/>
        </p:nvSpPr>
        <p:spPr bwMode="auto">
          <a:xfrm>
            <a:off x="2052638" y="6397625"/>
            <a:ext cx="13541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54" name="Line 1682"/>
          <p:cNvSpPr>
            <a:spLocks noChangeShapeType="1"/>
          </p:cNvSpPr>
          <p:nvPr/>
        </p:nvSpPr>
        <p:spPr bwMode="auto">
          <a:xfrm>
            <a:off x="2052638" y="6837363"/>
            <a:ext cx="13541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55" name="Line 1683"/>
          <p:cNvSpPr>
            <a:spLocks noChangeShapeType="1"/>
          </p:cNvSpPr>
          <p:nvPr/>
        </p:nvSpPr>
        <p:spPr bwMode="auto">
          <a:xfrm>
            <a:off x="2719388" y="5905500"/>
            <a:ext cx="1587" cy="746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56" name="Line 1684"/>
          <p:cNvSpPr>
            <a:spLocks noChangeShapeType="1"/>
          </p:cNvSpPr>
          <p:nvPr/>
        </p:nvSpPr>
        <p:spPr bwMode="auto">
          <a:xfrm>
            <a:off x="2719388" y="7254875"/>
            <a:ext cx="1587" cy="809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57" name="Line 1685"/>
          <p:cNvSpPr>
            <a:spLocks noChangeShapeType="1"/>
          </p:cNvSpPr>
          <p:nvPr/>
        </p:nvSpPr>
        <p:spPr bwMode="auto">
          <a:xfrm>
            <a:off x="2079625" y="6496050"/>
            <a:ext cx="1952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58" name="Line 1686"/>
          <p:cNvSpPr>
            <a:spLocks noChangeShapeType="1"/>
          </p:cNvSpPr>
          <p:nvPr/>
        </p:nvSpPr>
        <p:spPr bwMode="auto">
          <a:xfrm>
            <a:off x="2241550" y="6461125"/>
            <a:ext cx="1588" cy="3127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59" name="Line 1687"/>
          <p:cNvSpPr>
            <a:spLocks noChangeShapeType="1"/>
          </p:cNvSpPr>
          <p:nvPr/>
        </p:nvSpPr>
        <p:spPr bwMode="auto">
          <a:xfrm>
            <a:off x="2079625" y="6740525"/>
            <a:ext cx="1952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60" name="Line 1688"/>
          <p:cNvSpPr>
            <a:spLocks noChangeShapeType="1"/>
          </p:cNvSpPr>
          <p:nvPr/>
        </p:nvSpPr>
        <p:spPr bwMode="auto">
          <a:xfrm>
            <a:off x="2105025" y="6461125"/>
            <a:ext cx="1588" cy="3127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61" name="Line 1689"/>
          <p:cNvSpPr>
            <a:spLocks noChangeShapeType="1"/>
          </p:cNvSpPr>
          <p:nvPr/>
        </p:nvSpPr>
        <p:spPr bwMode="auto">
          <a:xfrm>
            <a:off x="3752850" y="5172075"/>
            <a:ext cx="1588" cy="1238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62" name="Line 1690"/>
          <p:cNvSpPr>
            <a:spLocks noChangeShapeType="1"/>
          </p:cNvSpPr>
          <p:nvPr/>
        </p:nvSpPr>
        <p:spPr bwMode="auto">
          <a:xfrm>
            <a:off x="4064000" y="5172075"/>
            <a:ext cx="1588" cy="1238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63" name="Line 1691"/>
          <p:cNvSpPr>
            <a:spLocks noChangeShapeType="1"/>
          </p:cNvSpPr>
          <p:nvPr/>
        </p:nvSpPr>
        <p:spPr bwMode="auto">
          <a:xfrm>
            <a:off x="3752850" y="5295900"/>
            <a:ext cx="3111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64" name="Line 1692"/>
          <p:cNvSpPr>
            <a:spLocks noChangeShapeType="1"/>
          </p:cNvSpPr>
          <p:nvPr/>
        </p:nvSpPr>
        <p:spPr bwMode="auto">
          <a:xfrm>
            <a:off x="3752850" y="5048250"/>
            <a:ext cx="1588" cy="1238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65" name="Line 1693"/>
          <p:cNvSpPr>
            <a:spLocks noChangeShapeType="1"/>
          </p:cNvSpPr>
          <p:nvPr/>
        </p:nvSpPr>
        <p:spPr bwMode="auto">
          <a:xfrm>
            <a:off x="4064000" y="5048250"/>
            <a:ext cx="1588" cy="1238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66" name="Line 1694"/>
          <p:cNvSpPr>
            <a:spLocks noChangeShapeType="1"/>
          </p:cNvSpPr>
          <p:nvPr/>
        </p:nvSpPr>
        <p:spPr bwMode="auto">
          <a:xfrm>
            <a:off x="3752850" y="5048250"/>
            <a:ext cx="3111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67" name="Line 1695"/>
          <p:cNvSpPr>
            <a:spLocks noChangeShapeType="1"/>
          </p:cNvSpPr>
          <p:nvPr/>
        </p:nvSpPr>
        <p:spPr bwMode="auto">
          <a:xfrm>
            <a:off x="4027488" y="5260975"/>
            <a:ext cx="1587" cy="476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68" name="Line 1696"/>
          <p:cNvSpPr>
            <a:spLocks noChangeShapeType="1"/>
          </p:cNvSpPr>
          <p:nvPr/>
        </p:nvSpPr>
        <p:spPr bwMode="auto">
          <a:xfrm>
            <a:off x="4027488" y="5260975"/>
            <a:ext cx="6826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69" name="Line 1697"/>
          <p:cNvSpPr>
            <a:spLocks noChangeShapeType="1"/>
          </p:cNvSpPr>
          <p:nvPr/>
        </p:nvSpPr>
        <p:spPr bwMode="auto">
          <a:xfrm>
            <a:off x="3789363" y="5033963"/>
            <a:ext cx="1587" cy="508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70" name="Line 1698"/>
          <p:cNvSpPr>
            <a:spLocks noChangeShapeType="1"/>
          </p:cNvSpPr>
          <p:nvPr/>
        </p:nvSpPr>
        <p:spPr bwMode="auto">
          <a:xfrm>
            <a:off x="3735388" y="5084763"/>
            <a:ext cx="539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71" name="Line 1699"/>
          <p:cNvSpPr>
            <a:spLocks noChangeShapeType="1"/>
          </p:cNvSpPr>
          <p:nvPr/>
        </p:nvSpPr>
        <p:spPr bwMode="auto">
          <a:xfrm>
            <a:off x="4027488" y="5033963"/>
            <a:ext cx="1587" cy="508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72" name="Line 1700"/>
          <p:cNvSpPr>
            <a:spLocks noChangeShapeType="1"/>
          </p:cNvSpPr>
          <p:nvPr/>
        </p:nvSpPr>
        <p:spPr bwMode="auto">
          <a:xfrm>
            <a:off x="4027488" y="5084763"/>
            <a:ext cx="6826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73" name="Line 1701"/>
          <p:cNvSpPr>
            <a:spLocks noChangeShapeType="1"/>
          </p:cNvSpPr>
          <p:nvPr/>
        </p:nvSpPr>
        <p:spPr bwMode="auto">
          <a:xfrm>
            <a:off x="3735388" y="5260975"/>
            <a:ext cx="539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74" name="Line 1702"/>
          <p:cNvSpPr>
            <a:spLocks noChangeShapeType="1"/>
          </p:cNvSpPr>
          <p:nvPr/>
        </p:nvSpPr>
        <p:spPr bwMode="auto">
          <a:xfrm>
            <a:off x="3789363" y="5260975"/>
            <a:ext cx="1587" cy="476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75" name="Line 1703"/>
          <p:cNvSpPr>
            <a:spLocks noChangeShapeType="1"/>
          </p:cNvSpPr>
          <p:nvPr/>
        </p:nvSpPr>
        <p:spPr bwMode="auto">
          <a:xfrm>
            <a:off x="4627563" y="5327650"/>
            <a:ext cx="1587" cy="509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76" name="Line 1704"/>
          <p:cNvSpPr>
            <a:spLocks noChangeShapeType="1"/>
          </p:cNvSpPr>
          <p:nvPr/>
        </p:nvSpPr>
        <p:spPr bwMode="auto">
          <a:xfrm>
            <a:off x="3632200" y="5781675"/>
            <a:ext cx="1588" cy="492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77" name="Freeform 1705"/>
          <p:cNvSpPr>
            <a:spLocks noChangeArrowheads="1"/>
          </p:cNvSpPr>
          <p:nvPr/>
        </p:nvSpPr>
        <p:spPr bwMode="auto">
          <a:xfrm>
            <a:off x="3586163" y="5802313"/>
            <a:ext cx="1587" cy="1587"/>
          </a:xfrm>
          <a:custGeom>
            <a:avLst/>
            <a:gdLst>
              <a:gd name="T0" fmla="*/ 0 w 21600"/>
              <a:gd name="T1" fmla="*/ -1 h 21600"/>
              <a:gd name="T2" fmla="*/ 21600 w 21600"/>
              <a:gd name="T3" fmla="*/ -1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-1"/>
                </a:moveTo>
                <a:cubicBezTo>
                  <a:pt x="0" y="-1"/>
                  <a:pt x="21600" y="-1"/>
                  <a:pt x="21600" y="-1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78" name="Line 1706"/>
          <p:cNvSpPr>
            <a:spLocks noChangeShapeType="1"/>
          </p:cNvSpPr>
          <p:nvPr/>
        </p:nvSpPr>
        <p:spPr bwMode="auto">
          <a:xfrm>
            <a:off x="3721100" y="5751513"/>
            <a:ext cx="3111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79" name="Line 1707"/>
          <p:cNvSpPr>
            <a:spLocks noChangeShapeType="1"/>
          </p:cNvSpPr>
          <p:nvPr/>
        </p:nvSpPr>
        <p:spPr bwMode="auto">
          <a:xfrm>
            <a:off x="3743325" y="5368925"/>
            <a:ext cx="1588" cy="4079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80" name="Line 1708"/>
          <p:cNvSpPr>
            <a:spLocks noChangeShapeType="1"/>
          </p:cNvSpPr>
          <p:nvPr/>
        </p:nvSpPr>
        <p:spPr bwMode="auto">
          <a:xfrm>
            <a:off x="4064000" y="5422900"/>
            <a:ext cx="1588" cy="2968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81" name="Line 1709"/>
          <p:cNvSpPr>
            <a:spLocks noChangeShapeType="1"/>
          </p:cNvSpPr>
          <p:nvPr/>
        </p:nvSpPr>
        <p:spPr bwMode="auto">
          <a:xfrm>
            <a:off x="3598863" y="5407025"/>
            <a:ext cx="1587" cy="3000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82" name="Line 1710"/>
          <p:cNvSpPr>
            <a:spLocks noChangeShapeType="1"/>
          </p:cNvSpPr>
          <p:nvPr/>
        </p:nvSpPr>
        <p:spPr bwMode="auto">
          <a:xfrm>
            <a:off x="3579813" y="5424488"/>
            <a:ext cx="13811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83" name="Line 1711"/>
          <p:cNvSpPr>
            <a:spLocks noChangeShapeType="1"/>
          </p:cNvSpPr>
          <p:nvPr/>
        </p:nvSpPr>
        <p:spPr bwMode="auto">
          <a:xfrm>
            <a:off x="3700463" y="5407025"/>
            <a:ext cx="1587" cy="3000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84" name="Line 1712"/>
          <p:cNvSpPr>
            <a:spLocks noChangeShapeType="1"/>
          </p:cNvSpPr>
          <p:nvPr/>
        </p:nvSpPr>
        <p:spPr bwMode="auto">
          <a:xfrm>
            <a:off x="3579813" y="5680075"/>
            <a:ext cx="13811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85" name="Line 1713"/>
          <p:cNvSpPr>
            <a:spLocks noChangeShapeType="1"/>
          </p:cNvSpPr>
          <p:nvPr/>
        </p:nvSpPr>
        <p:spPr bwMode="auto">
          <a:xfrm>
            <a:off x="3352800" y="5172075"/>
            <a:ext cx="13684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86" name="Line 1714"/>
          <p:cNvSpPr>
            <a:spLocks noChangeShapeType="1"/>
          </p:cNvSpPr>
          <p:nvPr/>
        </p:nvSpPr>
        <p:spPr bwMode="auto">
          <a:xfrm>
            <a:off x="4627563" y="4498975"/>
            <a:ext cx="1587" cy="5222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87" name="Line 1715"/>
          <p:cNvSpPr>
            <a:spLocks noChangeShapeType="1"/>
          </p:cNvSpPr>
          <p:nvPr/>
        </p:nvSpPr>
        <p:spPr bwMode="auto">
          <a:xfrm>
            <a:off x="3632200" y="4510088"/>
            <a:ext cx="1588" cy="508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88" name="Freeform 1716"/>
          <p:cNvSpPr>
            <a:spLocks noChangeArrowheads="1"/>
          </p:cNvSpPr>
          <p:nvPr/>
        </p:nvSpPr>
        <p:spPr bwMode="auto">
          <a:xfrm>
            <a:off x="3586163" y="4541838"/>
            <a:ext cx="1587" cy="1587"/>
          </a:xfrm>
          <a:custGeom>
            <a:avLst/>
            <a:gdLst>
              <a:gd name="T0" fmla="*/ 0 w 21600"/>
              <a:gd name="T1" fmla="*/ -1 h 21600"/>
              <a:gd name="T2" fmla="*/ 21600 w 21600"/>
              <a:gd name="T3" fmla="*/ -1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-1"/>
                </a:moveTo>
                <a:cubicBezTo>
                  <a:pt x="0" y="-1"/>
                  <a:pt x="21600" y="-1"/>
                  <a:pt x="21600" y="-1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89" name="Line 1717"/>
          <p:cNvSpPr>
            <a:spLocks noChangeShapeType="1"/>
          </p:cNvSpPr>
          <p:nvPr/>
        </p:nvSpPr>
        <p:spPr bwMode="auto">
          <a:xfrm>
            <a:off x="3722688" y="4594225"/>
            <a:ext cx="30956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90" name="Line 1718"/>
          <p:cNvSpPr>
            <a:spLocks noChangeShapeType="1"/>
          </p:cNvSpPr>
          <p:nvPr/>
        </p:nvSpPr>
        <p:spPr bwMode="auto">
          <a:xfrm>
            <a:off x="4572000" y="4930775"/>
            <a:ext cx="1588" cy="4873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91" name="Line 1719"/>
          <p:cNvSpPr>
            <a:spLocks noChangeShapeType="1"/>
          </p:cNvSpPr>
          <p:nvPr/>
        </p:nvSpPr>
        <p:spPr bwMode="auto">
          <a:xfrm>
            <a:off x="3743325" y="4567238"/>
            <a:ext cx="1588" cy="4127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92" name="Line 1720"/>
          <p:cNvSpPr>
            <a:spLocks noChangeShapeType="1"/>
          </p:cNvSpPr>
          <p:nvPr/>
        </p:nvSpPr>
        <p:spPr bwMode="auto">
          <a:xfrm>
            <a:off x="4064000" y="4624388"/>
            <a:ext cx="1588" cy="296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93" name="Line 1721"/>
          <p:cNvSpPr>
            <a:spLocks noChangeShapeType="1"/>
          </p:cNvSpPr>
          <p:nvPr/>
        </p:nvSpPr>
        <p:spPr bwMode="auto">
          <a:xfrm>
            <a:off x="3598863" y="4633913"/>
            <a:ext cx="1587" cy="3143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94" name="Line 1722"/>
          <p:cNvSpPr>
            <a:spLocks noChangeShapeType="1"/>
          </p:cNvSpPr>
          <p:nvPr/>
        </p:nvSpPr>
        <p:spPr bwMode="auto">
          <a:xfrm>
            <a:off x="3575050" y="4919663"/>
            <a:ext cx="1428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95" name="Line 1723"/>
          <p:cNvSpPr>
            <a:spLocks noChangeShapeType="1"/>
          </p:cNvSpPr>
          <p:nvPr/>
        </p:nvSpPr>
        <p:spPr bwMode="auto">
          <a:xfrm>
            <a:off x="3700463" y="4633913"/>
            <a:ext cx="1587" cy="3143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96" name="Line 1724"/>
          <p:cNvSpPr>
            <a:spLocks noChangeShapeType="1"/>
          </p:cNvSpPr>
          <p:nvPr/>
        </p:nvSpPr>
        <p:spPr bwMode="auto">
          <a:xfrm>
            <a:off x="3575050" y="4664075"/>
            <a:ext cx="1428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97" name="Line 1725"/>
          <p:cNvSpPr>
            <a:spLocks noChangeShapeType="1"/>
          </p:cNvSpPr>
          <p:nvPr/>
        </p:nvSpPr>
        <p:spPr bwMode="auto">
          <a:xfrm>
            <a:off x="4194175" y="5475288"/>
            <a:ext cx="1588" cy="2889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98" name="Line 1726"/>
          <p:cNvSpPr>
            <a:spLocks noChangeShapeType="1"/>
          </p:cNvSpPr>
          <p:nvPr/>
        </p:nvSpPr>
        <p:spPr bwMode="auto">
          <a:xfrm>
            <a:off x="4167188" y="5516563"/>
            <a:ext cx="1476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99" name="Line 1727"/>
          <p:cNvSpPr>
            <a:spLocks noChangeShapeType="1"/>
          </p:cNvSpPr>
          <p:nvPr/>
        </p:nvSpPr>
        <p:spPr bwMode="auto">
          <a:xfrm>
            <a:off x="4279900" y="5475288"/>
            <a:ext cx="1588" cy="2889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00" name="Line 1728"/>
          <p:cNvSpPr>
            <a:spLocks noChangeShapeType="1"/>
          </p:cNvSpPr>
          <p:nvPr/>
        </p:nvSpPr>
        <p:spPr bwMode="auto">
          <a:xfrm>
            <a:off x="4167188" y="5726113"/>
            <a:ext cx="1476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01" name="Freeform 1729"/>
          <p:cNvSpPr>
            <a:spLocks noChangeArrowheads="1"/>
          </p:cNvSpPr>
          <p:nvPr/>
        </p:nvSpPr>
        <p:spPr bwMode="auto">
          <a:xfrm>
            <a:off x="4025900" y="5391150"/>
            <a:ext cx="38100" cy="36513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1600" y="0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02" name="Line 1730"/>
          <p:cNvSpPr>
            <a:spLocks noChangeShapeType="1"/>
          </p:cNvSpPr>
          <p:nvPr/>
        </p:nvSpPr>
        <p:spPr bwMode="auto">
          <a:xfrm>
            <a:off x="4025900" y="5727700"/>
            <a:ext cx="1588" cy="492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03" name="Line 1731"/>
          <p:cNvSpPr>
            <a:spLocks noChangeShapeType="1"/>
          </p:cNvSpPr>
          <p:nvPr/>
        </p:nvSpPr>
        <p:spPr bwMode="auto">
          <a:xfrm>
            <a:off x="4025900" y="5364163"/>
            <a:ext cx="1588" cy="587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04" name="Line 1732"/>
          <p:cNvSpPr>
            <a:spLocks noChangeShapeType="1"/>
          </p:cNvSpPr>
          <p:nvPr/>
        </p:nvSpPr>
        <p:spPr bwMode="auto">
          <a:xfrm>
            <a:off x="4035425" y="5427663"/>
            <a:ext cx="650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05" name="Freeform 1733"/>
          <p:cNvSpPr>
            <a:spLocks noChangeArrowheads="1"/>
          </p:cNvSpPr>
          <p:nvPr/>
        </p:nvSpPr>
        <p:spPr bwMode="auto">
          <a:xfrm>
            <a:off x="4025900" y="5715000"/>
            <a:ext cx="38100" cy="36513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1600" y="2160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06" name="Line 1734"/>
          <p:cNvSpPr>
            <a:spLocks noChangeShapeType="1"/>
          </p:cNvSpPr>
          <p:nvPr/>
        </p:nvSpPr>
        <p:spPr bwMode="auto">
          <a:xfrm>
            <a:off x="4035425" y="5715000"/>
            <a:ext cx="650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07" name="Line 1735"/>
          <p:cNvSpPr>
            <a:spLocks noChangeShapeType="1"/>
          </p:cNvSpPr>
          <p:nvPr/>
        </p:nvSpPr>
        <p:spPr bwMode="auto">
          <a:xfrm>
            <a:off x="4064000" y="4624388"/>
            <a:ext cx="1588" cy="296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08" name="Freeform 1736"/>
          <p:cNvSpPr>
            <a:spLocks noChangeArrowheads="1"/>
          </p:cNvSpPr>
          <p:nvPr/>
        </p:nvSpPr>
        <p:spPr bwMode="auto">
          <a:xfrm>
            <a:off x="4025900" y="4594225"/>
            <a:ext cx="38100" cy="34925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1600" y="0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09" name="Line 1737"/>
          <p:cNvSpPr>
            <a:spLocks noChangeShapeType="1"/>
          </p:cNvSpPr>
          <p:nvPr/>
        </p:nvSpPr>
        <p:spPr bwMode="auto">
          <a:xfrm>
            <a:off x="4025900" y="4929188"/>
            <a:ext cx="1588" cy="492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10" name="Line 1738"/>
          <p:cNvSpPr>
            <a:spLocks noChangeShapeType="1"/>
          </p:cNvSpPr>
          <p:nvPr/>
        </p:nvSpPr>
        <p:spPr bwMode="auto">
          <a:xfrm>
            <a:off x="4025900" y="4567238"/>
            <a:ext cx="1588" cy="571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11" name="Line 1739"/>
          <p:cNvSpPr>
            <a:spLocks noChangeShapeType="1"/>
          </p:cNvSpPr>
          <p:nvPr/>
        </p:nvSpPr>
        <p:spPr bwMode="auto">
          <a:xfrm>
            <a:off x="4035425" y="4629150"/>
            <a:ext cx="650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12" name="Freeform 1740"/>
          <p:cNvSpPr>
            <a:spLocks noChangeArrowheads="1"/>
          </p:cNvSpPr>
          <p:nvPr/>
        </p:nvSpPr>
        <p:spPr bwMode="auto">
          <a:xfrm>
            <a:off x="4025900" y="4916488"/>
            <a:ext cx="38100" cy="36512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1600" y="2160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13" name="Line 1741"/>
          <p:cNvSpPr>
            <a:spLocks noChangeShapeType="1"/>
          </p:cNvSpPr>
          <p:nvPr/>
        </p:nvSpPr>
        <p:spPr bwMode="auto">
          <a:xfrm>
            <a:off x="4035425" y="4916488"/>
            <a:ext cx="650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14" name="Line 1742"/>
          <p:cNvSpPr>
            <a:spLocks noChangeShapeType="1"/>
          </p:cNvSpPr>
          <p:nvPr/>
        </p:nvSpPr>
        <p:spPr bwMode="auto">
          <a:xfrm>
            <a:off x="4194175" y="4576763"/>
            <a:ext cx="1588" cy="2873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15" name="Line 1743"/>
          <p:cNvSpPr>
            <a:spLocks noChangeShapeType="1"/>
          </p:cNvSpPr>
          <p:nvPr/>
        </p:nvSpPr>
        <p:spPr bwMode="auto">
          <a:xfrm>
            <a:off x="4167188" y="4618038"/>
            <a:ext cx="1476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16" name="Line 1744"/>
          <p:cNvSpPr>
            <a:spLocks noChangeShapeType="1"/>
          </p:cNvSpPr>
          <p:nvPr/>
        </p:nvSpPr>
        <p:spPr bwMode="auto">
          <a:xfrm>
            <a:off x="4279900" y="4576763"/>
            <a:ext cx="1588" cy="2873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17" name="Line 1745"/>
          <p:cNvSpPr>
            <a:spLocks noChangeShapeType="1"/>
          </p:cNvSpPr>
          <p:nvPr/>
        </p:nvSpPr>
        <p:spPr bwMode="auto">
          <a:xfrm>
            <a:off x="4167188" y="4827588"/>
            <a:ext cx="1476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18" name="Line 1746"/>
          <p:cNvSpPr>
            <a:spLocks noChangeShapeType="1"/>
          </p:cNvSpPr>
          <p:nvPr/>
        </p:nvSpPr>
        <p:spPr bwMode="auto">
          <a:xfrm>
            <a:off x="3625850" y="4535488"/>
            <a:ext cx="10429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19" name="Line 1747"/>
          <p:cNvSpPr>
            <a:spLocks noChangeShapeType="1"/>
          </p:cNvSpPr>
          <p:nvPr/>
        </p:nvSpPr>
        <p:spPr bwMode="auto">
          <a:xfrm>
            <a:off x="3625850" y="5810250"/>
            <a:ext cx="10429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20" name="Freeform 1748"/>
          <p:cNvSpPr>
            <a:spLocks noChangeArrowheads="1"/>
          </p:cNvSpPr>
          <p:nvPr/>
        </p:nvSpPr>
        <p:spPr bwMode="auto">
          <a:xfrm>
            <a:off x="3467100" y="4649788"/>
            <a:ext cx="39688" cy="522287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12066"/>
                  <a:pt x="9818" y="5102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21" name="Freeform 1749"/>
          <p:cNvSpPr>
            <a:spLocks noChangeArrowheads="1"/>
          </p:cNvSpPr>
          <p:nvPr/>
        </p:nvSpPr>
        <p:spPr bwMode="auto">
          <a:xfrm>
            <a:off x="3506788" y="4535488"/>
            <a:ext cx="125412" cy="114300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931" y="169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22" name="Freeform 1750"/>
          <p:cNvSpPr>
            <a:spLocks noChangeArrowheads="1"/>
          </p:cNvSpPr>
          <p:nvPr/>
        </p:nvSpPr>
        <p:spPr bwMode="auto">
          <a:xfrm>
            <a:off x="3467100" y="5172075"/>
            <a:ext cx="39688" cy="522288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0" y="9534"/>
                  <a:pt x="9818" y="16498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23" name="Freeform 1751"/>
          <p:cNvSpPr>
            <a:spLocks noChangeArrowheads="1"/>
          </p:cNvSpPr>
          <p:nvPr/>
        </p:nvSpPr>
        <p:spPr bwMode="auto">
          <a:xfrm>
            <a:off x="3506788" y="5694363"/>
            <a:ext cx="125412" cy="115887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931" y="21431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24" name="Line 1752"/>
          <p:cNvSpPr>
            <a:spLocks noChangeShapeType="1"/>
          </p:cNvSpPr>
          <p:nvPr/>
        </p:nvSpPr>
        <p:spPr bwMode="auto">
          <a:xfrm>
            <a:off x="3468688" y="4953000"/>
            <a:ext cx="13557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25" name="Line 1753"/>
          <p:cNvSpPr>
            <a:spLocks noChangeShapeType="1"/>
          </p:cNvSpPr>
          <p:nvPr/>
        </p:nvSpPr>
        <p:spPr bwMode="auto">
          <a:xfrm>
            <a:off x="3468688" y="5391150"/>
            <a:ext cx="13557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26" name="Line 1754"/>
          <p:cNvSpPr>
            <a:spLocks noChangeShapeType="1"/>
          </p:cNvSpPr>
          <p:nvPr/>
        </p:nvSpPr>
        <p:spPr bwMode="auto">
          <a:xfrm>
            <a:off x="4135438" y="4460875"/>
            <a:ext cx="1587" cy="746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27" name="Line 1755"/>
          <p:cNvSpPr>
            <a:spLocks noChangeShapeType="1"/>
          </p:cNvSpPr>
          <p:nvPr/>
        </p:nvSpPr>
        <p:spPr bwMode="auto">
          <a:xfrm>
            <a:off x="4135438" y="5810250"/>
            <a:ext cx="1587" cy="809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28" name="Line 1756"/>
          <p:cNvSpPr>
            <a:spLocks noChangeShapeType="1"/>
          </p:cNvSpPr>
          <p:nvPr/>
        </p:nvSpPr>
        <p:spPr bwMode="auto">
          <a:xfrm>
            <a:off x="3495675" y="5049838"/>
            <a:ext cx="1968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29" name="Line 1757"/>
          <p:cNvSpPr>
            <a:spLocks noChangeShapeType="1"/>
          </p:cNvSpPr>
          <p:nvPr/>
        </p:nvSpPr>
        <p:spPr bwMode="auto">
          <a:xfrm>
            <a:off x="3659188" y="5014913"/>
            <a:ext cx="1587" cy="3127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30" name="Line 1758"/>
          <p:cNvSpPr>
            <a:spLocks noChangeShapeType="1"/>
          </p:cNvSpPr>
          <p:nvPr/>
        </p:nvSpPr>
        <p:spPr bwMode="auto">
          <a:xfrm>
            <a:off x="3495675" y="5294313"/>
            <a:ext cx="1968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31" name="Line 1759"/>
          <p:cNvSpPr>
            <a:spLocks noChangeShapeType="1"/>
          </p:cNvSpPr>
          <p:nvPr/>
        </p:nvSpPr>
        <p:spPr bwMode="auto">
          <a:xfrm>
            <a:off x="3521075" y="5014913"/>
            <a:ext cx="1588" cy="3127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32" name="Line 1760"/>
          <p:cNvSpPr>
            <a:spLocks noChangeShapeType="1"/>
          </p:cNvSpPr>
          <p:nvPr/>
        </p:nvSpPr>
        <p:spPr bwMode="auto">
          <a:xfrm>
            <a:off x="3752850" y="6618288"/>
            <a:ext cx="1588" cy="1238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33" name="Line 1761"/>
          <p:cNvSpPr>
            <a:spLocks noChangeShapeType="1"/>
          </p:cNvSpPr>
          <p:nvPr/>
        </p:nvSpPr>
        <p:spPr bwMode="auto">
          <a:xfrm>
            <a:off x="4064000" y="6618288"/>
            <a:ext cx="1588" cy="1238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34" name="Line 1762"/>
          <p:cNvSpPr>
            <a:spLocks noChangeShapeType="1"/>
          </p:cNvSpPr>
          <p:nvPr/>
        </p:nvSpPr>
        <p:spPr bwMode="auto">
          <a:xfrm>
            <a:off x="3752850" y="6742113"/>
            <a:ext cx="3111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35" name="Line 1763"/>
          <p:cNvSpPr>
            <a:spLocks noChangeShapeType="1"/>
          </p:cNvSpPr>
          <p:nvPr/>
        </p:nvSpPr>
        <p:spPr bwMode="auto">
          <a:xfrm>
            <a:off x="3752850" y="6492875"/>
            <a:ext cx="1588" cy="1254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36" name="Line 1764"/>
          <p:cNvSpPr>
            <a:spLocks noChangeShapeType="1"/>
          </p:cNvSpPr>
          <p:nvPr/>
        </p:nvSpPr>
        <p:spPr bwMode="auto">
          <a:xfrm>
            <a:off x="4064000" y="6492875"/>
            <a:ext cx="1588" cy="1254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37" name="Line 1765"/>
          <p:cNvSpPr>
            <a:spLocks noChangeShapeType="1"/>
          </p:cNvSpPr>
          <p:nvPr/>
        </p:nvSpPr>
        <p:spPr bwMode="auto">
          <a:xfrm>
            <a:off x="3752850" y="6492875"/>
            <a:ext cx="3111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38" name="Line 1766"/>
          <p:cNvSpPr>
            <a:spLocks noChangeShapeType="1"/>
          </p:cNvSpPr>
          <p:nvPr/>
        </p:nvSpPr>
        <p:spPr bwMode="auto">
          <a:xfrm>
            <a:off x="4027488" y="6705600"/>
            <a:ext cx="1587" cy="492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39" name="Line 1767"/>
          <p:cNvSpPr>
            <a:spLocks noChangeShapeType="1"/>
          </p:cNvSpPr>
          <p:nvPr/>
        </p:nvSpPr>
        <p:spPr bwMode="auto">
          <a:xfrm>
            <a:off x="4027488" y="6705600"/>
            <a:ext cx="6826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40" name="Line 1768"/>
          <p:cNvSpPr>
            <a:spLocks noChangeShapeType="1"/>
          </p:cNvSpPr>
          <p:nvPr/>
        </p:nvSpPr>
        <p:spPr bwMode="auto">
          <a:xfrm>
            <a:off x="3789363" y="6478588"/>
            <a:ext cx="1587" cy="508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41" name="Line 1769"/>
          <p:cNvSpPr>
            <a:spLocks noChangeShapeType="1"/>
          </p:cNvSpPr>
          <p:nvPr/>
        </p:nvSpPr>
        <p:spPr bwMode="auto">
          <a:xfrm>
            <a:off x="3735388" y="6529388"/>
            <a:ext cx="539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42" name="Line 1770"/>
          <p:cNvSpPr>
            <a:spLocks noChangeShapeType="1"/>
          </p:cNvSpPr>
          <p:nvPr/>
        </p:nvSpPr>
        <p:spPr bwMode="auto">
          <a:xfrm>
            <a:off x="4027488" y="6478588"/>
            <a:ext cx="1587" cy="508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43" name="Line 1771"/>
          <p:cNvSpPr>
            <a:spLocks noChangeShapeType="1"/>
          </p:cNvSpPr>
          <p:nvPr/>
        </p:nvSpPr>
        <p:spPr bwMode="auto">
          <a:xfrm>
            <a:off x="4027488" y="6529388"/>
            <a:ext cx="6826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44" name="Line 1772"/>
          <p:cNvSpPr>
            <a:spLocks noChangeShapeType="1"/>
          </p:cNvSpPr>
          <p:nvPr/>
        </p:nvSpPr>
        <p:spPr bwMode="auto">
          <a:xfrm>
            <a:off x="3735388" y="6705600"/>
            <a:ext cx="539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45" name="Line 1773"/>
          <p:cNvSpPr>
            <a:spLocks noChangeShapeType="1"/>
          </p:cNvSpPr>
          <p:nvPr/>
        </p:nvSpPr>
        <p:spPr bwMode="auto">
          <a:xfrm>
            <a:off x="3789363" y="6705600"/>
            <a:ext cx="1587" cy="492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46" name="Line 1774"/>
          <p:cNvSpPr>
            <a:spLocks noChangeShapeType="1"/>
          </p:cNvSpPr>
          <p:nvPr/>
        </p:nvSpPr>
        <p:spPr bwMode="auto">
          <a:xfrm>
            <a:off x="4627563" y="6773863"/>
            <a:ext cx="1587" cy="509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47" name="Line 1775"/>
          <p:cNvSpPr>
            <a:spLocks noChangeShapeType="1"/>
          </p:cNvSpPr>
          <p:nvPr/>
        </p:nvSpPr>
        <p:spPr bwMode="auto">
          <a:xfrm>
            <a:off x="3632200" y="7226300"/>
            <a:ext cx="1588" cy="508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48" name="Freeform 1776"/>
          <p:cNvSpPr>
            <a:spLocks noChangeArrowheads="1"/>
          </p:cNvSpPr>
          <p:nvPr/>
        </p:nvSpPr>
        <p:spPr bwMode="auto">
          <a:xfrm>
            <a:off x="3586163" y="7246938"/>
            <a:ext cx="1587" cy="1587"/>
          </a:xfrm>
          <a:custGeom>
            <a:avLst/>
            <a:gdLst>
              <a:gd name="T0" fmla="*/ 0 w 21600"/>
              <a:gd name="T1" fmla="*/ -1 h 21600"/>
              <a:gd name="T2" fmla="*/ 21600 w 21600"/>
              <a:gd name="T3" fmla="*/ -1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-1"/>
                </a:moveTo>
                <a:cubicBezTo>
                  <a:pt x="0" y="-1"/>
                  <a:pt x="21600" y="-1"/>
                  <a:pt x="21600" y="-1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49" name="Line 1777"/>
          <p:cNvSpPr>
            <a:spLocks noChangeShapeType="1"/>
          </p:cNvSpPr>
          <p:nvPr/>
        </p:nvSpPr>
        <p:spPr bwMode="auto">
          <a:xfrm>
            <a:off x="3721100" y="7196138"/>
            <a:ext cx="3111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50" name="Line 1778"/>
          <p:cNvSpPr>
            <a:spLocks noChangeShapeType="1"/>
          </p:cNvSpPr>
          <p:nvPr/>
        </p:nvSpPr>
        <p:spPr bwMode="auto">
          <a:xfrm>
            <a:off x="3743325" y="6813550"/>
            <a:ext cx="1588" cy="4095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51" name="Line 1779"/>
          <p:cNvSpPr>
            <a:spLocks noChangeShapeType="1"/>
          </p:cNvSpPr>
          <p:nvPr/>
        </p:nvSpPr>
        <p:spPr bwMode="auto">
          <a:xfrm>
            <a:off x="4064000" y="6869113"/>
            <a:ext cx="1588" cy="2952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52" name="Line 1780"/>
          <p:cNvSpPr>
            <a:spLocks noChangeShapeType="1"/>
          </p:cNvSpPr>
          <p:nvPr/>
        </p:nvSpPr>
        <p:spPr bwMode="auto">
          <a:xfrm>
            <a:off x="3598863" y="6851650"/>
            <a:ext cx="1587" cy="3000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53" name="Line 1781"/>
          <p:cNvSpPr>
            <a:spLocks noChangeShapeType="1"/>
          </p:cNvSpPr>
          <p:nvPr/>
        </p:nvSpPr>
        <p:spPr bwMode="auto">
          <a:xfrm>
            <a:off x="3579813" y="6869113"/>
            <a:ext cx="13811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54" name="Line 1782"/>
          <p:cNvSpPr>
            <a:spLocks noChangeShapeType="1"/>
          </p:cNvSpPr>
          <p:nvPr/>
        </p:nvSpPr>
        <p:spPr bwMode="auto">
          <a:xfrm>
            <a:off x="3700463" y="6851650"/>
            <a:ext cx="1587" cy="3000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55" name="Line 1783"/>
          <p:cNvSpPr>
            <a:spLocks noChangeShapeType="1"/>
          </p:cNvSpPr>
          <p:nvPr/>
        </p:nvSpPr>
        <p:spPr bwMode="auto">
          <a:xfrm>
            <a:off x="3579813" y="7124700"/>
            <a:ext cx="13811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56" name="Line 1784"/>
          <p:cNvSpPr>
            <a:spLocks noChangeShapeType="1"/>
          </p:cNvSpPr>
          <p:nvPr/>
        </p:nvSpPr>
        <p:spPr bwMode="auto">
          <a:xfrm>
            <a:off x="3352800" y="6618288"/>
            <a:ext cx="13684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57" name="Line 1785"/>
          <p:cNvSpPr>
            <a:spLocks noChangeShapeType="1"/>
          </p:cNvSpPr>
          <p:nvPr/>
        </p:nvSpPr>
        <p:spPr bwMode="auto">
          <a:xfrm>
            <a:off x="4627563" y="5945188"/>
            <a:ext cx="1587" cy="5207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58" name="Line 1786"/>
          <p:cNvSpPr>
            <a:spLocks noChangeShapeType="1"/>
          </p:cNvSpPr>
          <p:nvPr/>
        </p:nvSpPr>
        <p:spPr bwMode="auto">
          <a:xfrm>
            <a:off x="3632200" y="5956300"/>
            <a:ext cx="1588" cy="492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59" name="Freeform 1787"/>
          <p:cNvSpPr>
            <a:spLocks noChangeArrowheads="1"/>
          </p:cNvSpPr>
          <p:nvPr/>
        </p:nvSpPr>
        <p:spPr bwMode="auto">
          <a:xfrm>
            <a:off x="3586163" y="5988050"/>
            <a:ext cx="1587" cy="1588"/>
          </a:xfrm>
          <a:custGeom>
            <a:avLst/>
            <a:gdLst>
              <a:gd name="T0" fmla="*/ 0 w 21600"/>
              <a:gd name="T1" fmla="*/ -1 h 21600"/>
              <a:gd name="T2" fmla="*/ 21600 w 21600"/>
              <a:gd name="T3" fmla="*/ -1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-1"/>
                </a:moveTo>
                <a:cubicBezTo>
                  <a:pt x="0" y="-1"/>
                  <a:pt x="21600" y="-1"/>
                  <a:pt x="21600" y="-1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60" name="Line 1788"/>
          <p:cNvSpPr>
            <a:spLocks noChangeShapeType="1"/>
          </p:cNvSpPr>
          <p:nvPr/>
        </p:nvSpPr>
        <p:spPr bwMode="auto">
          <a:xfrm>
            <a:off x="3722688" y="6038850"/>
            <a:ext cx="30956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61" name="Line 1789"/>
          <p:cNvSpPr>
            <a:spLocks noChangeShapeType="1"/>
          </p:cNvSpPr>
          <p:nvPr/>
        </p:nvSpPr>
        <p:spPr bwMode="auto">
          <a:xfrm>
            <a:off x="4572000" y="6375400"/>
            <a:ext cx="1588" cy="488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62" name="Line 1790"/>
          <p:cNvSpPr>
            <a:spLocks noChangeShapeType="1"/>
          </p:cNvSpPr>
          <p:nvPr/>
        </p:nvSpPr>
        <p:spPr bwMode="auto">
          <a:xfrm>
            <a:off x="3743325" y="6011863"/>
            <a:ext cx="1588" cy="4127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63" name="Line 1791"/>
          <p:cNvSpPr>
            <a:spLocks noChangeShapeType="1"/>
          </p:cNvSpPr>
          <p:nvPr/>
        </p:nvSpPr>
        <p:spPr bwMode="auto">
          <a:xfrm>
            <a:off x="4064000" y="6070600"/>
            <a:ext cx="1588" cy="2952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64" name="Line 1792"/>
          <p:cNvSpPr>
            <a:spLocks noChangeShapeType="1"/>
          </p:cNvSpPr>
          <p:nvPr/>
        </p:nvSpPr>
        <p:spPr bwMode="auto">
          <a:xfrm>
            <a:off x="3598863" y="6080125"/>
            <a:ext cx="1587" cy="3127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65" name="Line 1793"/>
          <p:cNvSpPr>
            <a:spLocks noChangeShapeType="1"/>
          </p:cNvSpPr>
          <p:nvPr/>
        </p:nvSpPr>
        <p:spPr bwMode="auto">
          <a:xfrm>
            <a:off x="3575050" y="6365875"/>
            <a:ext cx="1428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66" name="Line 1794"/>
          <p:cNvSpPr>
            <a:spLocks noChangeShapeType="1"/>
          </p:cNvSpPr>
          <p:nvPr/>
        </p:nvSpPr>
        <p:spPr bwMode="auto">
          <a:xfrm>
            <a:off x="3700463" y="6080125"/>
            <a:ext cx="1587" cy="3127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67" name="Line 1795"/>
          <p:cNvSpPr>
            <a:spLocks noChangeShapeType="1"/>
          </p:cNvSpPr>
          <p:nvPr/>
        </p:nvSpPr>
        <p:spPr bwMode="auto">
          <a:xfrm>
            <a:off x="3575050" y="6110288"/>
            <a:ext cx="1428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68" name="Line 1796"/>
          <p:cNvSpPr>
            <a:spLocks noChangeShapeType="1"/>
          </p:cNvSpPr>
          <p:nvPr/>
        </p:nvSpPr>
        <p:spPr bwMode="auto">
          <a:xfrm>
            <a:off x="4194175" y="6921500"/>
            <a:ext cx="1588" cy="2873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69" name="Line 1797"/>
          <p:cNvSpPr>
            <a:spLocks noChangeShapeType="1"/>
          </p:cNvSpPr>
          <p:nvPr/>
        </p:nvSpPr>
        <p:spPr bwMode="auto">
          <a:xfrm>
            <a:off x="4167188" y="6962775"/>
            <a:ext cx="1476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70" name="Line 1798"/>
          <p:cNvSpPr>
            <a:spLocks noChangeShapeType="1"/>
          </p:cNvSpPr>
          <p:nvPr/>
        </p:nvSpPr>
        <p:spPr bwMode="auto">
          <a:xfrm>
            <a:off x="4279900" y="6921500"/>
            <a:ext cx="1588" cy="2873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71" name="Line 1799"/>
          <p:cNvSpPr>
            <a:spLocks noChangeShapeType="1"/>
          </p:cNvSpPr>
          <p:nvPr/>
        </p:nvSpPr>
        <p:spPr bwMode="auto">
          <a:xfrm>
            <a:off x="4167188" y="7172325"/>
            <a:ext cx="1476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72" name="Freeform 1800"/>
          <p:cNvSpPr>
            <a:spLocks noChangeArrowheads="1"/>
          </p:cNvSpPr>
          <p:nvPr/>
        </p:nvSpPr>
        <p:spPr bwMode="auto">
          <a:xfrm>
            <a:off x="4025900" y="6837363"/>
            <a:ext cx="38100" cy="36512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1600" y="0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73" name="Line 1801"/>
          <p:cNvSpPr>
            <a:spLocks noChangeShapeType="1"/>
          </p:cNvSpPr>
          <p:nvPr/>
        </p:nvSpPr>
        <p:spPr bwMode="auto">
          <a:xfrm>
            <a:off x="4025900" y="7172325"/>
            <a:ext cx="1588" cy="492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74" name="Line 1802"/>
          <p:cNvSpPr>
            <a:spLocks noChangeShapeType="1"/>
          </p:cNvSpPr>
          <p:nvPr/>
        </p:nvSpPr>
        <p:spPr bwMode="auto">
          <a:xfrm>
            <a:off x="4025900" y="6810375"/>
            <a:ext cx="1588" cy="571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75" name="Line 1803"/>
          <p:cNvSpPr>
            <a:spLocks noChangeShapeType="1"/>
          </p:cNvSpPr>
          <p:nvPr/>
        </p:nvSpPr>
        <p:spPr bwMode="auto">
          <a:xfrm>
            <a:off x="4035425" y="6873875"/>
            <a:ext cx="650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76" name="Freeform 1804"/>
          <p:cNvSpPr>
            <a:spLocks noChangeArrowheads="1"/>
          </p:cNvSpPr>
          <p:nvPr/>
        </p:nvSpPr>
        <p:spPr bwMode="auto">
          <a:xfrm>
            <a:off x="4025900" y="7159625"/>
            <a:ext cx="38100" cy="36513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1600" y="2160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77" name="Line 1805"/>
          <p:cNvSpPr>
            <a:spLocks noChangeShapeType="1"/>
          </p:cNvSpPr>
          <p:nvPr/>
        </p:nvSpPr>
        <p:spPr bwMode="auto">
          <a:xfrm>
            <a:off x="4035425" y="7159625"/>
            <a:ext cx="650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78" name="Line 1806"/>
          <p:cNvSpPr>
            <a:spLocks noChangeShapeType="1"/>
          </p:cNvSpPr>
          <p:nvPr/>
        </p:nvSpPr>
        <p:spPr bwMode="auto">
          <a:xfrm>
            <a:off x="4064000" y="6070600"/>
            <a:ext cx="1588" cy="2952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79" name="Freeform 1807"/>
          <p:cNvSpPr>
            <a:spLocks noChangeArrowheads="1"/>
          </p:cNvSpPr>
          <p:nvPr/>
        </p:nvSpPr>
        <p:spPr bwMode="auto">
          <a:xfrm>
            <a:off x="4025900" y="6038850"/>
            <a:ext cx="38100" cy="36513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1600" y="0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80" name="Line 1808"/>
          <p:cNvSpPr>
            <a:spLocks noChangeShapeType="1"/>
          </p:cNvSpPr>
          <p:nvPr/>
        </p:nvSpPr>
        <p:spPr bwMode="auto">
          <a:xfrm>
            <a:off x="4025900" y="6375400"/>
            <a:ext cx="1588" cy="476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81" name="Line 1809"/>
          <p:cNvSpPr>
            <a:spLocks noChangeShapeType="1"/>
          </p:cNvSpPr>
          <p:nvPr/>
        </p:nvSpPr>
        <p:spPr bwMode="auto">
          <a:xfrm>
            <a:off x="4025900" y="6011863"/>
            <a:ext cx="1588" cy="571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82" name="Line 1810"/>
          <p:cNvSpPr>
            <a:spLocks noChangeShapeType="1"/>
          </p:cNvSpPr>
          <p:nvPr/>
        </p:nvSpPr>
        <p:spPr bwMode="auto">
          <a:xfrm>
            <a:off x="4035425" y="6075363"/>
            <a:ext cx="650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83" name="Freeform 1811"/>
          <p:cNvSpPr>
            <a:spLocks noChangeArrowheads="1"/>
          </p:cNvSpPr>
          <p:nvPr/>
        </p:nvSpPr>
        <p:spPr bwMode="auto">
          <a:xfrm>
            <a:off x="4025900" y="6362700"/>
            <a:ext cx="38100" cy="34925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1600" y="2160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84" name="Line 1812"/>
          <p:cNvSpPr>
            <a:spLocks noChangeShapeType="1"/>
          </p:cNvSpPr>
          <p:nvPr/>
        </p:nvSpPr>
        <p:spPr bwMode="auto">
          <a:xfrm>
            <a:off x="4035425" y="6362700"/>
            <a:ext cx="650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85" name="Line 1813"/>
          <p:cNvSpPr>
            <a:spLocks noChangeShapeType="1"/>
          </p:cNvSpPr>
          <p:nvPr/>
        </p:nvSpPr>
        <p:spPr bwMode="auto">
          <a:xfrm>
            <a:off x="4194175" y="6021388"/>
            <a:ext cx="1588" cy="2889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86" name="Line 1814"/>
          <p:cNvSpPr>
            <a:spLocks noChangeShapeType="1"/>
          </p:cNvSpPr>
          <p:nvPr/>
        </p:nvSpPr>
        <p:spPr bwMode="auto">
          <a:xfrm>
            <a:off x="4167188" y="6062663"/>
            <a:ext cx="1476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87" name="Line 1815"/>
          <p:cNvSpPr>
            <a:spLocks noChangeShapeType="1"/>
          </p:cNvSpPr>
          <p:nvPr/>
        </p:nvSpPr>
        <p:spPr bwMode="auto">
          <a:xfrm>
            <a:off x="4279900" y="6021388"/>
            <a:ext cx="1588" cy="2889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88" name="Line 1816"/>
          <p:cNvSpPr>
            <a:spLocks noChangeShapeType="1"/>
          </p:cNvSpPr>
          <p:nvPr/>
        </p:nvSpPr>
        <p:spPr bwMode="auto">
          <a:xfrm>
            <a:off x="4167188" y="6272213"/>
            <a:ext cx="1476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89" name="Line 1817"/>
          <p:cNvSpPr>
            <a:spLocks noChangeShapeType="1"/>
          </p:cNvSpPr>
          <p:nvPr/>
        </p:nvSpPr>
        <p:spPr bwMode="auto">
          <a:xfrm>
            <a:off x="3625850" y="5980113"/>
            <a:ext cx="10429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90" name="Line 1818"/>
          <p:cNvSpPr>
            <a:spLocks noChangeShapeType="1"/>
          </p:cNvSpPr>
          <p:nvPr/>
        </p:nvSpPr>
        <p:spPr bwMode="auto">
          <a:xfrm>
            <a:off x="3625850" y="7254875"/>
            <a:ext cx="10429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91" name="Freeform 1819"/>
          <p:cNvSpPr>
            <a:spLocks noChangeArrowheads="1"/>
          </p:cNvSpPr>
          <p:nvPr/>
        </p:nvSpPr>
        <p:spPr bwMode="auto">
          <a:xfrm>
            <a:off x="3467100" y="6096000"/>
            <a:ext cx="39688" cy="522288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12066"/>
                  <a:pt x="9818" y="5102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92" name="Freeform 1820"/>
          <p:cNvSpPr>
            <a:spLocks noChangeArrowheads="1"/>
          </p:cNvSpPr>
          <p:nvPr/>
        </p:nvSpPr>
        <p:spPr bwMode="auto">
          <a:xfrm>
            <a:off x="3506788" y="5980113"/>
            <a:ext cx="125412" cy="115887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931" y="169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93" name="Freeform 1821"/>
          <p:cNvSpPr>
            <a:spLocks noChangeArrowheads="1"/>
          </p:cNvSpPr>
          <p:nvPr/>
        </p:nvSpPr>
        <p:spPr bwMode="auto">
          <a:xfrm>
            <a:off x="3467100" y="6618288"/>
            <a:ext cx="39688" cy="520700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0" y="9534"/>
                  <a:pt x="9818" y="16498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94" name="Freeform 1822"/>
          <p:cNvSpPr>
            <a:spLocks noChangeArrowheads="1"/>
          </p:cNvSpPr>
          <p:nvPr/>
        </p:nvSpPr>
        <p:spPr bwMode="auto">
          <a:xfrm>
            <a:off x="3506788" y="7138988"/>
            <a:ext cx="125412" cy="115887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931" y="21431"/>
                  <a:pt x="21600" y="21600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95" name="Line 1823"/>
          <p:cNvSpPr>
            <a:spLocks noChangeShapeType="1"/>
          </p:cNvSpPr>
          <p:nvPr/>
        </p:nvSpPr>
        <p:spPr bwMode="auto">
          <a:xfrm>
            <a:off x="3468688" y="6397625"/>
            <a:ext cx="13557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96" name="Line 1824"/>
          <p:cNvSpPr>
            <a:spLocks noChangeShapeType="1"/>
          </p:cNvSpPr>
          <p:nvPr/>
        </p:nvSpPr>
        <p:spPr bwMode="auto">
          <a:xfrm>
            <a:off x="3468688" y="6837363"/>
            <a:ext cx="13557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97" name="Line 1825"/>
          <p:cNvSpPr>
            <a:spLocks noChangeShapeType="1"/>
          </p:cNvSpPr>
          <p:nvPr/>
        </p:nvSpPr>
        <p:spPr bwMode="auto">
          <a:xfrm>
            <a:off x="4135438" y="5905500"/>
            <a:ext cx="1587" cy="746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98" name="Line 1826"/>
          <p:cNvSpPr>
            <a:spLocks noChangeShapeType="1"/>
          </p:cNvSpPr>
          <p:nvPr/>
        </p:nvSpPr>
        <p:spPr bwMode="auto">
          <a:xfrm>
            <a:off x="4135438" y="7254875"/>
            <a:ext cx="1587" cy="809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99" name="Line 1827"/>
          <p:cNvSpPr>
            <a:spLocks noChangeShapeType="1"/>
          </p:cNvSpPr>
          <p:nvPr/>
        </p:nvSpPr>
        <p:spPr bwMode="auto">
          <a:xfrm>
            <a:off x="3495675" y="6496050"/>
            <a:ext cx="1968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00" name="Line 1828"/>
          <p:cNvSpPr>
            <a:spLocks noChangeShapeType="1"/>
          </p:cNvSpPr>
          <p:nvPr/>
        </p:nvSpPr>
        <p:spPr bwMode="auto">
          <a:xfrm>
            <a:off x="3659188" y="6461125"/>
            <a:ext cx="1587" cy="3127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01" name="Line 1829"/>
          <p:cNvSpPr>
            <a:spLocks noChangeShapeType="1"/>
          </p:cNvSpPr>
          <p:nvPr/>
        </p:nvSpPr>
        <p:spPr bwMode="auto">
          <a:xfrm>
            <a:off x="3495675" y="6740525"/>
            <a:ext cx="1968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02" name="Line 1830"/>
          <p:cNvSpPr>
            <a:spLocks noChangeShapeType="1"/>
          </p:cNvSpPr>
          <p:nvPr/>
        </p:nvSpPr>
        <p:spPr bwMode="auto">
          <a:xfrm>
            <a:off x="3521075" y="6461125"/>
            <a:ext cx="1588" cy="3127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03" name="Text Box 1831"/>
          <p:cNvSpPr txBox="1">
            <a:spLocks noChangeArrowheads="1"/>
          </p:cNvSpPr>
          <p:nvPr/>
        </p:nvSpPr>
        <p:spPr bwMode="auto">
          <a:xfrm>
            <a:off x="252413" y="663575"/>
            <a:ext cx="2063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900">
                <a:solidFill>
                  <a:srgbClr val="000000"/>
                </a:solidFill>
                <a:latin typeface="Nirmala UI Semilight" panose="020B0402040204020203" pitchFamily="34" charset="0"/>
              </a:rPr>
              <a:t>35.4</a:t>
            </a:r>
            <a:endParaRPr lang="en-US" altLang="ja-JP">
              <a:ea typeface="ＭＳ ゴシック" panose="020B0609070205080204" pitchFamily="49" charset="-128"/>
            </a:endParaRPr>
          </a:p>
        </p:txBody>
      </p:sp>
      <p:grpSp>
        <p:nvGrpSpPr>
          <p:cNvPr id="4904" name="Group 1832"/>
          <p:cNvGrpSpPr>
            <a:grpSpLocks/>
          </p:cNvGrpSpPr>
          <p:nvPr/>
        </p:nvGrpSpPr>
        <p:grpSpPr bwMode="auto">
          <a:xfrm>
            <a:off x="327025" y="92075"/>
            <a:ext cx="53975" cy="1270000"/>
            <a:chOff x="206" y="58"/>
            <a:chExt cx="34" cy="800"/>
          </a:xfrm>
        </p:grpSpPr>
        <p:sp>
          <p:nvSpPr>
            <p:cNvPr id="4905" name="Line 1833"/>
            <p:cNvSpPr>
              <a:spLocks noChangeShapeType="1"/>
            </p:cNvSpPr>
            <p:nvPr/>
          </p:nvSpPr>
          <p:spPr bwMode="auto">
            <a:xfrm>
              <a:off x="223" y="58"/>
              <a:ext cx="1" cy="34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906" name="Line 1834"/>
            <p:cNvSpPr>
              <a:spLocks noChangeShapeType="1"/>
            </p:cNvSpPr>
            <p:nvPr/>
          </p:nvSpPr>
          <p:spPr bwMode="auto">
            <a:xfrm>
              <a:off x="223" y="507"/>
              <a:ext cx="1" cy="35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907" name="Freeform 1835"/>
            <p:cNvSpPr>
              <a:spLocks noChangeArrowheads="1"/>
            </p:cNvSpPr>
            <p:nvPr/>
          </p:nvSpPr>
          <p:spPr bwMode="auto">
            <a:xfrm>
              <a:off x="206" y="829"/>
              <a:ext cx="34" cy="29"/>
            </a:xfrm>
            <a:custGeom>
              <a:avLst/>
              <a:gdLst>
                <a:gd name="T0" fmla="*/ 10800 w 21600"/>
                <a:gd name="T1" fmla="*/ 21600 h 21600"/>
                <a:gd name="T2" fmla="*/ 0 w 21600"/>
                <a:gd name="T3" fmla="*/ 0 h 21600"/>
                <a:gd name="T4" fmla="*/ 10800 w 21600"/>
                <a:gd name="T5" fmla="*/ 0 h 21600"/>
                <a:gd name="T6" fmla="*/ 21600 w 21600"/>
                <a:gd name="T7" fmla="*/ 0 h 21600"/>
                <a:gd name="T8" fmla="*/ 10800 w 21600"/>
                <a:gd name="T9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10800" y="21600"/>
                  </a:moveTo>
                  <a:lnTo>
                    <a:pt x="0" y="0"/>
                  </a:lnTo>
                  <a:lnTo>
                    <a:pt x="10800" y="0"/>
                  </a:lnTo>
                  <a:lnTo>
                    <a:pt x="21600" y="0"/>
                  </a:lnTo>
                  <a:lnTo>
                    <a:pt x="10800" y="21600"/>
                  </a:lnTo>
                </a:path>
              </a:pathLst>
            </a:custGeom>
            <a:solidFill>
              <a:srgbClr val="000000"/>
            </a:solidFill>
            <a:ln w="3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908" name="Freeform 1836"/>
            <p:cNvSpPr>
              <a:spLocks noChangeArrowheads="1"/>
            </p:cNvSpPr>
            <p:nvPr/>
          </p:nvSpPr>
          <p:spPr bwMode="auto">
            <a:xfrm>
              <a:off x="206" y="58"/>
              <a:ext cx="34" cy="29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21600 h 21600"/>
                <a:gd name="T4" fmla="*/ 10800 w 21600"/>
                <a:gd name="T5" fmla="*/ 21600 h 21600"/>
                <a:gd name="T6" fmla="*/ 0 w 21600"/>
                <a:gd name="T7" fmla="*/ 21600 h 21600"/>
                <a:gd name="T8" fmla="*/ 10800 w 21600"/>
                <a:gd name="T9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10800" y="21600"/>
                  </a:lnTo>
                  <a:lnTo>
                    <a:pt x="0" y="21600"/>
                  </a:lnTo>
                  <a:lnTo>
                    <a:pt x="10800" y="0"/>
                  </a:lnTo>
                </a:path>
              </a:pathLst>
            </a:custGeom>
            <a:solidFill>
              <a:srgbClr val="000000"/>
            </a:solidFill>
            <a:ln w="3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673" name="Line 1"/>
          <p:cNvSpPr>
            <a:spLocks noChangeShapeType="1"/>
          </p:cNvSpPr>
          <p:nvPr/>
        </p:nvSpPr>
        <p:spPr bwMode="auto">
          <a:xfrm>
            <a:off x="9131300" y="1160463"/>
            <a:ext cx="1588" cy="539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674" name="Line 2"/>
          <p:cNvSpPr>
            <a:spLocks noChangeShapeType="1"/>
          </p:cNvSpPr>
          <p:nvPr/>
        </p:nvSpPr>
        <p:spPr bwMode="auto">
          <a:xfrm>
            <a:off x="9131300" y="1285875"/>
            <a:ext cx="1588" cy="11255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675" name="Line 3"/>
          <p:cNvSpPr>
            <a:spLocks noChangeShapeType="1"/>
          </p:cNvSpPr>
          <p:nvPr/>
        </p:nvSpPr>
        <p:spPr bwMode="auto">
          <a:xfrm>
            <a:off x="411163" y="2360613"/>
            <a:ext cx="878998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2676" name="Group 4"/>
          <p:cNvGrpSpPr>
            <a:grpSpLocks/>
          </p:cNvGrpSpPr>
          <p:nvPr/>
        </p:nvGrpSpPr>
        <p:grpSpPr bwMode="auto">
          <a:xfrm>
            <a:off x="1619250" y="1482725"/>
            <a:ext cx="257175" cy="444500"/>
            <a:chOff x="1020" y="934"/>
            <a:chExt cx="162" cy="280"/>
          </a:xfrm>
        </p:grpSpPr>
        <p:sp>
          <p:nvSpPr>
            <p:cNvPr id="1052677" name="Line 5"/>
            <p:cNvSpPr>
              <a:spLocks noChangeShapeType="1"/>
            </p:cNvSpPr>
            <p:nvPr/>
          </p:nvSpPr>
          <p:spPr bwMode="auto">
            <a:xfrm>
              <a:off x="1137" y="979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678" name="Line 6"/>
            <p:cNvSpPr>
              <a:spLocks noChangeShapeType="1"/>
            </p:cNvSpPr>
            <p:nvPr/>
          </p:nvSpPr>
          <p:spPr bwMode="auto">
            <a:xfrm>
              <a:off x="1137" y="934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679" name="Rectangle 7"/>
            <p:cNvSpPr>
              <a:spLocks noChangeArrowheads="1"/>
            </p:cNvSpPr>
            <p:nvPr/>
          </p:nvSpPr>
          <p:spPr bwMode="auto">
            <a:xfrm>
              <a:off x="1043" y="956"/>
              <a:ext cx="116" cy="23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680" name="Line 8"/>
            <p:cNvSpPr>
              <a:spLocks noChangeShapeType="1"/>
            </p:cNvSpPr>
            <p:nvPr/>
          </p:nvSpPr>
          <p:spPr bwMode="auto">
            <a:xfrm>
              <a:off x="1137" y="1168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681" name="Line 9"/>
            <p:cNvSpPr>
              <a:spLocks noChangeShapeType="1"/>
            </p:cNvSpPr>
            <p:nvPr/>
          </p:nvSpPr>
          <p:spPr bwMode="auto">
            <a:xfrm>
              <a:off x="1137" y="1168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682" name="Line 10"/>
            <p:cNvSpPr>
              <a:spLocks noChangeShapeType="1"/>
            </p:cNvSpPr>
            <p:nvPr/>
          </p:nvSpPr>
          <p:spPr bwMode="auto">
            <a:xfrm>
              <a:off x="1020" y="1168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683" name="Line 11"/>
            <p:cNvSpPr>
              <a:spLocks noChangeShapeType="1"/>
            </p:cNvSpPr>
            <p:nvPr/>
          </p:nvSpPr>
          <p:spPr bwMode="auto">
            <a:xfrm>
              <a:off x="1065" y="1168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684" name="Line 12"/>
            <p:cNvSpPr>
              <a:spLocks noChangeShapeType="1"/>
            </p:cNvSpPr>
            <p:nvPr/>
          </p:nvSpPr>
          <p:spPr bwMode="auto">
            <a:xfrm>
              <a:off x="1065" y="934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685" name="Line 13"/>
            <p:cNvSpPr>
              <a:spLocks noChangeShapeType="1"/>
            </p:cNvSpPr>
            <p:nvPr/>
          </p:nvSpPr>
          <p:spPr bwMode="auto">
            <a:xfrm>
              <a:off x="1020" y="979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2686" name="Group 14"/>
          <p:cNvGrpSpPr>
            <a:grpSpLocks/>
          </p:cNvGrpSpPr>
          <p:nvPr/>
        </p:nvGrpSpPr>
        <p:grpSpPr bwMode="auto">
          <a:xfrm>
            <a:off x="1900238" y="1482725"/>
            <a:ext cx="257175" cy="444500"/>
            <a:chOff x="1197" y="934"/>
            <a:chExt cx="162" cy="280"/>
          </a:xfrm>
        </p:grpSpPr>
        <p:sp>
          <p:nvSpPr>
            <p:cNvPr id="1052687" name="Line 15"/>
            <p:cNvSpPr>
              <a:spLocks noChangeShapeType="1"/>
            </p:cNvSpPr>
            <p:nvPr/>
          </p:nvSpPr>
          <p:spPr bwMode="auto">
            <a:xfrm>
              <a:off x="1314" y="979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688" name="Line 16"/>
            <p:cNvSpPr>
              <a:spLocks noChangeShapeType="1"/>
            </p:cNvSpPr>
            <p:nvPr/>
          </p:nvSpPr>
          <p:spPr bwMode="auto">
            <a:xfrm>
              <a:off x="1314" y="934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689" name="Rectangle 17"/>
            <p:cNvSpPr>
              <a:spLocks noChangeArrowheads="1"/>
            </p:cNvSpPr>
            <p:nvPr/>
          </p:nvSpPr>
          <p:spPr bwMode="auto">
            <a:xfrm>
              <a:off x="1219" y="956"/>
              <a:ext cx="117" cy="23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690" name="Line 18"/>
            <p:cNvSpPr>
              <a:spLocks noChangeShapeType="1"/>
            </p:cNvSpPr>
            <p:nvPr/>
          </p:nvSpPr>
          <p:spPr bwMode="auto">
            <a:xfrm>
              <a:off x="1314" y="1168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691" name="Line 19"/>
            <p:cNvSpPr>
              <a:spLocks noChangeShapeType="1"/>
            </p:cNvSpPr>
            <p:nvPr/>
          </p:nvSpPr>
          <p:spPr bwMode="auto">
            <a:xfrm>
              <a:off x="1314" y="1168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692" name="Line 20"/>
            <p:cNvSpPr>
              <a:spLocks noChangeShapeType="1"/>
            </p:cNvSpPr>
            <p:nvPr/>
          </p:nvSpPr>
          <p:spPr bwMode="auto">
            <a:xfrm>
              <a:off x="1197" y="1168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693" name="Line 21"/>
            <p:cNvSpPr>
              <a:spLocks noChangeShapeType="1"/>
            </p:cNvSpPr>
            <p:nvPr/>
          </p:nvSpPr>
          <p:spPr bwMode="auto">
            <a:xfrm>
              <a:off x="1242" y="1168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694" name="Line 22"/>
            <p:cNvSpPr>
              <a:spLocks noChangeShapeType="1"/>
            </p:cNvSpPr>
            <p:nvPr/>
          </p:nvSpPr>
          <p:spPr bwMode="auto">
            <a:xfrm>
              <a:off x="1242" y="934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695" name="Line 23"/>
            <p:cNvSpPr>
              <a:spLocks noChangeShapeType="1"/>
            </p:cNvSpPr>
            <p:nvPr/>
          </p:nvSpPr>
          <p:spPr bwMode="auto">
            <a:xfrm>
              <a:off x="1197" y="979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2696" name="Group 24"/>
          <p:cNvGrpSpPr>
            <a:grpSpLocks/>
          </p:cNvGrpSpPr>
          <p:nvPr/>
        </p:nvGrpSpPr>
        <p:grpSpPr bwMode="auto">
          <a:xfrm>
            <a:off x="7962900" y="1482725"/>
            <a:ext cx="257175" cy="444500"/>
            <a:chOff x="5016" y="934"/>
            <a:chExt cx="162" cy="280"/>
          </a:xfrm>
        </p:grpSpPr>
        <p:sp>
          <p:nvSpPr>
            <p:cNvPr id="1052697" name="Line 25"/>
            <p:cNvSpPr>
              <a:spLocks noChangeShapeType="1"/>
            </p:cNvSpPr>
            <p:nvPr/>
          </p:nvSpPr>
          <p:spPr bwMode="auto">
            <a:xfrm>
              <a:off x="5132" y="980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698" name="Line 26"/>
            <p:cNvSpPr>
              <a:spLocks noChangeShapeType="1"/>
            </p:cNvSpPr>
            <p:nvPr/>
          </p:nvSpPr>
          <p:spPr bwMode="auto">
            <a:xfrm>
              <a:off x="5132" y="934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699" name="Rectangle 27"/>
            <p:cNvSpPr>
              <a:spLocks noChangeArrowheads="1"/>
            </p:cNvSpPr>
            <p:nvPr/>
          </p:nvSpPr>
          <p:spPr bwMode="auto">
            <a:xfrm>
              <a:off x="5038" y="957"/>
              <a:ext cx="117" cy="23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00" name="Line 28"/>
            <p:cNvSpPr>
              <a:spLocks noChangeShapeType="1"/>
            </p:cNvSpPr>
            <p:nvPr/>
          </p:nvSpPr>
          <p:spPr bwMode="auto">
            <a:xfrm>
              <a:off x="5132" y="1169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01" name="Line 29"/>
            <p:cNvSpPr>
              <a:spLocks noChangeShapeType="1"/>
            </p:cNvSpPr>
            <p:nvPr/>
          </p:nvSpPr>
          <p:spPr bwMode="auto">
            <a:xfrm>
              <a:off x="5132" y="1169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02" name="Line 30"/>
            <p:cNvSpPr>
              <a:spLocks noChangeShapeType="1"/>
            </p:cNvSpPr>
            <p:nvPr/>
          </p:nvSpPr>
          <p:spPr bwMode="auto">
            <a:xfrm>
              <a:off x="5016" y="1169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03" name="Line 31"/>
            <p:cNvSpPr>
              <a:spLocks noChangeShapeType="1"/>
            </p:cNvSpPr>
            <p:nvPr/>
          </p:nvSpPr>
          <p:spPr bwMode="auto">
            <a:xfrm>
              <a:off x="5061" y="1169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04" name="Line 32"/>
            <p:cNvSpPr>
              <a:spLocks noChangeShapeType="1"/>
            </p:cNvSpPr>
            <p:nvPr/>
          </p:nvSpPr>
          <p:spPr bwMode="auto">
            <a:xfrm>
              <a:off x="5061" y="934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05" name="Line 33"/>
            <p:cNvSpPr>
              <a:spLocks noChangeShapeType="1"/>
            </p:cNvSpPr>
            <p:nvPr/>
          </p:nvSpPr>
          <p:spPr bwMode="auto">
            <a:xfrm>
              <a:off x="5016" y="980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2706" name="Group 34"/>
          <p:cNvGrpSpPr>
            <a:grpSpLocks/>
          </p:cNvGrpSpPr>
          <p:nvPr/>
        </p:nvGrpSpPr>
        <p:grpSpPr bwMode="auto">
          <a:xfrm>
            <a:off x="8243888" y="1482725"/>
            <a:ext cx="257175" cy="444500"/>
            <a:chOff x="5193" y="934"/>
            <a:chExt cx="162" cy="280"/>
          </a:xfrm>
        </p:grpSpPr>
        <p:sp>
          <p:nvSpPr>
            <p:cNvPr id="1052707" name="Line 35"/>
            <p:cNvSpPr>
              <a:spLocks noChangeShapeType="1"/>
            </p:cNvSpPr>
            <p:nvPr/>
          </p:nvSpPr>
          <p:spPr bwMode="auto">
            <a:xfrm>
              <a:off x="5309" y="980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08" name="Line 36"/>
            <p:cNvSpPr>
              <a:spLocks noChangeShapeType="1"/>
            </p:cNvSpPr>
            <p:nvPr/>
          </p:nvSpPr>
          <p:spPr bwMode="auto">
            <a:xfrm>
              <a:off x="5309" y="934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09" name="Rectangle 37"/>
            <p:cNvSpPr>
              <a:spLocks noChangeArrowheads="1"/>
            </p:cNvSpPr>
            <p:nvPr/>
          </p:nvSpPr>
          <p:spPr bwMode="auto">
            <a:xfrm>
              <a:off x="5215" y="957"/>
              <a:ext cx="117" cy="23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10" name="Line 38"/>
            <p:cNvSpPr>
              <a:spLocks noChangeShapeType="1"/>
            </p:cNvSpPr>
            <p:nvPr/>
          </p:nvSpPr>
          <p:spPr bwMode="auto">
            <a:xfrm>
              <a:off x="5309" y="1169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11" name="Line 39"/>
            <p:cNvSpPr>
              <a:spLocks noChangeShapeType="1"/>
            </p:cNvSpPr>
            <p:nvPr/>
          </p:nvSpPr>
          <p:spPr bwMode="auto">
            <a:xfrm>
              <a:off x="5309" y="1169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12" name="Line 40"/>
            <p:cNvSpPr>
              <a:spLocks noChangeShapeType="1"/>
            </p:cNvSpPr>
            <p:nvPr/>
          </p:nvSpPr>
          <p:spPr bwMode="auto">
            <a:xfrm>
              <a:off x="5193" y="1169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13" name="Line 41"/>
            <p:cNvSpPr>
              <a:spLocks noChangeShapeType="1"/>
            </p:cNvSpPr>
            <p:nvPr/>
          </p:nvSpPr>
          <p:spPr bwMode="auto">
            <a:xfrm>
              <a:off x="5238" y="1169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14" name="Line 42"/>
            <p:cNvSpPr>
              <a:spLocks noChangeShapeType="1"/>
            </p:cNvSpPr>
            <p:nvPr/>
          </p:nvSpPr>
          <p:spPr bwMode="auto">
            <a:xfrm>
              <a:off x="5238" y="934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15" name="Line 43"/>
            <p:cNvSpPr>
              <a:spLocks noChangeShapeType="1"/>
            </p:cNvSpPr>
            <p:nvPr/>
          </p:nvSpPr>
          <p:spPr bwMode="auto">
            <a:xfrm>
              <a:off x="5193" y="980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2716" name="Line 44"/>
          <p:cNvSpPr>
            <a:spLocks noChangeShapeType="1"/>
          </p:cNvSpPr>
          <p:nvPr/>
        </p:nvSpPr>
        <p:spPr bwMode="auto">
          <a:xfrm>
            <a:off x="717550" y="1509713"/>
            <a:ext cx="1555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17" name="Line 45"/>
          <p:cNvSpPr>
            <a:spLocks noChangeShapeType="1"/>
          </p:cNvSpPr>
          <p:nvPr/>
        </p:nvSpPr>
        <p:spPr bwMode="auto">
          <a:xfrm>
            <a:off x="873125" y="1509713"/>
            <a:ext cx="1588" cy="4175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18" name="Line 46"/>
          <p:cNvSpPr>
            <a:spLocks noChangeShapeType="1"/>
          </p:cNvSpPr>
          <p:nvPr/>
        </p:nvSpPr>
        <p:spPr bwMode="auto">
          <a:xfrm>
            <a:off x="660400" y="1881188"/>
            <a:ext cx="2714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19" name="Line 47"/>
          <p:cNvSpPr>
            <a:spLocks noChangeShapeType="1"/>
          </p:cNvSpPr>
          <p:nvPr/>
        </p:nvSpPr>
        <p:spPr bwMode="auto">
          <a:xfrm>
            <a:off x="717550" y="1509713"/>
            <a:ext cx="1588" cy="4175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20" name="Line 48"/>
          <p:cNvSpPr>
            <a:spLocks noChangeShapeType="1"/>
          </p:cNvSpPr>
          <p:nvPr/>
        </p:nvSpPr>
        <p:spPr bwMode="auto">
          <a:xfrm>
            <a:off x="852488" y="1530350"/>
            <a:ext cx="412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21" name="Line 49"/>
          <p:cNvSpPr>
            <a:spLocks noChangeShapeType="1"/>
          </p:cNvSpPr>
          <p:nvPr/>
        </p:nvSpPr>
        <p:spPr bwMode="auto">
          <a:xfrm>
            <a:off x="852488" y="1484313"/>
            <a:ext cx="1587" cy="460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22" name="Line 50"/>
          <p:cNvSpPr>
            <a:spLocks noChangeShapeType="1"/>
          </p:cNvSpPr>
          <p:nvPr/>
        </p:nvSpPr>
        <p:spPr bwMode="auto">
          <a:xfrm>
            <a:off x="738188" y="1484313"/>
            <a:ext cx="1587" cy="460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23" name="Line 51"/>
          <p:cNvSpPr>
            <a:spLocks noChangeShapeType="1"/>
          </p:cNvSpPr>
          <p:nvPr/>
        </p:nvSpPr>
        <p:spPr bwMode="auto">
          <a:xfrm>
            <a:off x="692150" y="1530350"/>
            <a:ext cx="460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24" name="Line 52"/>
          <p:cNvSpPr>
            <a:spLocks noChangeShapeType="1"/>
          </p:cNvSpPr>
          <p:nvPr/>
        </p:nvSpPr>
        <p:spPr bwMode="auto">
          <a:xfrm>
            <a:off x="-6940550" y="-4710113"/>
            <a:ext cx="1587" cy="4763"/>
          </a:xfrm>
          <a:prstGeom prst="line">
            <a:avLst/>
          </a:prstGeom>
          <a:noFill/>
          <a:ln w="36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25" name="Line 53"/>
          <p:cNvSpPr>
            <a:spLocks noChangeShapeType="1"/>
          </p:cNvSpPr>
          <p:nvPr/>
        </p:nvSpPr>
        <p:spPr bwMode="auto">
          <a:xfrm>
            <a:off x="4829175" y="1368425"/>
            <a:ext cx="4714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26" name="Line 54"/>
          <p:cNvSpPr>
            <a:spLocks noChangeShapeType="1"/>
          </p:cNvSpPr>
          <p:nvPr/>
        </p:nvSpPr>
        <p:spPr bwMode="auto">
          <a:xfrm>
            <a:off x="5267325" y="1355725"/>
            <a:ext cx="1588" cy="1524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27" name="Line 55"/>
          <p:cNvSpPr>
            <a:spLocks noChangeShapeType="1"/>
          </p:cNvSpPr>
          <p:nvPr/>
        </p:nvSpPr>
        <p:spPr bwMode="auto">
          <a:xfrm>
            <a:off x="4916488" y="1465263"/>
            <a:ext cx="29686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28" name="Line 56"/>
          <p:cNvSpPr>
            <a:spLocks noChangeShapeType="1"/>
          </p:cNvSpPr>
          <p:nvPr/>
        </p:nvSpPr>
        <p:spPr bwMode="auto">
          <a:xfrm>
            <a:off x="4862513" y="1355725"/>
            <a:ext cx="1587" cy="1524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29" name="Oval 57"/>
          <p:cNvSpPr>
            <a:spLocks noChangeArrowheads="1"/>
          </p:cNvSpPr>
          <p:nvPr/>
        </p:nvSpPr>
        <p:spPr bwMode="auto">
          <a:xfrm>
            <a:off x="4348163" y="1358900"/>
            <a:ext cx="38100" cy="38100"/>
          </a:xfrm>
          <a:prstGeom prst="ellips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30" name="Oval 58"/>
          <p:cNvSpPr>
            <a:spLocks noChangeArrowheads="1"/>
          </p:cNvSpPr>
          <p:nvPr/>
        </p:nvSpPr>
        <p:spPr bwMode="auto">
          <a:xfrm>
            <a:off x="4348163" y="1404938"/>
            <a:ext cx="38100" cy="38100"/>
          </a:xfrm>
          <a:prstGeom prst="ellips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31" name="Line 59"/>
          <p:cNvSpPr>
            <a:spLocks noChangeShapeType="1"/>
          </p:cNvSpPr>
          <p:nvPr/>
        </p:nvSpPr>
        <p:spPr bwMode="auto">
          <a:xfrm>
            <a:off x="482600" y="1285875"/>
            <a:ext cx="1588" cy="11255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32" name="Line 60"/>
          <p:cNvSpPr>
            <a:spLocks noChangeShapeType="1"/>
          </p:cNvSpPr>
          <p:nvPr/>
        </p:nvSpPr>
        <p:spPr bwMode="auto">
          <a:xfrm>
            <a:off x="482600" y="2270125"/>
            <a:ext cx="8680450" cy="1588"/>
          </a:xfrm>
          <a:prstGeom prst="line">
            <a:avLst/>
          </a:prstGeom>
          <a:noFill/>
          <a:ln w="36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33" name="Line 61"/>
          <p:cNvSpPr>
            <a:spLocks noChangeShapeType="1"/>
          </p:cNvSpPr>
          <p:nvPr/>
        </p:nvSpPr>
        <p:spPr bwMode="auto">
          <a:xfrm>
            <a:off x="482600" y="1447800"/>
            <a:ext cx="4379913" cy="1588"/>
          </a:xfrm>
          <a:prstGeom prst="line">
            <a:avLst/>
          </a:prstGeom>
          <a:noFill/>
          <a:ln w="36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34" name="Line 62"/>
          <p:cNvSpPr>
            <a:spLocks noChangeShapeType="1"/>
          </p:cNvSpPr>
          <p:nvPr/>
        </p:nvSpPr>
        <p:spPr bwMode="auto">
          <a:xfrm>
            <a:off x="5267325" y="1447800"/>
            <a:ext cx="3895725" cy="1588"/>
          </a:xfrm>
          <a:prstGeom prst="line">
            <a:avLst/>
          </a:prstGeom>
          <a:noFill/>
          <a:ln w="36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35" name="Line 63"/>
          <p:cNvSpPr>
            <a:spLocks noChangeShapeType="1"/>
          </p:cNvSpPr>
          <p:nvPr/>
        </p:nvSpPr>
        <p:spPr bwMode="auto">
          <a:xfrm>
            <a:off x="4802188" y="1339850"/>
            <a:ext cx="1587" cy="107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36" name="Line 64"/>
          <p:cNvSpPr>
            <a:spLocks noChangeShapeType="1"/>
          </p:cNvSpPr>
          <p:nvPr/>
        </p:nvSpPr>
        <p:spPr bwMode="auto">
          <a:xfrm>
            <a:off x="4441825" y="1339850"/>
            <a:ext cx="1588" cy="107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37" name="Line 65"/>
          <p:cNvSpPr>
            <a:spLocks noChangeShapeType="1"/>
          </p:cNvSpPr>
          <p:nvPr/>
        </p:nvSpPr>
        <p:spPr bwMode="auto">
          <a:xfrm>
            <a:off x="8775700" y="1339850"/>
            <a:ext cx="1588" cy="107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38" name="Line 66"/>
          <p:cNvSpPr>
            <a:spLocks noChangeShapeType="1"/>
          </p:cNvSpPr>
          <p:nvPr/>
        </p:nvSpPr>
        <p:spPr bwMode="auto">
          <a:xfrm>
            <a:off x="7896225" y="2162175"/>
            <a:ext cx="1588" cy="107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39" name="Line 67"/>
          <p:cNvSpPr>
            <a:spLocks noChangeShapeType="1"/>
          </p:cNvSpPr>
          <p:nvPr/>
        </p:nvSpPr>
        <p:spPr bwMode="auto">
          <a:xfrm>
            <a:off x="8147050" y="2162175"/>
            <a:ext cx="1588" cy="107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40" name="Line 68"/>
          <p:cNvSpPr>
            <a:spLocks noChangeShapeType="1"/>
          </p:cNvSpPr>
          <p:nvPr/>
        </p:nvSpPr>
        <p:spPr bwMode="auto">
          <a:xfrm>
            <a:off x="8667750" y="2162175"/>
            <a:ext cx="1588" cy="107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41" name="Line 69"/>
          <p:cNvSpPr>
            <a:spLocks noChangeShapeType="1"/>
          </p:cNvSpPr>
          <p:nvPr/>
        </p:nvSpPr>
        <p:spPr bwMode="auto">
          <a:xfrm>
            <a:off x="5180013" y="2162175"/>
            <a:ext cx="1587" cy="1984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42" name="Line 70"/>
          <p:cNvSpPr>
            <a:spLocks noChangeShapeType="1"/>
          </p:cNvSpPr>
          <p:nvPr/>
        </p:nvSpPr>
        <p:spPr bwMode="auto">
          <a:xfrm>
            <a:off x="4927600" y="2162175"/>
            <a:ext cx="1588" cy="1984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43" name="Text Box 71"/>
          <p:cNvSpPr txBox="1">
            <a:spLocks noChangeArrowheads="1"/>
          </p:cNvSpPr>
          <p:nvPr/>
        </p:nvSpPr>
        <p:spPr bwMode="auto">
          <a:xfrm>
            <a:off x="5903913" y="2033588"/>
            <a:ext cx="344487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ja-JP" altLang="en-US" sz="700">
                <a:solidFill>
                  <a:srgbClr val="000000"/>
                </a:solidFill>
                <a:latin typeface="AR Pゴシック体M" panose="020B0600000000000000" pitchFamily="50" charset="-128"/>
              </a:rPr>
              <a:t>裏を利用</a:t>
            </a:r>
            <a:endParaRPr lang="ja-JP" altLang="en-US">
              <a:ea typeface="ＭＳ ゴシック" panose="020B0609070205080204" pitchFamily="49" charset="-128"/>
            </a:endParaRPr>
          </a:p>
        </p:txBody>
      </p:sp>
      <p:sp>
        <p:nvSpPr>
          <p:cNvPr id="1052744" name="Line 72"/>
          <p:cNvSpPr>
            <a:spLocks noChangeShapeType="1"/>
          </p:cNvSpPr>
          <p:nvPr/>
        </p:nvSpPr>
        <p:spPr bwMode="auto">
          <a:xfrm>
            <a:off x="1100138" y="1346200"/>
            <a:ext cx="1587" cy="9286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45" name="Line 73"/>
          <p:cNvSpPr>
            <a:spLocks noChangeShapeType="1"/>
          </p:cNvSpPr>
          <p:nvPr/>
        </p:nvSpPr>
        <p:spPr bwMode="auto">
          <a:xfrm>
            <a:off x="847725" y="2174875"/>
            <a:ext cx="1588" cy="952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46" name="Line 74"/>
          <p:cNvSpPr>
            <a:spLocks noChangeShapeType="1"/>
          </p:cNvSpPr>
          <p:nvPr/>
        </p:nvSpPr>
        <p:spPr bwMode="auto">
          <a:xfrm>
            <a:off x="412750" y="1339850"/>
            <a:ext cx="87884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47" name="Line 75"/>
          <p:cNvSpPr>
            <a:spLocks noChangeShapeType="1"/>
          </p:cNvSpPr>
          <p:nvPr/>
        </p:nvSpPr>
        <p:spPr bwMode="auto">
          <a:xfrm>
            <a:off x="2206625" y="1463675"/>
            <a:ext cx="56784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48" name="Line 76"/>
          <p:cNvSpPr>
            <a:spLocks noChangeShapeType="1"/>
          </p:cNvSpPr>
          <p:nvPr/>
        </p:nvSpPr>
        <p:spPr bwMode="auto">
          <a:xfrm>
            <a:off x="7837488" y="1435100"/>
            <a:ext cx="1587" cy="5794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49" name="Line 77"/>
          <p:cNvSpPr>
            <a:spLocks noChangeShapeType="1"/>
          </p:cNvSpPr>
          <p:nvPr/>
        </p:nvSpPr>
        <p:spPr bwMode="auto">
          <a:xfrm>
            <a:off x="2206625" y="1946275"/>
            <a:ext cx="568801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50" name="Line 78"/>
          <p:cNvSpPr>
            <a:spLocks noChangeShapeType="1"/>
          </p:cNvSpPr>
          <p:nvPr/>
        </p:nvSpPr>
        <p:spPr bwMode="auto">
          <a:xfrm>
            <a:off x="2274888" y="1422400"/>
            <a:ext cx="1587" cy="5572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51" name="Line 79"/>
          <p:cNvSpPr>
            <a:spLocks noChangeShapeType="1"/>
          </p:cNvSpPr>
          <p:nvPr/>
        </p:nvSpPr>
        <p:spPr bwMode="auto">
          <a:xfrm>
            <a:off x="1079500" y="1463675"/>
            <a:ext cx="4762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52" name="Line 80"/>
          <p:cNvSpPr>
            <a:spLocks noChangeShapeType="1"/>
          </p:cNvSpPr>
          <p:nvPr/>
        </p:nvSpPr>
        <p:spPr bwMode="auto">
          <a:xfrm>
            <a:off x="1514475" y="1430338"/>
            <a:ext cx="1588" cy="5635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53" name="Line 81"/>
          <p:cNvSpPr>
            <a:spLocks noChangeShapeType="1"/>
          </p:cNvSpPr>
          <p:nvPr/>
        </p:nvSpPr>
        <p:spPr bwMode="auto">
          <a:xfrm>
            <a:off x="1079500" y="1946275"/>
            <a:ext cx="4762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54" name="Line 82"/>
          <p:cNvSpPr>
            <a:spLocks noChangeShapeType="1"/>
          </p:cNvSpPr>
          <p:nvPr/>
        </p:nvSpPr>
        <p:spPr bwMode="auto">
          <a:xfrm>
            <a:off x="1135063" y="1430338"/>
            <a:ext cx="1587" cy="5635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55" name="Line 83"/>
          <p:cNvSpPr>
            <a:spLocks noChangeShapeType="1"/>
          </p:cNvSpPr>
          <p:nvPr/>
        </p:nvSpPr>
        <p:spPr bwMode="auto">
          <a:xfrm>
            <a:off x="8543925" y="1463675"/>
            <a:ext cx="5111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56" name="Line 84"/>
          <p:cNvSpPr>
            <a:spLocks noChangeShapeType="1"/>
          </p:cNvSpPr>
          <p:nvPr/>
        </p:nvSpPr>
        <p:spPr bwMode="auto">
          <a:xfrm>
            <a:off x="8983663" y="1417638"/>
            <a:ext cx="1587" cy="6016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57" name="Line 85"/>
          <p:cNvSpPr>
            <a:spLocks noChangeShapeType="1"/>
          </p:cNvSpPr>
          <p:nvPr/>
        </p:nvSpPr>
        <p:spPr bwMode="auto">
          <a:xfrm>
            <a:off x="8543925" y="1946275"/>
            <a:ext cx="5111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58" name="Line 86"/>
          <p:cNvSpPr>
            <a:spLocks noChangeShapeType="1"/>
          </p:cNvSpPr>
          <p:nvPr/>
        </p:nvSpPr>
        <p:spPr bwMode="auto">
          <a:xfrm>
            <a:off x="8605838" y="1417638"/>
            <a:ext cx="1587" cy="6016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59" name="Line 87"/>
          <p:cNvSpPr>
            <a:spLocks noChangeShapeType="1"/>
          </p:cNvSpPr>
          <p:nvPr/>
        </p:nvSpPr>
        <p:spPr bwMode="auto">
          <a:xfrm>
            <a:off x="847725" y="1352550"/>
            <a:ext cx="1588" cy="952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60" name="Rectangle 88" descr="10%"/>
          <p:cNvSpPr>
            <a:spLocks noChangeArrowheads="1"/>
          </p:cNvSpPr>
          <p:nvPr/>
        </p:nvSpPr>
        <p:spPr bwMode="auto">
          <a:xfrm>
            <a:off x="4441825" y="1339850"/>
            <a:ext cx="360363" cy="10795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3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52761" name="Line 89"/>
          <p:cNvSpPr>
            <a:spLocks noChangeShapeType="1"/>
          </p:cNvSpPr>
          <p:nvPr/>
        </p:nvSpPr>
        <p:spPr bwMode="auto">
          <a:xfrm>
            <a:off x="9131300" y="4763"/>
            <a:ext cx="1588" cy="11557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62" name="Line 90"/>
          <p:cNvSpPr>
            <a:spLocks noChangeShapeType="1"/>
          </p:cNvSpPr>
          <p:nvPr/>
        </p:nvSpPr>
        <p:spPr bwMode="auto">
          <a:xfrm>
            <a:off x="411163" y="139700"/>
            <a:ext cx="878998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2763" name="Group 91"/>
          <p:cNvGrpSpPr>
            <a:grpSpLocks/>
          </p:cNvGrpSpPr>
          <p:nvPr/>
        </p:nvGrpSpPr>
        <p:grpSpPr bwMode="auto">
          <a:xfrm>
            <a:off x="1619250" y="573088"/>
            <a:ext cx="257175" cy="444500"/>
            <a:chOff x="1020" y="361"/>
            <a:chExt cx="162" cy="280"/>
          </a:xfrm>
        </p:grpSpPr>
        <p:sp>
          <p:nvSpPr>
            <p:cNvPr id="1052764" name="Line 92"/>
            <p:cNvSpPr>
              <a:spLocks noChangeShapeType="1"/>
            </p:cNvSpPr>
            <p:nvPr/>
          </p:nvSpPr>
          <p:spPr bwMode="auto">
            <a:xfrm>
              <a:off x="1137" y="596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65" name="Line 93"/>
            <p:cNvSpPr>
              <a:spLocks noChangeShapeType="1"/>
            </p:cNvSpPr>
            <p:nvPr/>
          </p:nvSpPr>
          <p:spPr bwMode="auto">
            <a:xfrm>
              <a:off x="1137" y="596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66" name="Rectangle 94"/>
            <p:cNvSpPr>
              <a:spLocks noChangeArrowheads="1"/>
            </p:cNvSpPr>
            <p:nvPr/>
          </p:nvSpPr>
          <p:spPr bwMode="auto">
            <a:xfrm>
              <a:off x="1043" y="384"/>
              <a:ext cx="116" cy="23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67" name="Line 95"/>
            <p:cNvSpPr>
              <a:spLocks noChangeShapeType="1"/>
            </p:cNvSpPr>
            <p:nvPr/>
          </p:nvSpPr>
          <p:spPr bwMode="auto">
            <a:xfrm>
              <a:off x="1137" y="406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68" name="Line 96"/>
            <p:cNvSpPr>
              <a:spLocks noChangeShapeType="1"/>
            </p:cNvSpPr>
            <p:nvPr/>
          </p:nvSpPr>
          <p:spPr bwMode="auto">
            <a:xfrm>
              <a:off x="1137" y="361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69" name="Line 97"/>
            <p:cNvSpPr>
              <a:spLocks noChangeShapeType="1"/>
            </p:cNvSpPr>
            <p:nvPr/>
          </p:nvSpPr>
          <p:spPr bwMode="auto">
            <a:xfrm>
              <a:off x="1020" y="406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70" name="Line 98"/>
            <p:cNvSpPr>
              <a:spLocks noChangeShapeType="1"/>
            </p:cNvSpPr>
            <p:nvPr/>
          </p:nvSpPr>
          <p:spPr bwMode="auto">
            <a:xfrm>
              <a:off x="1065" y="361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71" name="Line 99"/>
            <p:cNvSpPr>
              <a:spLocks noChangeShapeType="1"/>
            </p:cNvSpPr>
            <p:nvPr/>
          </p:nvSpPr>
          <p:spPr bwMode="auto">
            <a:xfrm>
              <a:off x="1065" y="596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72" name="Line 100"/>
            <p:cNvSpPr>
              <a:spLocks noChangeShapeType="1"/>
            </p:cNvSpPr>
            <p:nvPr/>
          </p:nvSpPr>
          <p:spPr bwMode="auto">
            <a:xfrm>
              <a:off x="1020" y="596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2773" name="Group 101"/>
          <p:cNvGrpSpPr>
            <a:grpSpLocks/>
          </p:cNvGrpSpPr>
          <p:nvPr/>
        </p:nvGrpSpPr>
        <p:grpSpPr bwMode="auto">
          <a:xfrm>
            <a:off x="1900238" y="573088"/>
            <a:ext cx="257175" cy="444500"/>
            <a:chOff x="1197" y="361"/>
            <a:chExt cx="162" cy="280"/>
          </a:xfrm>
        </p:grpSpPr>
        <p:sp>
          <p:nvSpPr>
            <p:cNvPr id="1052774" name="Line 102"/>
            <p:cNvSpPr>
              <a:spLocks noChangeShapeType="1"/>
            </p:cNvSpPr>
            <p:nvPr/>
          </p:nvSpPr>
          <p:spPr bwMode="auto">
            <a:xfrm>
              <a:off x="1314" y="596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75" name="Line 103"/>
            <p:cNvSpPr>
              <a:spLocks noChangeShapeType="1"/>
            </p:cNvSpPr>
            <p:nvPr/>
          </p:nvSpPr>
          <p:spPr bwMode="auto">
            <a:xfrm>
              <a:off x="1314" y="596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76" name="Rectangle 104"/>
            <p:cNvSpPr>
              <a:spLocks noChangeArrowheads="1"/>
            </p:cNvSpPr>
            <p:nvPr/>
          </p:nvSpPr>
          <p:spPr bwMode="auto">
            <a:xfrm>
              <a:off x="1219" y="384"/>
              <a:ext cx="117" cy="23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77" name="Line 105"/>
            <p:cNvSpPr>
              <a:spLocks noChangeShapeType="1"/>
            </p:cNvSpPr>
            <p:nvPr/>
          </p:nvSpPr>
          <p:spPr bwMode="auto">
            <a:xfrm>
              <a:off x="1314" y="406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78" name="Line 106"/>
            <p:cNvSpPr>
              <a:spLocks noChangeShapeType="1"/>
            </p:cNvSpPr>
            <p:nvPr/>
          </p:nvSpPr>
          <p:spPr bwMode="auto">
            <a:xfrm>
              <a:off x="1314" y="361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79" name="Line 107"/>
            <p:cNvSpPr>
              <a:spLocks noChangeShapeType="1"/>
            </p:cNvSpPr>
            <p:nvPr/>
          </p:nvSpPr>
          <p:spPr bwMode="auto">
            <a:xfrm>
              <a:off x="1197" y="406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80" name="Line 108"/>
            <p:cNvSpPr>
              <a:spLocks noChangeShapeType="1"/>
            </p:cNvSpPr>
            <p:nvPr/>
          </p:nvSpPr>
          <p:spPr bwMode="auto">
            <a:xfrm>
              <a:off x="1242" y="361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81" name="Line 109"/>
            <p:cNvSpPr>
              <a:spLocks noChangeShapeType="1"/>
            </p:cNvSpPr>
            <p:nvPr/>
          </p:nvSpPr>
          <p:spPr bwMode="auto">
            <a:xfrm>
              <a:off x="1242" y="596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82" name="Line 110"/>
            <p:cNvSpPr>
              <a:spLocks noChangeShapeType="1"/>
            </p:cNvSpPr>
            <p:nvPr/>
          </p:nvSpPr>
          <p:spPr bwMode="auto">
            <a:xfrm>
              <a:off x="1197" y="596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2783" name="Group 111"/>
          <p:cNvGrpSpPr>
            <a:grpSpLocks/>
          </p:cNvGrpSpPr>
          <p:nvPr/>
        </p:nvGrpSpPr>
        <p:grpSpPr bwMode="auto">
          <a:xfrm>
            <a:off x="7962900" y="573088"/>
            <a:ext cx="257175" cy="444500"/>
            <a:chOff x="5016" y="361"/>
            <a:chExt cx="162" cy="280"/>
          </a:xfrm>
        </p:grpSpPr>
        <p:sp>
          <p:nvSpPr>
            <p:cNvPr id="1052784" name="Line 112"/>
            <p:cNvSpPr>
              <a:spLocks noChangeShapeType="1"/>
            </p:cNvSpPr>
            <p:nvPr/>
          </p:nvSpPr>
          <p:spPr bwMode="auto">
            <a:xfrm>
              <a:off x="5132" y="595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85" name="Line 113"/>
            <p:cNvSpPr>
              <a:spLocks noChangeShapeType="1"/>
            </p:cNvSpPr>
            <p:nvPr/>
          </p:nvSpPr>
          <p:spPr bwMode="auto">
            <a:xfrm>
              <a:off x="5132" y="595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86" name="Rectangle 114"/>
            <p:cNvSpPr>
              <a:spLocks noChangeArrowheads="1"/>
            </p:cNvSpPr>
            <p:nvPr/>
          </p:nvSpPr>
          <p:spPr bwMode="auto">
            <a:xfrm>
              <a:off x="5038" y="383"/>
              <a:ext cx="117" cy="23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87" name="Line 115"/>
            <p:cNvSpPr>
              <a:spLocks noChangeShapeType="1"/>
            </p:cNvSpPr>
            <p:nvPr/>
          </p:nvSpPr>
          <p:spPr bwMode="auto">
            <a:xfrm>
              <a:off x="5132" y="406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88" name="Line 116"/>
            <p:cNvSpPr>
              <a:spLocks noChangeShapeType="1"/>
            </p:cNvSpPr>
            <p:nvPr/>
          </p:nvSpPr>
          <p:spPr bwMode="auto">
            <a:xfrm>
              <a:off x="5132" y="361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89" name="Line 117"/>
            <p:cNvSpPr>
              <a:spLocks noChangeShapeType="1"/>
            </p:cNvSpPr>
            <p:nvPr/>
          </p:nvSpPr>
          <p:spPr bwMode="auto">
            <a:xfrm>
              <a:off x="5016" y="406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90" name="Line 118"/>
            <p:cNvSpPr>
              <a:spLocks noChangeShapeType="1"/>
            </p:cNvSpPr>
            <p:nvPr/>
          </p:nvSpPr>
          <p:spPr bwMode="auto">
            <a:xfrm>
              <a:off x="5061" y="361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91" name="Line 119"/>
            <p:cNvSpPr>
              <a:spLocks noChangeShapeType="1"/>
            </p:cNvSpPr>
            <p:nvPr/>
          </p:nvSpPr>
          <p:spPr bwMode="auto">
            <a:xfrm>
              <a:off x="5061" y="595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92" name="Line 120"/>
            <p:cNvSpPr>
              <a:spLocks noChangeShapeType="1"/>
            </p:cNvSpPr>
            <p:nvPr/>
          </p:nvSpPr>
          <p:spPr bwMode="auto">
            <a:xfrm>
              <a:off x="5016" y="595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2793" name="Group 121"/>
          <p:cNvGrpSpPr>
            <a:grpSpLocks/>
          </p:cNvGrpSpPr>
          <p:nvPr/>
        </p:nvGrpSpPr>
        <p:grpSpPr bwMode="auto">
          <a:xfrm>
            <a:off x="8243888" y="573088"/>
            <a:ext cx="257175" cy="444500"/>
            <a:chOff x="5193" y="361"/>
            <a:chExt cx="162" cy="280"/>
          </a:xfrm>
        </p:grpSpPr>
        <p:sp>
          <p:nvSpPr>
            <p:cNvPr id="1052794" name="Line 122"/>
            <p:cNvSpPr>
              <a:spLocks noChangeShapeType="1"/>
            </p:cNvSpPr>
            <p:nvPr/>
          </p:nvSpPr>
          <p:spPr bwMode="auto">
            <a:xfrm>
              <a:off x="5309" y="595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95" name="Line 123"/>
            <p:cNvSpPr>
              <a:spLocks noChangeShapeType="1"/>
            </p:cNvSpPr>
            <p:nvPr/>
          </p:nvSpPr>
          <p:spPr bwMode="auto">
            <a:xfrm>
              <a:off x="5309" y="595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96" name="Rectangle 124"/>
            <p:cNvSpPr>
              <a:spLocks noChangeArrowheads="1"/>
            </p:cNvSpPr>
            <p:nvPr/>
          </p:nvSpPr>
          <p:spPr bwMode="auto">
            <a:xfrm>
              <a:off x="5215" y="383"/>
              <a:ext cx="117" cy="23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97" name="Line 125"/>
            <p:cNvSpPr>
              <a:spLocks noChangeShapeType="1"/>
            </p:cNvSpPr>
            <p:nvPr/>
          </p:nvSpPr>
          <p:spPr bwMode="auto">
            <a:xfrm>
              <a:off x="5309" y="406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98" name="Line 126"/>
            <p:cNvSpPr>
              <a:spLocks noChangeShapeType="1"/>
            </p:cNvSpPr>
            <p:nvPr/>
          </p:nvSpPr>
          <p:spPr bwMode="auto">
            <a:xfrm>
              <a:off x="5309" y="361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99" name="Line 127"/>
            <p:cNvSpPr>
              <a:spLocks noChangeShapeType="1"/>
            </p:cNvSpPr>
            <p:nvPr/>
          </p:nvSpPr>
          <p:spPr bwMode="auto">
            <a:xfrm>
              <a:off x="5193" y="406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00" name="Line 128"/>
            <p:cNvSpPr>
              <a:spLocks noChangeShapeType="1"/>
            </p:cNvSpPr>
            <p:nvPr/>
          </p:nvSpPr>
          <p:spPr bwMode="auto">
            <a:xfrm>
              <a:off x="5238" y="361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01" name="Line 129"/>
            <p:cNvSpPr>
              <a:spLocks noChangeShapeType="1"/>
            </p:cNvSpPr>
            <p:nvPr/>
          </p:nvSpPr>
          <p:spPr bwMode="auto">
            <a:xfrm>
              <a:off x="5238" y="595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02" name="Line 130"/>
            <p:cNvSpPr>
              <a:spLocks noChangeShapeType="1"/>
            </p:cNvSpPr>
            <p:nvPr/>
          </p:nvSpPr>
          <p:spPr bwMode="auto">
            <a:xfrm>
              <a:off x="5193" y="595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2803" name="Line 131"/>
          <p:cNvSpPr>
            <a:spLocks noChangeShapeType="1"/>
          </p:cNvSpPr>
          <p:nvPr/>
        </p:nvSpPr>
        <p:spPr bwMode="auto">
          <a:xfrm>
            <a:off x="717550" y="990600"/>
            <a:ext cx="1555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04" name="Line 132"/>
          <p:cNvSpPr>
            <a:spLocks noChangeShapeType="1"/>
          </p:cNvSpPr>
          <p:nvPr/>
        </p:nvSpPr>
        <p:spPr bwMode="auto">
          <a:xfrm>
            <a:off x="873125" y="573088"/>
            <a:ext cx="1588" cy="4175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05" name="Line 133"/>
          <p:cNvSpPr>
            <a:spLocks noChangeShapeType="1"/>
          </p:cNvSpPr>
          <p:nvPr/>
        </p:nvSpPr>
        <p:spPr bwMode="auto">
          <a:xfrm>
            <a:off x="660400" y="617538"/>
            <a:ext cx="2714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06" name="Line 134"/>
          <p:cNvSpPr>
            <a:spLocks noChangeShapeType="1"/>
          </p:cNvSpPr>
          <p:nvPr/>
        </p:nvSpPr>
        <p:spPr bwMode="auto">
          <a:xfrm>
            <a:off x="717550" y="573088"/>
            <a:ext cx="1588" cy="4175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07" name="Line 135"/>
          <p:cNvSpPr>
            <a:spLocks noChangeShapeType="1"/>
          </p:cNvSpPr>
          <p:nvPr/>
        </p:nvSpPr>
        <p:spPr bwMode="auto">
          <a:xfrm>
            <a:off x="852488" y="969963"/>
            <a:ext cx="412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08" name="Line 136"/>
          <p:cNvSpPr>
            <a:spLocks noChangeShapeType="1"/>
          </p:cNvSpPr>
          <p:nvPr/>
        </p:nvSpPr>
        <p:spPr bwMode="auto">
          <a:xfrm>
            <a:off x="852488" y="969963"/>
            <a:ext cx="1587" cy="460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09" name="Line 137"/>
          <p:cNvSpPr>
            <a:spLocks noChangeShapeType="1"/>
          </p:cNvSpPr>
          <p:nvPr/>
        </p:nvSpPr>
        <p:spPr bwMode="auto">
          <a:xfrm>
            <a:off x="738188" y="969963"/>
            <a:ext cx="1587" cy="460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10" name="Line 138"/>
          <p:cNvSpPr>
            <a:spLocks noChangeShapeType="1"/>
          </p:cNvSpPr>
          <p:nvPr/>
        </p:nvSpPr>
        <p:spPr bwMode="auto">
          <a:xfrm>
            <a:off x="692150" y="969963"/>
            <a:ext cx="460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11" name="Line 139"/>
          <p:cNvSpPr>
            <a:spLocks noChangeShapeType="1"/>
          </p:cNvSpPr>
          <p:nvPr/>
        </p:nvSpPr>
        <p:spPr bwMode="auto">
          <a:xfrm>
            <a:off x="4829175" y="1131888"/>
            <a:ext cx="4714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12" name="Line 140"/>
          <p:cNvSpPr>
            <a:spLocks noChangeShapeType="1"/>
          </p:cNvSpPr>
          <p:nvPr/>
        </p:nvSpPr>
        <p:spPr bwMode="auto">
          <a:xfrm>
            <a:off x="5267325" y="992188"/>
            <a:ext cx="1588" cy="1524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13" name="Line 141"/>
          <p:cNvSpPr>
            <a:spLocks noChangeShapeType="1"/>
          </p:cNvSpPr>
          <p:nvPr/>
        </p:nvSpPr>
        <p:spPr bwMode="auto">
          <a:xfrm>
            <a:off x="4916488" y="1035050"/>
            <a:ext cx="29686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14" name="Line 142"/>
          <p:cNvSpPr>
            <a:spLocks noChangeShapeType="1"/>
          </p:cNvSpPr>
          <p:nvPr/>
        </p:nvSpPr>
        <p:spPr bwMode="auto">
          <a:xfrm>
            <a:off x="4862513" y="992188"/>
            <a:ext cx="1587" cy="1524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15" name="Oval 143"/>
          <p:cNvSpPr>
            <a:spLocks noChangeArrowheads="1"/>
          </p:cNvSpPr>
          <p:nvPr/>
        </p:nvSpPr>
        <p:spPr bwMode="auto">
          <a:xfrm>
            <a:off x="4348163" y="1103313"/>
            <a:ext cx="38100" cy="38100"/>
          </a:xfrm>
          <a:prstGeom prst="ellips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16" name="Oval 144"/>
          <p:cNvSpPr>
            <a:spLocks noChangeArrowheads="1"/>
          </p:cNvSpPr>
          <p:nvPr/>
        </p:nvSpPr>
        <p:spPr bwMode="auto">
          <a:xfrm>
            <a:off x="4348163" y="1057275"/>
            <a:ext cx="38100" cy="39688"/>
          </a:xfrm>
          <a:prstGeom prst="ellips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17" name="Line 145"/>
          <p:cNvSpPr>
            <a:spLocks noChangeShapeType="1"/>
          </p:cNvSpPr>
          <p:nvPr/>
        </p:nvSpPr>
        <p:spPr bwMode="auto">
          <a:xfrm>
            <a:off x="482600" y="58738"/>
            <a:ext cx="1588" cy="11557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18" name="Line 146"/>
          <p:cNvSpPr>
            <a:spLocks noChangeShapeType="1"/>
          </p:cNvSpPr>
          <p:nvPr/>
        </p:nvSpPr>
        <p:spPr bwMode="auto">
          <a:xfrm>
            <a:off x="482600" y="230188"/>
            <a:ext cx="8680450" cy="1587"/>
          </a:xfrm>
          <a:prstGeom prst="line">
            <a:avLst/>
          </a:prstGeom>
          <a:noFill/>
          <a:ln w="36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19" name="Line 147"/>
          <p:cNvSpPr>
            <a:spLocks noChangeShapeType="1"/>
          </p:cNvSpPr>
          <p:nvPr/>
        </p:nvSpPr>
        <p:spPr bwMode="auto">
          <a:xfrm>
            <a:off x="482600" y="1052513"/>
            <a:ext cx="4379913" cy="1587"/>
          </a:xfrm>
          <a:prstGeom prst="line">
            <a:avLst/>
          </a:prstGeom>
          <a:noFill/>
          <a:ln w="36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20" name="Line 148"/>
          <p:cNvSpPr>
            <a:spLocks noChangeShapeType="1"/>
          </p:cNvSpPr>
          <p:nvPr/>
        </p:nvSpPr>
        <p:spPr bwMode="auto">
          <a:xfrm>
            <a:off x="5267325" y="1052513"/>
            <a:ext cx="3895725" cy="1587"/>
          </a:xfrm>
          <a:prstGeom prst="line">
            <a:avLst/>
          </a:prstGeom>
          <a:noFill/>
          <a:ln w="36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21" name="Line 149"/>
          <p:cNvSpPr>
            <a:spLocks noChangeShapeType="1"/>
          </p:cNvSpPr>
          <p:nvPr/>
        </p:nvSpPr>
        <p:spPr bwMode="auto">
          <a:xfrm>
            <a:off x="4802188" y="1052513"/>
            <a:ext cx="1587" cy="107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22" name="Line 150"/>
          <p:cNvSpPr>
            <a:spLocks noChangeShapeType="1"/>
          </p:cNvSpPr>
          <p:nvPr/>
        </p:nvSpPr>
        <p:spPr bwMode="auto">
          <a:xfrm>
            <a:off x="4441825" y="1052513"/>
            <a:ext cx="1588" cy="107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23" name="Line 151"/>
          <p:cNvSpPr>
            <a:spLocks noChangeShapeType="1"/>
          </p:cNvSpPr>
          <p:nvPr/>
        </p:nvSpPr>
        <p:spPr bwMode="auto">
          <a:xfrm>
            <a:off x="8775700" y="1052513"/>
            <a:ext cx="1588" cy="107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24" name="Line 152"/>
          <p:cNvSpPr>
            <a:spLocks noChangeShapeType="1"/>
          </p:cNvSpPr>
          <p:nvPr/>
        </p:nvSpPr>
        <p:spPr bwMode="auto">
          <a:xfrm>
            <a:off x="7896225" y="230188"/>
            <a:ext cx="1588" cy="107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25" name="Line 153"/>
          <p:cNvSpPr>
            <a:spLocks noChangeShapeType="1"/>
          </p:cNvSpPr>
          <p:nvPr/>
        </p:nvSpPr>
        <p:spPr bwMode="auto">
          <a:xfrm>
            <a:off x="8147050" y="230188"/>
            <a:ext cx="1588" cy="107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26" name="Line 154"/>
          <p:cNvSpPr>
            <a:spLocks noChangeShapeType="1"/>
          </p:cNvSpPr>
          <p:nvPr/>
        </p:nvSpPr>
        <p:spPr bwMode="auto">
          <a:xfrm>
            <a:off x="8667750" y="230188"/>
            <a:ext cx="1588" cy="107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27" name="Line 155"/>
          <p:cNvSpPr>
            <a:spLocks noChangeShapeType="1"/>
          </p:cNvSpPr>
          <p:nvPr/>
        </p:nvSpPr>
        <p:spPr bwMode="auto">
          <a:xfrm>
            <a:off x="5180013" y="139700"/>
            <a:ext cx="1587" cy="1984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28" name="Line 156"/>
          <p:cNvSpPr>
            <a:spLocks noChangeShapeType="1"/>
          </p:cNvSpPr>
          <p:nvPr/>
        </p:nvSpPr>
        <p:spPr bwMode="auto">
          <a:xfrm>
            <a:off x="4927600" y="139700"/>
            <a:ext cx="1588" cy="1984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29" name="Text Box 157"/>
          <p:cNvSpPr txBox="1">
            <a:spLocks noChangeArrowheads="1"/>
          </p:cNvSpPr>
          <p:nvPr/>
        </p:nvSpPr>
        <p:spPr bwMode="auto">
          <a:xfrm rot="10800000">
            <a:off x="5902325" y="379413"/>
            <a:ext cx="342900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ja-JP" altLang="en-US" sz="700">
                <a:solidFill>
                  <a:srgbClr val="000000"/>
                </a:solidFill>
                <a:latin typeface="AR Pゴシック体M" panose="020B0600000000000000" pitchFamily="50" charset="-128"/>
              </a:rPr>
              <a:t>裏を利用</a:t>
            </a:r>
            <a:endParaRPr lang="ja-JP" altLang="en-US">
              <a:ea typeface="ＭＳ ゴシック" panose="020B0609070205080204" pitchFamily="49" charset="-128"/>
            </a:endParaRPr>
          </a:p>
        </p:txBody>
      </p:sp>
      <p:sp>
        <p:nvSpPr>
          <p:cNvPr id="1052830" name="Line 158"/>
          <p:cNvSpPr>
            <a:spLocks noChangeShapeType="1"/>
          </p:cNvSpPr>
          <p:nvPr/>
        </p:nvSpPr>
        <p:spPr bwMode="auto">
          <a:xfrm>
            <a:off x="1100138" y="225425"/>
            <a:ext cx="1587" cy="9350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31" name="Line 159"/>
          <p:cNvSpPr>
            <a:spLocks noChangeShapeType="1"/>
          </p:cNvSpPr>
          <p:nvPr/>
        </p:nvSpPr>
        <p:spPr bwMode="auto">
          <a:xfrm>
            <a:off x="847725" y="230188"/>
            <a:ext cx="1588" cy="952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32" name="Line 160"/>
          <p:cNvSpPr>
            <a:spLocks noChangeShapeType="1"/>
          </p:cNvSpPr>
          <p:nvPr/>
        </p:nvSpPr>
        <p:spPr bwMode="auto">
          <a:xfrm>
            <a:off x="412750" y="1160463"/>
            <a:ext cx="87884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33" name="Line 161"/>
          <p:cNvSpPr>
            <a:spLocks noChangeShapeType="1"/>
          </p:cNvSpPr>
          <p:nvPr/>
        </p:nvSpPr>
        <p:spPr bwMode="auto">
          <a:xfrm>
            <a:off x="2206625" y="1036638"/>
            <a:ext cx="56784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34" name="Line 162"/>
          <p:cNvSpPr>
            <a:spLocks noChangeShapeType="1"/>
          </p:cNvSpPr>
          <p:nvPr/>
        </p:nvSpPr>
        <p:spPr bwMode="auto">
          <a:xfrm>
            <a:off x="7837488" y="485775"/>
            <a:ext cx="1587" cy="5794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35" name="Line 163"/>
          <p:cNvSpPr>
            <a:spLocks noChangeShapeType="1"/>
          </p:cNvSpPr>
          <p:nvPr/>
        </p:nvSpPr>
        <p:spPr bwMode="auto">
          <a:xfrm>
            <a:off x="2206625" y="554038"/>
            <a:ext cx="568801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36" name="Line 164"/>
          <p:cNvSpPr>
            <a:spLocks noChangeShapeType="1"/>
          </p:cNvSpPr>
          <p:nvPr/>
        </p:nvSpPr>
        <p:spPr bwMode="auto">
          <a:xfrm>
            <a:off x="2274888" y="520700"/>
            <a:ext cx="1587" cy="5572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37" name="Line 165"/>
          <p:cNvSpPr>
            <a:spLocks noChangeShapeType="1"/>
          </p:cNvSpPr>
          <p:nvPr/>
        </p:nvSpPr>
        <p:spPr bwMode="auto">
          <a:xfrm>
            <a:off x="1079500" y="1036638"/>
            <a:ext cx="4762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38" name="Line 166"/>
          <p:cNvSpPr>
            <a:spLocks noChangeShapeType="1"/>
          </p:cNvSpPr>
          <p:nvPr/>
        </p:nvSpPr>
        <p:spPr bwMode="auto">
          <a:xfrm>
            <a:off x="1514475" y="506413"/>
            <a:ext cx="1588" cy="5635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39" name="Line 167"/>
          <p:cNvSpPr>
            <a:spLocks noChangeShapeType="1"/>
          </p:cNvSpPr>
          <p:nvPr/>
        </p:nvSpPr>
        <p:spPr bwMode="auto">
          <a:xfrm>
            <a:off x="1079500" y="554038"/>
            <a:ext cx="4762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40" name="Line 168"/>
          <p:cNvSpPr>
            <a:spLocks noChangeShapeType="1"/>
          </p:cNvSpPr>
          <p:nvPr/>
        </p:nvSpPr>
        <p:spPr bwMode="auto">
          <a:xfrm>
            <a:off x="1135063" y="506413"/>
            <a:ext cx="1587" cy="5635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41" name="Line 169"/>
          <p:cNvSpPr>
            <a:spLocks noChangeShapeType="1"/>
          </p:cNvSpPr>
          <p:nvPr/>
        </p:nvSpPr>
        <p:spPr bwMode="auto">
          <a:xfrm>
            <a:off x="8543925" y="1036638"/>
            <a:ext cx="5111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42" name="Line 170"/>
          <p:cNvSpPr>
            <a:spLocks noChangeShapeType="1"/>
          </p:cNvSpPr>
          <p:nvPr/>
        </p:nvSpPr>
        <p:spPr bwMode="auto">
          <a:xfrm>
            <a:off x="8983663" y="481013"/>
            <a:ext cx="1587" cy="6016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43" name="Line 171"/>
          <p:cNvSpPr>
            <a:spLocks noChangeShapeType="1"/>
          </p:cNvSpPr>
          <p:nvPr/>
        </p:nvSpPr>
        <p:spPr bwMode="auto">
          <a:xfrm>
            <a:off x="8543925" y="554038"/>
            <a:ext cx="5111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44" name="Line 172"/>
          <p:cNvSpPr>
            <a:spLocks noChangeShapeType="1"/>
          </p:cNvSpPr>
          <p:nvPr/>
        </p:nvSpPr>
        <p:spPr bwMode="auto">
          <a:xfrm>
            <a:off x="8605838" y="481013"/>
            <a:ext cx="1587" cy="6016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45" name="Line 173"/>
          <p:cNvSpPr>
            <a:spLocks noChangeShapeType="1"/>
          </p:cNvSpPr>
          <p:nvPr/>
        </p:nvSpPr>
        <p:spPr bwMode="auto">
          <a:xfrm>
            <a:off x="847725" y="1052513"/>
            <a:ext cx="1588" cy="952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46" name="Rectangle 174" descr="10%"/>
          <p:cNvSpPr>
            <a:spLocks noChangeArrowheads="1"/>
          </p:cNvSpPr>
          <p:nvPr/>
        </p:nvSpPr>
        <p:spPr bwMode="auto">
          <a:xfrm>
            <a:off x="4441825" y="1052513"/>
            <a:ext cx="360363" cy="10795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3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52847" name="Line 175"/>
          <p:cNvSpPr>
            <a:spLocks noChangeShapeType="1"/>
          </p:cNvSpPr>
          <p:nvPr/>
        </p:nvSpPr>
        <p:spPr bwMode="auto">
          <a:xfrm>
            <a:off x="9131300" y="2462213"/>
            <a:ext cx="1588" cy="10810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48" name="Line 176"/>
          <p:cNvSpPr>
            <a:spLocks noChangeShapeType="1"/>
          </p:cNvSpPr>
          <p:nvPr/>
        </p:nvSpPr>
        <p:spPr bwMode="auto">
          <a:xfrm>
            <a:off x="9131300" y="2387600"/>
            <a:ext cx="1588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49" name="Line 177"/>
          <p:cNvSpPr>
            <a:spLocks noChangeShapeType="1"/>
          </p:cNvSpPr>
          <p:nvPr/>
        </p:nvSpPr>
        <p:spPr bwMode="auto">
          <a:xfrm>
            <a:off x="411163" y="2522538"/>
            <a:ext cx="878998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2850" name="Group 178"/>
          <p:cNvGrpSpPr>
            <a:grpSpLocks/>
          </p:cNvGrpSpPr>
          <p:nvPr/>
        </p:nvGrpSpPr>
        <p:grpSpPr bwMode="auto">
          <a:xfrm>
            <a:off x="1619250" y="2955925"/>
            <a:ext cx="257175" cy="444500"/>
            <a:chOff x="1020" y="1862"/>
            <a:chExt cx="162" cy="280"/>
          </a:xfrm>
        </p:grpSpPr>
        <p:sp>
          <p:nvSpPr>
            <p:cNvPr id="1052851" name="Line 179"/>
            <p:cNvSpPr>
              <a:spLocks noChangeShapeType="1"/>
            </p:cNvSpPr>
            <p:nvPr/>
          </p:nvSpPr>
          <p:spPr bwMode="auto">
            <a:xfrm>
              <a:off x="1137" y="2097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52" name="Line 180"/>
            <p:cNvSpPr>
              <a:spLocks noChangeShapeType="1"/>
            </p:cNvSpPr>
            <p:nvPr/>
          </p:nvSpPr>
          <p:spPr bwMode="auto">
            <a:xfrm>
              <a:off x="1137" y="2097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53" name="Rectangle 181"/>
            <p:cNvSpPr>
              <a:spLocks noChangeArrowheads="1"/>
            </p:cNvSpPr>
            <p:nvPr/>
          </p:nvSpPr>
          <p:spPr bwMode="auto">
            <a:xfrm>
              <a:off x="1043" y="1885"/>
              <a:ext cx="116" cy="23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54" name="Line 182"/>
            <p:cNvSpPr>
              <a:spLocks noChangeShapeType="1"/>
            </p:cNvSpPr>
            <p:nvPr/>
          </p:nvSpPr>
          <p:spPr bwMode="auto">
            <a:xfrm>
              <a:off x="1137" y="1908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55" name="Line 183"/>
            <p:cNvSpPr>
              <a:spLocks noChangeShapeType="1"/>
            </p:cNvSpPr>
            <p:nvPr/>
          </p:nvSpPr>
          <p:spPr bwMode="auto">
            <a:xfrm>
              <a:off x="1137" y="1862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56" name="Line 184"/>
            <p:cNvSpPr>
              <a:spLocks noChangeShapeType="1"/>
            </p:cNvSpPr>
            <p:nvPr/>
          </p:nvSpPr>
          <p:spPr bwMode="auto">
            <a:xfrm>
              <a:off x="1020" y="1908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57" name="Line 185"/>
            <p:cNvSpPr>
              <a:spLocks noChangeShapeType="1"/>
            </p:cNvSpPr>
            <p:nvPr/>
          </p:nvSpPr>
          <p:spPr bwMode="auto">
            <a:xfrm>
              <a:off x="1065" y="1862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58" name="Line 186"/>
            <p:cNvSpPr>
              <a:spLocks noChangeShapeType="1"/>
            </p:cNvSpPr>
            <p:nvPr/>
          </p:nvSpPr>
          <p:spPr bwMode="auto">
            <a:xfrm>
              <a:off x="1065" y="2097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59" name="Line 187"/>
            <p:cNvSpPr>
              <a:spLocks noChangeShapeType="1"/>
            </p:cNvSpPr>
            <p:nvPr/>
          </p:nvSpPr>
          <p:spPr bwMode="auto">
            <a:xfrm>
              <a:off x="1020" y="2097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2860" name="Group 188"/>
          <p:cNvGrpSpPr>
            <a:grpSpLocks/>
          </p:cNvGrpSpPr>
          <p:nvPr/>
        </p:nvGrpSpPr>
        <p:grpSpPr bwMode="auto">
          <a:xfrm>
            <a:off x="1900238" y="2955925"/>
            <a:ext cx="257175" cy="444500"/>
            <a:chOff x="1197" y="1862"/>
            <a:chExt cx="162" cy="280"/>
          </a:xfrm>
        </p:grpSpPr>
        <p:sp>
          <p:nvSpPr>
            <p:cNvPr id="1052861" name="Line 189"/>
            <p:cNvSpPr>
              <a:spLocks noChangeShapeType="1"/>
            </p:cNvSpPr>
            <p:nvPr/>
          </p:nvSpPr>
          <p:spPr bwMode="auto">
            <a:xfrm>
              <a:off x="1314" y="2097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62" name="Line 190"/>
            <p:cNvSpPr>
              <a:spLocks noChangeShapeType="1"/>
            </p:cNvSpPr>
            <p:nvPr/>
          </p:nvSpPr>
          <p:spPr bwMode="auto">
            <a:xfrm>
              <a:off x="1314" y="2097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63" name="Rectangle 191"/>
            <p:cNvSpPr>
              <a:spLocks noChangeArrowheads="1"/>
            </p:cNvSpPr>
            <p:nvPr/>
          </p:nvSpPr>
          <p:spPr bwMode="auto">
            <a:xfrm>
              <a:off x="1219" y="1885"/>
              <a:ext cx="117" cy="23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64" name="Line 192"/>
            <p:cNvSpPr>
              <a:spLocks noChangeShapeType="1"/>
            </p:cNvSpPr>
            <p:nvPr/>
          </p:nvSpPr>
          <p:spPr bwMode="auto">
            <a:xfrm>
              <a:off x="1314" y="1908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65" name="Line 193"/>
            <p:cNvSpPr>
              <a:spLocks noChangeShapeType="1"/>
            </p:cNvSpPr>
            <p:nvPr/>
          </p:nvSpPr>
          <p:spPr bwMode="auto">
            <a:xfrm>
              <a:off x="1314" y="1862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66" name="Line 194"/>
            <p:cNvSpPr>
              <a:spLocks noChangeShapeType="1"/>
            </p:cNvSpPr>
            <p:nvPr/>
          </p:nvSpPr>
          <p:spPr bwMode="auto">
            <a:xfrm>
              <a:off x="1197" y="1908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67" name="Line 195"/>
            <p:cNvSpPr>
              <a:spLocks noChangeShapeType="1"/>
            </p:cNvSpPr>
            <p:nvPr/>
          </p:nvSpPr>
          <p:spPr bwMode="auto">
            <a:xfrm>
              <a:off x="1242" y="1862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68" name="Line 196"/>
            <p:cNvSpPr>
              <a:spLocks noChangeShapeType="1"/>
            </p:cNvSpPr>
            <p:nvPr/>
          </p:nvSpPr>
          <p:spPr bwMode="auto">
            <a:xfrm>
              <a:off x="1242" y="2097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69" name="Line 197"/>
            <p:cNvSpPr>
              <a:spLocks noChangeShapeType="1"/>
            </p:cNvSpPr>
            <p:nvPr/>
          </p:nvSpPr>
          <p:spPr bwMode="auto">
            <a:xfrm>
              <a:off x="1197" y="2097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2870" name="Group 198"/>
          <p:cNvGrpSpPr>
            <a:grpSpLocks/>
          </p:cNvGrpSpPr>
          <p:nvPr/>
        </p:nvGrpSpPr>
        <p:grpSpPr bwMode="auto">
          <a:xfrm>
            <a:off x="7962900" y="2955925"/>
            <a:ext cx="257175" cy="444500"/>
            <a:chOff x="5016" y="1862"/>
            <a:chExt cx="162" cy="280"/>
          </a:xfrm>
        </p:grpSpPr>
        <p:sp>
          <p:nvSpPr>
            <p:cNvPr id="1052871" name="Line 199"/>
            <p:cNvSpPr>
              <a:spLocks noChangeShapeType="1"/>
            </p:cNvSpPr>
            <p:nvPr/>
          </p:nvSpPr>
          <p:spPr bwMode="auto">
            <a:xfrm>
              <a:off x="5132" y="2097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72" name="Line 200"/>
            <p:cNvSpPr>
              <a:spLocks noChangeShapeType="1"/>
            </p:cNvSpPr>
            <p:nvPr/>
          </p:nvSpPr>
          <p:spPr bwMode="auto">
            <a:xfrm>
              <a:off x="5132" y="2097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73" name="Rectangle 201"/>
            <p:cNvSpPr>
              <a:spLocks noChangeArrowheads="1"/>
            </p:cNvSpPr>
            <p:nvPr/>
          </p:nvSpPr>
          <p:spPr bwMode="auto">
            <a:xfrm>
              <a:off x="5038" y="1884"/>
              <a:ext cx="117" cy="23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74" name="Line 202"/>
            <p:cNvSpPr>
              <a:spLocks noChangeShapeType="1"/>
            </p:cNvSpPr>
            <p:nvPr/>
          </p:nvSpPr>
          <p:spPr bwMode="auto">
            <a:xfrm>
              <a:off x="5132" y="1907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75" name="Line 203"/>
            <p:cNvSpPr>
              <a:spLocks noChangeShapeType="1"/>
            </p:cNvSpPr>
            <p:nvPr/>
          </p:nvSpPr>
          <p:spPr bwMode="auto">
            <a:xfrm>
              <a:off x="5132" y="1862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76" name="Line 204"/>
            <p:cNvSpPr>
              <a:spLocks noChangeShapeType="1"/>
            </p:cNvSpPr>
            <p:nvPr/>
          </p:nvSpPr>
          <p:spPr bwMode="auto">
            <a:xfrm>
              <a:off x="5016" y="1907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77" name="Line 205"/>
            <p:cNvSpPr>
              <a:spLocks noChangeShapeType="1"/>
            </p:cNvSpPr>
            <p:nvPr/>
          </p:nvSpPr>
          <p:spPr bwMode="auto">
            <a:xfrm>
              <a:off x="5061" y="1862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78" name="Line 206"/>
            <p:cNvSpPr>
              <a:spLocks noChangeShapeType="1"/>
            </p:cNvSpPr>
            <p:nvPr/>
          </p:nvSpPr>
          <p:spPr bwMode="auto">
            <a:xfrm>
              <a:off x="5061" y="2097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79" name="Line 207"/>
            <p:cNvSpPr>
              <a:spLocks noChangeShapeType="1"/>
            </p:cNvSpPr>
            <p:nvPr/>
          </p:nvSpPr>
          <p:spPr bwMode="auto">
            <a:xfrm>
              <a:off x="5016" y="2097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2880" name="Group 208"/>
          <p:cNvGrpSpPr>
            <a:grpSpLocks/>
          </p:cNvGrpSpPr>
          <p:nvPr/>
        </p:nvGrpSpPr>
        <p:grpSpPr bwMode="auto">
          <a:xfrm>
            <a:off x="8243888" y="2955925"/>
            <a:ext cx="257175" cy="444500"/>
            <a:chOff x="5193" y="1862"/>
            <a:chExt cx="162" cy="280"/>
          </a:xfrm>
        </p:grpSpPr>
        <p:sp>
          <p:nvSpPr>
            <p:cNvPr id="1052881" name="Line 209"/>
            <p:cNvSpPr>
              <a:spLocks noChangeShapeType="1"/>
            </p:cNvSpPr>
            <p:nvPr/>
          </p:nvSpPr>
          <p:spPr bwMode="auto">
            <a:xfrm>
              <a:off x="5309" y="2097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82" name="Line 210"/>
            <p:cNvSpPr>
              <a:spLocks noChangeShapeType="1"/>
            </p:cNvSpPr>
            <p:nvPr/>
          </p:nvSpPr>
          <p:spPr bwMode="auto">
            <a:xfrm>
              <a:off x="5309" y="2097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83" name="Rectangle 211"/>
            <p:cNvSpPr>
              <a:spLocks noChangeArrowheads="1"/>
            </p:cNvSpPr>
            <p:nvPr/>
          </p:nvSpPr>
          <p:spPr bwMode="auto">
            <a:xfrm>
              <a:off x="5215" y="1884"/>
              <a:ext cx="117" cy="23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84" name="Line 212"/>
            <p:cNvSpPr>
              <a:spLocks noChangeShapeType="1"/>
            </p:cNvSpPr>
            <p:nvPr/>
          </p:nvSpPr>
          <p:spPr bwMode="auto">
            <a:xfrm>
              <a:off x="5309" y="1907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85" name="Line 213"/>
            <p:cNvSpPr>
              <a:spLocks noChangeShapeType="1"/>
            </p:cNvSpPr>
            <p:nvPr/>
          </p:nvSpPr>
          <p:spPr bwMode="auto">
            <a:xfrm>
              <a:off x="5309" y="1862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86" name="Line 214"/>
            <p:cNvSpPr>
              <a:spLocks noChangeShapeType="1"/>
            </p:cNvSpPr>
            <p:nvPr/>
          </p:nvSpPr>
          <p:spPr bwMode="auto">
            <a:xfrm>
              <a:off x="5193" y="1907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87" name="Line 215"/>
            <p:cNvSpPr>
              <a:spLocks noChangeShapeType="1"/>
            </p:cNvSpPr>
            <p:nvPr/>
          </p:nvSpPr>
          <p:spPr bwMode="auto">
            <a:xfrm>
              <a:off x="5238" y="1862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88" name="Line 216"/>
            <p:cNvSpPr>
              <a:spLocks noChangeShapeType="1"/>
            </p:cNvSpPr>
            <p:nvPr/>
          </p:nvSpPr>
          <p:spPr bwMode="auto">
            <a:xfrm>
              <a:off x="5238" y="2097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89" name="Line 217"/>
            <p:cNvSpPr>
              <a:spLocks noChangeShapeType="1"/>
            </p:cNvSpPr>
            <p:nvPr/>
          </p:nvSpPr>
          <p:spPr bwMode="auto">
            <a:xfrm>
              <a:off x="5193" y="2097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2890" name="Line 218"/>
          <p:cNvSpPr>
            <a:spLocks noChangeShapeType="1"/>
          </p:cNvSpPr>
          <p:nvPr/>
        </p:nvSpPr>
        <p:spPr bwMode="auto">
          <a:xfrm>
            <a:off x="717550" y="3373438"/>
            <a:ext cx="1555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91" name="Line 219"/>
          <p:cNvSpPr>
            <a:spLocks noChangeShapeType="1"/>
          </p:cNvSpPr>
          <p:nvPr/>
        </p:nvSpPr>
        <p:spPr bwMode="auto">
          <a:xfrm>
            <a:off x="873125" y="2955925"/>
            <a:ext cx="1588" cy="4175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92" name="Line 220"/>
          <p:cNvSpPr>
            <a:spLocks noChangeShapeType="1"/>
          </p:cNvSpPr>
          <p:nvPr/>
        </p:nvSpPr>
        <p:spPr bwMode="auto">
          <a:xfrm>
            <a:off x="660400" y="3001963"/>
            <a:ext cx="2714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93" name="Line 221"/>
          <p:cNvSpPr>
            <a:spLocks noChangeShapeType="1"/>
          </p:cNvSpPr>
          <p:nvPr/>
        </p:nvSpPr>
        <p:spPr bwMode="auto">
          <a:xfrm>
            <a:off x="717550" y="2955925"/>
            <a:ext cx="1588" cy="4175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94" name="Line 222"/>
          <p:cNvSpPr>
            <a:spLocks noChangeShapeType="1"/>
          </p:cNvSpPr>
          <p:nvPr/>
        </p:nvSpPr>
        <p:spPr bwMode="auto">
          <a:xfrm>
            <a:off x="852488" y="3352800"/>
            <a:ext cx="412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95" name="Line 223"/>
          <p:cNvSpPr>
            <a:spLocks noChangeShapeType="1"/>
          </p:cNvSpPr>
          <p:nvPr/>
        </p:nvSpPr>
        <p:spPr bwMode="auto">
          <a:xfrm>
            <a:off x="852488" y="3352800"/>
            <a:ext cx="1587" cy="460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96" name="Line 224"/>
          <p:cNvSpPr>
            <a:spLocks noChangeShapeType="1"/>
          </p:cNvSpPr>
          <p:nvPr/>
        </p:nvSpPr>
        <p:spPr bwMode="auto">
          <a:xfrm>
            <a:off x="738188" y="3352800"/>
            <a:ext cx="1587" cy="460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97" name="Line 225"/>
          <p:cNvSpPr>
            <a:spLocks noChangeShapeType="1"/>
          </p:cNvSpPr>
          <p:nvPr/>
        </p:nvSpPr>
        <p:spPr bwMode="auto">
          <a:xfrm>
            <a:off x="692150" y="3352800"/>
            <a:ext cx="460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98" name="Line 226"/>
          <p:cNvSpPr>
            <a:spLocks noChangeShapeType="1"/>
          </p:cNvSpPr>
          <p:nvPr/>
        </p:nvSpPr>
        <p:spPr bwMode="auto">
          <a:xfrm>
            <a:off x="4829175" y="3514725"/>
            <a:ext cx="4714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99" name="Line 227"/>
          <p:cNvSpPr>
            <a:spLocks noChangeShapeType="1"/>
          </p:cNvSpPr>
          <p:nvPr/>
        </p:nvSpPr>
        <p:spPr bwMode="auto">
          <a:xfrm>
            <a:off x="5267325" y="3375025"/>
            <a:ext cx="1588" cy="1524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00" name="Line 228"/>
          <p:cNvSpPr>
            <a:spLocks noChangeShapeType="1"/>
          </p:cNvSpPr>
          <p:nvPr/>
        </p:nvSpPr>
        <p:spPr bwMode="auto">
          <a:xfrm>
            <a:off x="4916488" y="3417888"/>
            <a:ext cx="29686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01" name="Line 229"/>
          <p:cNvSpPr>
            <a:spLocks noChangeShapeType="1"/>
          </p:cNvSpPr>
          <p:nvPr/>
        </p:nvSpPr>
        <p:spPr bwMode="auto">
          <a:xfrm>
            <a:off x="4862513" y="3375025"/>
            <a:ext cx="1587" cy="1524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02" name="Oval 230"/>
          <p:cNvSpPr>
            <a:spLocks noChangeArrowheads="1"/>
          </p:cNvSpPr>
          <p:nvPr/>
        </p:nvSpPr>
        <p:spPr bwMode="auto">
          <a:xfrm>
            <a:off x="4348163" y="3486150"/>
            <a:ext cx="38100" cy="39688"/>
          </a:xfrm>
          <a:prstGeom prst="ellips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03" name="Oval 231"/>
          <p:cNvSpPr>
            <a:spLocks noChangeArrowheads="1"/>
          </p:cNvSpPr>
          <p:nvPr/>
        </p:nvSpPr>
        <p:spPr bwMode="auto">
          <a:xfrm>
            <a:off x="4348163" y="3440113"/>
            <a:ext cx="38100" cy="39687"/>
          </a:xfrm>
          <a:prstGeom prst="ellips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04" name="Line 232"/>
          <p:cNvSpPr>
            <a:spLocks noChangeShapeType="1"/>
          </p:cNvSpPr>
          <p:nvPr/>
        </p:nvSpPr>
        <p:spPr bwMode="auto">
          <a:xfrm>
            <a:off x="482600" y="2462213"/>
            <a:ext cx="1588" cy="11350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05" name="Line 233"/>
          <p:cNvSpPr>
            <a:spLocks noChangeShapeType="1"/>
          </p:cNvSpPr>
          <p:nvPr/>
        </p:nvSpPr>
        <p:spPr bwMode="auto">
          <a:xfrm>
            <a:off x="482600" y="2613025"/>
            <a:ext cx="8680450" cy="1588"/>
          </a:xfrm>
          <a:prstGeom prst="line">
            <a:avLst/>
          </a:prstGeom>
          <a:noFill/>
          <a:ln w="36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06" name="Line 234"/>
          <p:cNvSpPr>
            <a:spLocks noChangeShapeType="1"/>
          </p:cNvSpPr>
          <p:nvPr/>
        </p:nvSpPr>
        <p:spPr bwMode="auto">
          <a:xfrm>
            <a:off x="482600" y="3435350"/>
            <a:ext cx="4379913" cy="1588"/>
          </a:xfrm>
          <a:prstGeom prst="line">
            <a:avLst/>
          </a:prstGeom>
          <a:noFill/>
          <a:ln w="36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07" name="Line 235"/>
          <p:cNvSpPr>
            <a:spLocks noChangeShapeType="1"/>
          </p:cNvSpPr>
          <p:nvPr/>
        </p:nvSpPr>
        <p:spPr bwMode="auto">
          <a:xfrm>
            <a:off x="5267325" y="3435350"/>
            <a:ext cx="38957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08" name="Line 236"/>
          <p:cNvSpPr>
            <a:spLocks noChangeShapeType="1"/>
          </p:cNvSpPr>
          <p:nvPr/>
        </p:nvSpPr>
        <p:spPr bwMode="auto">
          <a:xfrm>
            <a:off x="4802188" y="3435350"/>
            <a:ext cx="1587" cy="107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09" name="Line 237"/>
          <p:cNvSpPr>
            <a:spLocks noChangeShapeType="1"/>
          </p:cNvSpPr>
          <p:nvPr/>
        </p:nvSpPr>
        <p:spPr bwMode="auto">
          <a:xfrm>
            <a:off x="4441825" y="3435350"/>
            <a:ext cx="1588" cy="107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10" name="Line 238"/>
          <p:cNvSpPr>
            <a:spLocks noChangeShapeType="1"/>
          </p:cNvSpPr>
          <p:nvPr/>
        </p:nvSpPr>
        <p:spPr bwMode="auto">
          <a:xfrm>
            <a:off x="8775700" y="3435350"/>
            <a:ext cx="1588" cy="107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11" name="Line 239"/>
          <p:cNvSpPr>
            <a:spLocks noChangeShapeType="1"/>
          </p:cNvSpPr>
          <p:nvPr/>
        </p:nvSpPr>
        <p:spPr bwMode="auto">
          <a:xfrm>
            <a:off x="7896225" y="2613025"/>
            <a:ext cx="1588" cy="107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12" name="Line 240"/>
          <p:cNvSpPr>
            <a:spLocks noChangeShapeType="1"/>
          </p:cNvSpPr>
          <p:nvPr/>
        </p:nvSpPr>
        <p:spPr bwMode="auto">
          <a:xfrm>
            <a:off x="8147050" y="2613025"/>
            <a:ext cx="1588" cy="107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13" name="Line 241"/>
          <p:cNvSpPr>
            <a:spLocks noChangeShapeType="1"/>
          </p:cNvSpPr>
          <p:nvPr/>
        </p:nvSpPr>
        <p:spPr bwMode="auto">
          <a:xfrm>
            <a:off x="8667750" y="2613025"/>
            <a:ext cx="1588" cy="107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14" name="Line 242"/>
          <p:cNvSpPr>
            <a:spLocks noChangeShapeType="1"/>
          </p:cNvSpPr>
          <p:nvPr/>
        </p:nvSpPr>
        <p:spPr bwMode="auto">
          <a:xfrm>
            <a:off x="5180013" y="2522538"/>
            <a:ext cx="1587" cy="1984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15" name="Line 243"/>
          <p:cNvSpPr>
            <a:spLocks noChangeShapeType="1"/>
          </p:cNvSpPr>
          <p:nvPr/>
        </p:nvSpPr>
        <p:spPr bwMode="auto">
          <a:xfrm>
            <a:off x="4927600" y="2522538"/>
            <a:ext cx="1588" cy="1984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16" name="Text Box 244"/>
          <p:cNvSpPr txBox="1">
            <a:spLocks noChangeArrowheads="1"/>
          </p:cNvSpPr>
          <p:nvPr/>
        </p:nvSpPr>
        <p:spPr bwMode="auto">
          <a:xfrm rot="10800000">
            <a:off x="5902325" y="2762250"/>
            <a:ext cx="342900" cy="9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ja-JP" altLang="en-US" sz="700">
                <a:solidFill>
                  <a:srgbClr val="000000"/>
                </a:solidFill>
                <a:latin typeface="AR Pゴシック体M" panose="020B0600000000000000" pitchFamily="50" charset="-128"/>
              </a:rPr>
              <a:t>裏を利用</a:t>
            </a:r>
            <a:endParaRPr lang="ja-JP" altLang="en-US">
              <a:ea typeface="ＭＳ ゴシック" panose="020B0609070205080204" pitchFamily="49" charset="-128"/>
            </a:endParaRPr>
          </a:p>
        </p:txBody>
      </p:sp>
      <p:sp>
        <p:nvSpPr>
          <p:cNvPr id="1052917" name="Line 245"/>
          <p:cNvSpPr>
            <a:spLocks noChangeShapeType="1"/>
          </p:cNvSpPr>
          <p:nvPr/>
        </p:nvSpPr>
        <p:spPr bwMode="auto">
          <a:xfrm>
            <a:off x="847725" y="2613025"/>
            <a:ext cx="1588" cy="952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18" name="Line 246"/>
          <p:cNvSpPr>
            <a:spLocks noChangeShapeType="1"/>
          </p:cNvSpPr>
          <p:nvPr/>
        </p:nvSpPr>
        <p:spPr bwMode="auto">
          <a:xfrm>
            <a:off x="412750" y="3543300"/>
            <a:ext cx="87884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19" name="Line 247"/>
          <p:cNvSpPr>
            <a:spLocks noChangeShapeType="1"/>
          </p:cNvSpPr>
          <p:nvPr/>
        </p:nvSpPr>
        <p:spPr bwMode="auto">
          <a:xfrm>
            <a:off x="2206625" y="3419475"/>
            <a:ext cx="56784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20" name="Line 248"/>
          <p:cNvSpPr>
            <a:spLocks noChangeShapeType="1"/>
          </p:cNvSpPr>
          <p:nvPr/>
        </p:nvSpPr>
        <p:spPr bwMode="auto">
          <a:xfrm>
            <a:off x="7837488" y="2868613"/>
            <a:ext cx="1587" cy="5794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21" name="Line 249"/>
          <p:cNvSpPr>
            <a:spLocks noChangeShapeType="1"/>
          </p:cNvSpPr>
          <p:nvPr/>
        </p:nvSpPr>
        <p:spPr bwMode="auto">
          <a:xfrm>
            <a:off x="2206625" y="2936875"/>
            <a:ext cx="568801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22" name="Line 250"/>
          <p:cNvSpPr>
            <a:spLocks noChangeShapeType="1"/>
          </p:cNvSpPr>
          <p:nvPr/>
        </p:nvSpPr>
        <p:spPr bwMode="auto">
          <a:xfrm>
            <a:off x="2274888" y="2903538"/>
            <a:ext cx="1587" cy="5572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23" name="Line 251"/>
          <p:cNvSpPr>
            <a:spLocks noChangeShapeType="1"/>
          </p:cNvSpPr>
          <p:nvPr/>
        </p:nvSpPr>
        <p:spPr bwMode="auto">
          <a:xfrm>
            <a:off x="1079500" y="3419475"/>
            <a:ext cx="4762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24" name="Line 252"/>
          <p:cNvSpPr>
            <a:spLocks noChangeShapeType="1"/>
          </p:cNvSpPr>
          <p:nvPr/>
        </p:nvSpPr>
        <p:spPr bwMode="auto">
          <a:xfrm>
            <a:off x="1514475" y="2889250"/>
            <a:ext cx="1588" cy="5635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25" name="Line 253"/>
          <p:cNvSpPr>
            <a:spLocks noChangeShapeType="1"/>
          </p:cNvSpPr>
          <p:nvPr/>
        </p:nvSpPr>
        <p:spPr bwMode="auto">
          <a:xfrm>
            <a:off x="1079500" y="2936875"/>
            <a:ext cx="4762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26" name="Line 254"/>
          <p:cNvSpPr>
            <a:spLocks noChangeShapeType="1"/>
          </p:cNvSpPr>
          <p:nvPr/>
        </p:nvSpPr>
        <p:spPr bwMode="auto">
          <a:xfrm>
            <a:off x="1135063" y="2889250"/>
            <a:ext cx="1587" cy="5635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27" name="Line 255"/>
          <p:cNvSpPr>
            <a:spLocks noChangeShapeType="1"/>
          </p:cNvSpPr>
          <p:nvPr/>
        </p:nvSpPr>
        <p:spPr bwMode="auto">
          <a:xfrm>
            <a:off x="8543925" y="3419475"/>
            <a:ext cx="5111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28" name="Line 256"/>
          <p:cNvSpPr>
            <a:spLocks noChangeShapeType="1"/>
          </p:cNvSpPr>
          <p:nvPr/>
        </p:nvSpPr>
        <p:spPr bwMode="auto">
          <a:xfrm>
            <a:off x="8983663" y="2865438"/>
            <a:ext cx="1587" cy="6000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29" name="Line 257"/>
          <p:cNvSpPr>
            <a:spLocks noChangeShapeType="1"/>
          </p:cNvSpPr>
          <p:nvPr/>
        </p:nvSpPr>
        <p:spPr bwMode="auto">
          <a:xfrm>
            <a:off x="8543925" y="2936875"/>
            <a:ext cx="5111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30" name="Line 258"/>
          <p:cNvSpPr>
            <a:spLocks noChangeShapeType="1"/>
          </p:cNvSpPr>
          <p:nvPr/>
        </p:nvSpPr>
        <p:spPr bwMode="auto">
          <a:xfrm>
            <a:off x="8605838" y="2865438"/>
            <a:ext cx="1587" cy="6000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31" name="Line 259"/>
          <p:cNvSpPr>
            <a:spLocks noChangeShapeType="1"/>
          </p:cNvSpPr>
          <p:nvPr/>
        </p:nvSpPr>
        <p:spPr bwMode="auto">
          <a:xfrm>
            <a:off x="1100138" y="2613025"/>
            <a:ext cx="1587" cy="9207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32" name="Line 260"/>
          <p:cNvSpPr>
            <a:spLocks noChangeShapeType="1"/>
          </p:cNvSpPr>
          <p:nvPr/>
        </p:nvSpPr>
        <p:spPr bwMode="auto">
          <a:xfrm>
            <a:off x="847725" y="3435350"/>
            <a:ext cx="1588" cy="968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33" name="Rectangle 261" descr="10%"/>
          <p:cNvSpPr>
            <a:spLocks noChangeArrowheads="1"/>
          </p:cNvSpPr>
          <p:nvPr/>
        </p:nvSpPr>
        <p:spPr bwMode="auto">
          <a:xfrm>
            <a:off x="4441825" y="3435350"/>
            <a:ext cx="360363" cy="10795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3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52934" name="Text Box 262"/>
          <p:cNvSpPr txBox="1">
            <a:spLocks noChangeArrowheads="1"/>
          </p:cNvSpPr>
          <p:nvPr/>
        </p:nvSpPr>
        <p:spPr bwMode="auto">
          <a:xfrm>
            <a:off x="4056063" y="722313"/>
            <a:ext cx="200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1000">
                <a:solidFill>
                  <a:srgbClr val="000000"/>
                </a:solidFill>
                <a:ea typeface="ＭＳ ゴシック" panose="020B0609070205080204" pitchFamily="49" charset="-128"/>
              </a:rPr>
              <a:t>0.3</a:t>
            </a:r>
            <a:endParaRPr lang="en-US" altLang="ja-JP">
              <a:ea typeface="ＭＳ ゴシック" panose="020B0609070205080204" pitchFamily="49" charset="-128"/>
            </a:endParaRPr>
          </a:p>
        </p:txBody>
      </p:sp>
      <p:sp>
        <p:nvSpPr>
          <p:cNvPr id="1052935" name="Text Box 263"/>
          <p:cNvSpPr txBox="1">
            <a:spLocks noChangeArrowheads="1"/>
          </p:cNvSpPr>
          <p:nvPr/>
        </p:nvSpPr>
        <p:spPr bwMode="auto">
          <a:xfrm>
            <a:off x="3976688" y="3055938"/>
            <a:ext cx="200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1000">
                <a:solidFill>
                  <a:srgbClr val="000000"/>
                </a:solidFill>
                <a:ea typeface="ＭＳ ゴシック" panose="020B0609070205080204" pitchFamily="49" charset="-128"/>
              </a:rPr>
              <a:t>0.3</a:t>
            </a:r>
            <a:endParaRPr lang="en-US" altLang="ja-JP">
              <a:ea typeface="ＭＳ ゴシック" panose="020B0609070205080204" pitchFamily="49" charset="-128"/>
            </a:endParaRPr>
          </a:p>
        </p:txBody>
      </p:sp>
      <p:sp>
        <p:nvSpPr>
          <p:cNvPr id="1052936" name="Text Box 264"/>
          <p:cNvSpPr txBox="1">
            <a:spLocks noChangeArrowheads="1"/>
          </p:cNvSpPr>
          <p:nvPr/>
        </p:nvSpPr>
        <p:spPr bwMode="auto">
          <a:xfrm>
            <a:off x="8669338" y="1690688"/>
            <a:ext cx="265112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700">
                <a:solidFill>
                  <a:srgbClr val="000000"/>
                </a:solidFill>
                <a:ea typeface="ＭＳ ゴシック" panose="020B0609070205080204" pitchFamily="49" charset="-128"/>
              </a:rPr>
              <a:t>-0.5→</a:t>
            </a:r>
            <a:endParaRPr lang="en-US" altLang="ja-JP">
              <a:ea typeface="ＭＳ ゴシック" panose="020B0609070205080204" pitchFamily="49" charset="-128"/>
            </a:endParaRPr>
          </a:p>
        </p:txBody>
      </p:sp>
      <p:sp>
        <p:nvSpPr>
          <p:cNvPr id="1052937" name="Text Box 265"/>
          <p:cNvSpPr txBox="1">
            <a:spLocks noChangeArrowheads="1"/>
          </p:cNvSpPr>
          <p:nvPr/>
        </p:nvSpPr>
        <p:spPr bwMode="auto">
          <a:xfrm>
            <a:off x="8669338" y="706438"/>
            <a:ext cx="265112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700">
                <a:solidFill>
                  <a:srgbClr val="000000"/>
                </a:solidFill>
                <a:ea typeface="ＭＳ ゴシック" panose="020B0609070205080204" pitchFamily="49" charset="-128"/>
              </a:rPr>
              <a:t>-0.5→</a:t>
            </a:r>
            <a:endParaRPr lang="en-US" altLang="ja-JP">
              <a:ea typeface="ＭＳ ゴシック" panose="020B0609070205080204" pitchFamily="49" charset="-128"/>
            </a:endParaRPr>
          </a:p>
        </p:txBody>
      </p:sp>
      <p:sp>
        <p:nvSpPr>
          <p:cNvPr id="1052938" name="Text Box 266"/>
          <p:cNvSpPr txBox="1">
            <a:spLocks noChangeArrowheads="1"/>
          </p:cNvSpPr>
          <p:nvPr/>
        </p:nvSpPr>
        <p:spPr bwMode="auto">
          <a:xfrm>
            <a:off x="8669338" y="3082925"/>
            <a:ext cx="265112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700">
                <a:solidFill>
                  <a:srgbClr val="000000"/>
                </a:solidFill>
                <a:ea typeface="ＭＳ ゴシック" panose="020B0609070205080204" pitchFamily="49" charset="-128"/>
              </a:rPr>
              <a:t>-0.5→</a:t>
            </a:r>
            <a:endParaRPr lang="en-US" altLang="ja-JP">
              <a:ea typeface="ＭＳ ゴシック" panose="020B0609070205080204" pitchFamily="49" charset="-128"/>
            </a:endParaRPr>
          </a:p>
        </p:txBody>
      </p:sp>
      <p:sp>
        <p:nvSpPr>
          <p:cNvPr id="1052939" name="Line 267"/>
          <p:cNvSpPr>
            <a:spLocks noChangeShapeType="1"/>
          </p:cNvSpPr>
          <p:nvPr/>
        </p:nvSpPr>
        <p:spPr bwMode="auto">
          <a:xfrm>
            <a:off x="9131300" y="3662363"/>
            <a:ext cx="1588" cy="11668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40" name="Line 268"/>
          <p:cNvSpPr>
            <a:spLocks noChangeShapeType="1"/>
          </p:cNvSpPr>
          <p:nvPr/>
        </p:nvSpPr>
        <p:spPr bwMode="auto">
          <a:xfrm>
            <a:off x="411163" y="4743450"/>
            <a:ext cx="878998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2941" name="Group 269"/>
          <p:cNvGrpSpPr>
            <a:grpSpLocks/>
          </p:cNvGrpSpPr>
          <p:nvPr/>
        </p:nvGrpSpPr>
        <p:grpSpPr bwMode="auto">
          <a:xfrm>
            <a:off x="1619250" y="3865563"/>
            <a:ext cx="257175" cy="444500"/>
            <a:chOff x="1020" y="2435"/>
            <a:chExt cx="162" cy="280"/>
          </a:xfrm>
        </p:grpSpPr>
        <p:sp>
          <p:nvSpPr>
            <p:cNvPr id="1052942" name="Line 270"/>
            <p:cNvSpPr>
              <a:spLocks noChangeShapeType="1"/>
            </p:cNvSpPr>
            <p:nvPr/>
          </p:nvSpPr>
          <p:spPr bwMode="auto">
            <a:xfrm>
              <a:off x="1137" y="2480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43" name="Line 271"/>
            <p:cNvSpPr>
              <a:spLocks noChangeShapeType="1"/>
            </p:cNvSpPr>
            <p:nvPr/>
          </p:nvSpPr>
          <p:spPr bwMode="auto">
            <a:xfrm>
              <a:off x="1137" y="2435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44" name="Rectangle 272"/>
            <p:cNvSpPr>
              <a:spLocks noChangeArrowheads="1"/>
            </p:cNvSpPr>
            <p:nvPr/>
          </p:nvSpPr>
          <p:spPr bwMode="auto">
            <a:xfrm>
              <a:off x="1043" y="2458"/>
              <a:ext cx="116" cy="234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45" name="Line 273"/>
            <p:cNvSpPr>
              <a:spLocks noChangeShapeType="1"/>
            </p:cNvSpPr>
            <p:nvPr/>
          </p:nvSpPr>
          <p:spPr bwMode="auto">
            <a:xfrm>
              <a:off x="1137" y="2670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46" name="Line 274"/>
            <p:cNvSpPr>
              <a:spLocks noChangeShapeType="1"/>
            </p:cNvSpPr>
            <p:nvPr/>
          </p:nvSpPr>
          <p:spPr bwMode="auto">
            <a:xfrm>
              <a:off x="1137" y="2670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47" name="Line 275"/>
            <p:cNvSpPr>
              <a:spLocks noChangeShapeType="1"/>
            </p:cNvSpPr>
            <p:nvPr/>
          </p:nvSpPr>
          <p:spPr bwMode="auto">
            <a:xfrm>
              <a:off x="1020" y="2670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48" name="Line 276"/>
            <p:cNvSpPr>
              <a:spLocks noChangeShapeType="1"/>
            </p:cNvSpPr>
            <p:nvPr/>
          </p:nvSpPr>
          <p:spPr bwMode="auto">
            <a:xfrm>
              <a:off x="1065" y="2670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49" name="Line 277"/>
            <p:cNvSpPr>
              <a:spLocks noChangeShapeType="1"/>
            </p:cNvSpPr>
            <p:nvPr/>
          </p:nvSpPr>
          <p:spPr bwMode="auto">
            <a:xfrm>
              <a:off x="1065" y="2435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50" name="Line 278"/>
            <p:cNvSpPr>
              <a:spLocks noChangeShapeType="1"/>
            </p:cNvSpPr>
            <p:nvPr/>
          </p:nvSpPr>
          <p:spPr bwMode="auto">
            <a:xfrm>
              <a:off x="1020" y="2480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2951" name="Group 279"/>
          <p:cNvGrpSpPr>
            <a:grpSpLocks/>
          </p:cNvGrpSpPr>
          <p:nvPr/>
        </p:nvGrpSpPr>
        <p:grpSpPr bwMode="auto">
          <a:xfrm>
            <a:off x="1900238" y="3865563"/>
            <a:ext cx="257175" cy="444500"/>
            <a:chOff x="1197" y="2435"/>
            <a:chExt cx="162" cy="280"/>
          </a:xfrm>
        </p:grpSpPr>
        <p:sp>
          <p:nvSpPr>
            <p:cNvPr id="1052952" name="Line 280"/>
            <p:cNvSpPr>
              <a:spLocks noChangeShapeType="1"/>
            </p:cNvSpPr>
            <p:nvPr/>
          </p:nvSpPr>
          <p:spPr bwMode="auto">
            <a:xfrm>
              <a:off x="1314" y="2480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53" name="Line 281"/>
            <p:cNvSpPr>
              <a:spLocks noChangeShapeType="1"/>
            </p:cNvSpPr>
            <p:nvPr/>
          </p:nvSpPr>
          <p:spPr bwMode="auto">
            <a:xfrm>
              <a:off x="1314" y="2435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54" name="Rectangle 282"/>
            <p:cNvSpPr>
              <a:spLocks noChangeArrowheads="1"/>
            </p:cNvSpPr>
            <p:nvPr/>
          </p:nvSpPr>
          <p:spPr bwMode="auto">
            <a:xfrm>
              <a:off x="1219" y="2458"/>
              <a:ext cx="117" cy="234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55" name="Line 283"/>
            <p:cNvSpPr>
              <a:spLocks noChangeShapeType="1"/>
            </p:cNvSpPr>
            <p:nvPr/>
          </p:nvSpPr>
          <p:spPr bwMode="auto">
            <a:xfrm>
              <a:off x="1314" y="2670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56" name="Line 284"/>
            <p:cNvSpPr>
              <a:spLocks noChangeShapeType="1"/>
            </p:cNvSpPr>
            <p:nvPr/>
          </p:nvSpPr>
          <p:spPr bwMode="auto">
            <a:xfrm>
              <a:off x="1314" y="2670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57" name="Line 285"/>
            <p:cNvSpPr>
              <a:spLocks noChangeShapeType="1"/>
            </p:cNvSpPr>
            <p:nvPr/>
          </p:nvSpPr>
          <p:spPr bwMode="auto">
            <a:xfrm>
              <a:off x="1197" y="2670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58" name="Line 286"/>
            <p:cNvSpPr>
              <a:spLocks noChangeShapeType="1"/>
            </p:cNvSpPr>
            <p:nvPr/>
          </p:nvSpPr>
          <p:spPr bwMode="auto">
            <a:xfrm>
              <a:off x="1242" y="2670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59" name="Line 287"/>
            <p:cNvSpPr>
              <a:spLocks noChangeShapeType="1"/>
            </p:cNvSpPr>
            <p:nvPr/>
          </p:nvSpPr>
          <p:spPr bwMode="auto">
            <a:xfrm>
              <a:off x="1242" y="2435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60" name="Line 288"/>
            <p:cNvSpPr>
              <a:spLocks noChangeShapeType="1"/>
            </p:cNvSpPr>
            <p:nvPr/>
          </p:nvSpPr>
          <p:spPr bwMode="auto">
            <a:xfrm>
              <a:off x="1197" y="2480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2961" name="Group 289"/>
          <p:cNvGrpSpPr>
            <a:grpSpLocks/>
          </p:cNvGrpSpPr>
          <p:nvPr/>
        </p:nvGrpSpPr>
        <p:grpSpPr bwMode="auto">
          <a:xfrm>
            <a:off x="7962900" y="3867150"/>
            <a:ext cx="257175" cy="444500"/>
            <a:chOff x="5016" y="2436"/>
            <a:chExt cx="162" cy="280"/>
          </a:xfrm>
        </p:grpSpPr>
        <p:sp>
          <p:nvSpPr>
            <p:cNvPr id="1052962" name="Line 290"/>
            <p:cNvSpPr>
              <a:spLocks noChangeShapeType="1"/>
            </p:cNvSpPr>
            <p:nvPr/>
          </p:nvSpPr>
          <p:spPr bwMode="auto">
            <a:xfrm>
              <a:off x="5132" y="2481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63" name="Line 291"/>
            <p:cNvSpPr>
              <a:spLocks noChangeShapeType="1"/>
            </p:cNvSpPr>
            <p:nvPr/>
          </p:nvSpPr>
          <p:spPr bwMode="auto">
            <a:xfrm>
              <a:off x="5132" y="2436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64" name="Rectangle 292"/>
            <p:cNvSpPr>
              <a:spLocks noChangeArrowheads="1"/>
            </p:cNvSpPr>
            <p:nvPr/>
          </p:nvSpPr>
          <p:spPr bwMode="auto">
            <a:xfrm>
              <a:off x="5038" y="2458"/>
              <a:ext cx="117" cy="23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65" name="Line 293"/>
            <p:cNvSpPr>
              <a:spLocks noChangeShapeType="1"/>
            </p:cNvSpPr>
            <p:nvPr/>
          </p:nvSpPr>
          <p:spPr bwMode="auto">
            <a:xfrm>
              <a:off x="5132" y="2670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66" name="Line 294"/>
            <p:cNvSpPr>
              <a:spLocks noChangeShapeType="1"/>
            </p:cNvSpPr>
            <p:nvPr/>
          </p:nvSpPr>
          <p:spPr bwMode="auto">
            <a:xfrm>
              <a:off x="5132" y="2670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67" name="Line 295"/>
            <p:cNvSpPr>
              <a:spLocks noChangeShapeType="1"/>
            </p:cNvSpPr>
            <p:nvPr/>
          </p:nvSpPr>
          <p:spPr bwMode="auto">
            <a:xfrm>
              <a:off x="5016" y="2670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68" name="Line 296"/>
            <p:cNvSpPr>
              <a:spLocks noChangeShapeType="1"/>
            </p:cNvSpPr>
            <p:nvPr/>
          </p:nvSpPr>
          <p:spPr bwMode="auto">
            <a:xfrm>
              <a:off x="5061" y="2670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69" name="Line 297"/>
            <p:cNvSpPr>
              <a:spLocks noChangeShapeType="1"/>
            </p:cNvSpPr>
            <p:nvPr/>
          </p:nvSpPr>
          <p:spPr bwMode="auto">
            <a:xfrm>
              <a:off x="5061" y="2436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70" name="Line 298"/>
            <p:cNvSpPr>
              <a:spLocks noChangeShapeType="1"/>
            </p:cNvSpPr>
            <p:nvPr/>
          </p:nvSpPr>
          <p:spPr bwMode="auto">
            <a:xfrm>
              <a:off x="5016" y="2481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2971" name="Group 299"/>
          <p:cNvGrpSpPr>
            <a:grpSpLocks/>
          </p:cNvGrpSpPr>
          <p:nvPr/>
        </p:nvGrpSpPr>
        <p:grpSpPr bwMode="auto">
          <a:xfrm>
            <a:off x="8243888" y="3867150"/>
            <a:ext cx="257175" cy="444500"/>
            <a:chOff x="5193" y="2436"/>
            <a:chExt cx="162" cy="280"/>
          </a:xfrm>
        </p:grpSpPr>
        <p:sp>
          <p:nvSpPr>
            <p:cNvPr id="1052972" name="Line 300"/>
            <p:cNvSpPr>
              <a:spLocks noChangeShapeType="1"/>
            </p:cNvSpPr>
            <p:nvPr/>
          </p:nvSpPr>
          <p:spPr bwMode="auto">
            <a:xfrm>
              <a:off x="5309" y="2481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73" name="Line 301"/>
            <p:cNvSpPr>
              <a:spLocks noChangeShapeType="1"/>
            </p:cNvSpPr>
            <p:nvPr/>
          </p:nvSpPr>
          <p:spPr bwMode="auto">
            <a:xfrm>
              <a:off x="5309" y="2436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74" name="Rectangle 302"/>
            <p:cNvSpPr>
              <a:spLocks noChangeArrowheads="1"/>
            </p:cNvSpPr>
            <p:nvPr/>
          </p:nvSpPr>
          <p:spPr bwMode="auto">
            <a:xfrm>
              <a:off x="5215" y="2458"/>
              <a:ext cx="117" cy="23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75" name="Line 303"/>
            <p:cNvSpPr>
              <a:spLocks noChangeShapeType="1"/>
            </p:cNvSpPr>
            <p:nvPr/>
          </p:nvSpPr>
          <p:spPr bwMode="auto">
            <a:xfrm>
              <a:off x="5309" y="2670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76" name="Line 304"/>
            <p:cNvSpPr>
              <a:spLocks noChangeShapeType="1"/>
            </p:cNvSpPr>
            <p:nvPr/>
          </p:nvSpPr>
          <p:spPr bwMode="auto">
            <a:xfrm>
              <a:off x="5309" y="2670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77" name="Line 305"/>
            <p:cNvSpPr>
              <a:spLocks noChangeShapeType="1"/>
            </p:cNvSpPr>
            <p:nvPr/>
          </p:nvSpPr>
          <p:spPr bwMode="auto">
            <a:xfrm>
              <a:off x="5193" y="2670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78" name="Line 306"/>
            <p:cNvSpPr>
              <a:spLocks noChangeShapeType="1"/>
            </p:cNvSpPr>
            <p:nvPr/>
          </p:nvSpPr>
          <p:spPr bwMode="auto">
            <a:xfrm>
              <a:off x="5238" y="2670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79" name="Line 307"/>
            <p:cNvSpPr>
              <a:spLocks noChangeShapeType="1"/>
            </p:cNvSpPr>
            <p:nvPr/>
          </p:nvSpPr>
          <p:spPr bwMode="auto">
            <a:xfrm>
              <a:off x="5238" y="2436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80" name="Line 308"/>
            <p:cNvSpPr>
              <a:spLocks noChangeShapeType="1"/>
            </p:cNvSpPr>
            <p:nvPr/>
          </p:nvSpPr>
          <p:spPr bwMode="auto">
            <a:xfrm>
              <a:off x="5193" y="2481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2981" name="Line 309"/>
          <p:cNvSpPr>
            <a:spLocks noChangeShapeType="1"/>
          </p:cNvSpPr>
          <p:nvPr/>
        </p:nvSpPr>
        <p:spPr bwMode="auto">
          <a:xfrm>
            <a:off x="717550" y="3892550"/>
            <a:ext cx="1555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82" name="Line 310"/>
          <p:cNvSpPr>
            <a:spLocks noChangeShapeType="1"/>
          </p:cNvSpPr>
          <p:nvPr/>
        </p:nvSpPr>
        <p:spPr bwMode="auto">
          <a:xfrm>
            <a:off x="873125" y="3892550"/>
            <a:ext cx="1588" cy="4191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83" name="Line 311"/>
          <p:cNvSpPr>
            <a:spLocks noChangeShapeType="1"/>
          </p:cNvSpPr>
          <p:nvPr/>
        </p:nvSpPr>
        <p:spPr bwMode="auto">
          <a:xfrm>
            <a:off x="660400" y="4265613"/>
            <a:ext cx="2714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84" name="Line 312"/>
          <p:cNvSpPr>
            <a:spLocks noChangeShapeType="1"/>
          </p:cNvSpPr>
          <p:nvPr/>
        </p:nvSpPr>
        <p:spPr bwMode="auto">
          <a:xfrm>
            <a:off x="717550" y="3892550"/>
            <a:ext cx="1588" cy="4191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85" name="Line 313"/>
          <p:cNvSpPr>
            <a:spLocks noChangeShapeType="1"/>
          </p:cNvSpPr>
          <p:nvPr/>
        </p:nvSpPr>
        <p:spPr bwMode="auto">
          <a:xfrm>
            <a:off x="852488" y="3914775"/>
            <a:ext cx="412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86" name="Line 314"/>
          <p:cNvSpPr>
            <a:spLocks noChangeShapeType="1"/>
          </p:cNvSpPr>
          <p:nvPr/>
        </p:nvSpPr>
        <p:spPr bwMode="auto">
          <a:xfrm>
            <a:off x="852488" y="3867150"/>
            <a:ext cx="1587" cy="476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87" name="Line 315"/>
          <p:cNvSpPr>
            <a:spLocks noChangeShapeType="1"/>
          </p:cNvSpPr>
          <p:nvPr/>
        </p:nvSpPr>
        <p:spPr bwMode="auto">
          <a:xfrm>
            <a:off x="738188" y="3867150"/>
            <a:ext cx="1587" cy="476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88" name="Line 316"/>
          <p:cNvSpPr>
            <a:spLocks noChangeShapeType="1"/>
          </p:cNvSpPr>
          <p:nvPr/>
        </p:nvSpPr>
        <p:spPr bwMode="auto">
          <a:xfrm>
            <a:off x="692150" y="3914775"/>
            <a:ext cx="460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89" name="Line 317"/>
          <p:cNvSpPr>
            <a:spLocks noChangeShapeType="1"/>
          </p:cNvSpPr>
          <p:nvPr/>
        </p:nvSpPr>
        <p:spPr bwMode="auto">
          <a:xfrm>
            <a:off x="4829175" y="3751263"/>
            <a:ext cx="4714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90" name="Line 318"/>
          <p:cNvSpPr>
            <a:spLocks noChangeShapeType="1"/>
          </p:cNvSpPr>
          <p:nvPr/>
        </p:nvSpPr>
        <p:spPr bwMode="auto">
          <a:xfrm>
            <a:off x="5267325" y="3740150"/>
            <a:ext cx="1588" cy="150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91" name="Line 319"/>
          <p:cNvSpPr>
            <a:spLocks noChangeShapeType="1"/>
          </p:cNvSpPr>
          <p:nvPr/>
        </p:nvSpPr>
        <p:spPr bwMode="auto">
          <a:xfrm>
            <a:off x="4916488" y="3848100"/>
            <a:ext cx="29686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92" name="Line 320"/>
          <p:cNvSpPr>
            <a:spLocks noChangeShapeType="1"/>
          </p:cNvSpPr>
          <p:nvPr/>
        </p:nvSpPr>
        <p:spPr bwMode="auto">
          <a:xfrm>
            <a:off x="4862513" y="3740150"/>
            <a:ext cx="1587" cy="150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93" name="Oval 321"/>
          <p:cNvSpPr>
            <a:spLocks noChangeArrowheads="1"/>
          </p:cNvSpPr>
          <p:nvPr/>
        </p:nvSpPr>
        <p:spPr bwMode="auto">
          <a:xfrm>
            <a:off x="4348163" y="3741738"/>
            <a:ext cx="38100" cy="39687"/>
          </a:xfrm>
          <a:prstGeom prst="ellips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94" name="Oval 322"/>
          <p:cNvSpPr>
            <a:spLocks noChangeArrowheads="1"/>
          </p:cNvSpPr>
          <p:nvPr/>
        </p:nvSpPr>
        <p:spPr bwMode="auto">
          <a:xfrm>
            <a:off x="4348163" y="3787775"/>
            <a:ext cx="38100" cy="39688"/>
          </a:xfrm>
          <a:prstGeom prst="ellips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95" name="Line 323"/>
          <p:cNvSpPr>
            <a:spLocks noChangeShapeType="1"/>
          </p:cNvSpPr>
          <p:nvPr/>
        </p:nvSpPr>
        <p:spPr bwMode="auto">
          <a:xfrm>
            <a:off x="482600" y="3668713"/>
            <a:ext cx="1588" cy="11795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96" name="Line 324"/>
          <p:cNvSpPr>
            <a:spLocks noChangeShapeType="1"/>
          </p:cNvSpPr>
          <p:nvPr/>
        </p:nvSpPr>
        <p:spPr bwMode="auto">
          <a:xfrm>
            <a:off x="482600" y="4654550"/>
            <a:ext cx="8648700" cy="1588"/>
          </a:xfrm>
          <a:prstGeom prst="line">
            <a:avLst/>
          </a:prstGeom>
          <a:noFill/>
          <a:ln w="36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97" name="Line 325"/>
          <p:cNvSpPr>
            <a:spLocks noChangeShapeType="1"/>
          </p:cNvSpPr>
          <p:nvPr/>
        </p:nvSpPr>
        <p:spPr bwMode="auto">
          <a:xfrm>
            <a:off x="482600" y="3830638"/>
            <a:ext cx="4379913" cy="1587"/>
          </a:xfrm>
          <a:prstGeom prst="line">
            <a:avLst/>
          </a:prstGeom>
          <a:noFill/>
          <a:ln w="36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98" name="Line 326"/>
          <p:cNvSpPr>
            <a:spLocks noChangeShapeType="1"/>
          </p:cNvSpPr>
          <p:nvPr/>
        </p:nvSpPr>
        <p:spPr bwMode="auto">
          <a:xfrm>
            <a:off x="5267325" y="3830638"/>
            <a:ext cx="3863975" cy="1587"/>
          </a:xfrm>
          <a:prstGeom prst="line">
            <a:avLst/>
          </a:prstGeom>
          <a:noFill/>
          <a:ln w="36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99" name="Line 327"/>
          <p:cNvSpPr>
            <a:spLocks noChangeShapeType="1"/>
          </p:cNvSpPr>
          <p:nvPr/>
        </p:nvSpPr>
        <p:spPr bwMode="auto">
          <a:xfrm>
            <a:off x="4802188" y="3722688"/>
            <a:ext cx="1587" cy="107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00" name="Line 328"/>
          <p:cNvSpPr>
            <a:spLocks noChangeShapeType="1"/>
          </p:cNvSpPr>
          <p:nvPr/>
        </p:nvSpPr>
        <p:spPr bwMode="auto">
          <a:xfrm>
            <a:off x="4441825" y="3722688"/>
            <a:ext cx="1588" cy="107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01" name="Line 329"/>
          <p:cNvSpPr>
            <a:spLocks noChangeShapeType="1"/>
          </p:cNvSpPr>
          <p:nvPr/>
        </p:nvSpPr>
        <p:spPr bwMode="auto">
          <a:xfrm>
            <a:off x="8775700" y="3722688"/>
            <a:ext cx="1588" cy="107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02" name="Line 330"/>
          <p:cNvSpPr>
            <a:spLocks noChangeShapeType="1"/>
          </p:cNvSpPr>
          <p:nvPr/>
        </p:nvSpPr>
        <p:spPr bwMode="auto">
          <a:xfrm>
            <a:off x="7896225" y="4546600"/>
            <a:ext cx="1588" cy="107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03" name="Line 331"/>
          <p:cNvSpPr>
            <a:spLocks noChangeShapeType="1"/>
          </p:cNvSpPr>
          <p:nvPr/>
        </p:nvSpPr>
        <p:spPr bwMode="auto">
          <a:xfrm>
            <a:off x="8147050" y="4546600"/>
            <a:ext cx="1588" cy="107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04" name="Line 332"/>
          <p:cNvSpPr>
            <a:spLocks noChangeShapeType="1"/>
          </p:cNvSpPr>
          <p:nvPr/>
        </p:nvSpPr>
        <p:spPr bwMode="auto">
          <a:xfrm>
            <a:off x="8667750" y="4546600"/>
            <a:ext cx="1588" cy="107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05" name="Line 333"/>
          <p:cNvSpPr>
            <a:spLocks noChangeShapeType="1"/>
          </p:cNvSpPr>
          <p:nvPr/>
        </p:nvSpPr>
        <p:spPr bwMode="auto">
          <a:xfrm>
            <a:off x="5180013" y="4546600"/>
            <a:ext cx="1587" cy="1968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06" name="Line 334"/>
          <p:cNvSpPr>
            <a:spLocks noChangeShapeType="1"/>
          </p:cNvSpPr>
          <p:nvPr/>
        </p:nvSpPr>
        <p:spPr bwMode="auto">
          <a:xfrm>
            <a:off x="4927600" y="4546600"/>
            <a:ext cx="1588" cy="1968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07" name="Text Box 335"/>
          <p:cNvSpPr txBox="1">
            <a:spLocks noChangeArrowheads="1"/>
          </p:cNvSpPr>
          <p:nvPr/>
        </p:nvSpPr>
        <p:spPr bwMode="auto">
          <a:xfrm>
            <a:off x="5903913" y="4416425"/>
            <a:ext cx="344487" cy="9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ja-JP" altLang="en-US" sz="700">
                <a:solidFill>
                  <a:srgbClr val="000000"/>
                </a:solidFill>
                <a:latin typeface="AR Pゴシック体M" panose="020B0600000000000000" pitchFamily="50" charset="-128"/>
              </a:rPr>
              <a:t>裏を利用</a:t>
            </a:r>
            <a:endParaRPr lang="ja-JP" altLang="en-US">
              <a:ea typeface="ＭＳ ゴシック" panose="020B0609070205080204" pitchFamily="49" charset="-128"/>
            </a:endParaRPr>
          </a:p>
        </p:txBody>
      </p:sp>
      <p:sp>
        <p:nvSpPr>
          <p:cNvPr id="1053008" name="Line 336"/>
          <p:cNvSpPr>
            <a:spLocks noChangeShapeType="1"/>
          </p:cNvSpPr>
          <p:nvPr/>
        </p:nvSpPr>
        <p:spPr bwMode="auto">
          <a:xfrm>
            <a:off x="847725" y="4557713"/>
            <a:ext cx="1588" cy="968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09" name="Line 337"/>
          <p:cNvSpPr>
            <a:spLocks noChangeShapeType="1"/>
          </p:cNvSpPr>
          <p:nvPr/>
        </p:nvSpPr>
        <p:spPr bwMode="auto">
          <a:xfrm>
            <a:off x="412750" y="3722688"/>
            <a:ext cx="87884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10" name="Line 338"/>
          <p:cNvSpPr>
            <a:spLocks noChangeShapeType="1"/>
          </p:cNvSpPr>
          <p:nvPr/>
        </p:nvSpPr>
        <p:spPr bwMode="auto">
          <a:xfrm>
            <a:off x="2206625" y="3848100"/>
            <a:ext cx="56784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11" name="Line 339"/>
          <p:cNvSpPr>
            <a:spLocks noChangeShapeType="1"/>
          </p:cNvSpPr>
          <p:nvPr/>
        </p:nvSpPr>
        <p:spPr bwMode="auto">
          <a:xfrm>
            <a:off x="7837488" y="3817938"/>
            <a:ext cx="1587" cy="5810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12" name="Line 340"/>
          <p:cNvSpPr>
            <a:spLocks noChangeShapeType="1"/>
          </p:cNvSpPr>
          <p:nvPr/>
        </p:nvSpPr>
        <p:spPr bwMode="auto">
          <a:xfrm>
            <a:off x="2206625" y="4329113"/>
            <a:ext cx="568801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13" name="Line 341"/>
          <p:cNvSpPr>
            <a:spLocks noChangeShapeType="1"/>
          </p:cNvSpPr>
          <p:nvPr/>
        </p:nvSpPr>
        <p:spPr bwMode="auto">
          <a:xfrm>
            <a:off x="2274888" y="3805238"/>
            <a:ext cx="1587" cy="5572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14" name="Line 342"/>
          <p:cNvSpPr>
            <a:spLocks noChangeShapeType="1"/>
          </p:cNvSpPr>
          <p:nvPr/>
        </p:nvSpPr>
        <p:spPr bwMode="auto">
          <a:xfrm>
            <a:off x="1079500" y="3848100"/>
            <a:ext cx="4762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15" name="Line 343"/>
          <p:cNvSpPr>
            <a:spLocks noChangeShapeType="1"/>
          </p:cNvSpPr>
          <p:nvPr/>
        </p:nvSpPr>
        <p:spPr bwMode="auto">
          <a:xfrm>
            <a:off x="1514475" y="3813175"/>
            <a:ext cx="1588" cy="5635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16" name="Line 344"/>
          <p:cNvSpPr>
            <a:spLocks noChangeShapeType="1"/>
          </p:cNvSpPr>
          <p:nvPr/>
        </p:nvSpPr>
        <p:spPr bwMode="auto">
          <a:xfrm>
            <a:off x="1079500" y="4329113"/>
            <a:ext cx="4762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17" name="Line 345"/>
          <p:cNvSpPr>
            <a:spLocks noChangeShapeType="1"/>
          </p:cNvSpPr>
          <p:nvPr/>
        </p:nvSpPr>
        <p:spPr bwMode="auto">
          <a:xfrm>
            <a:off x="1135063" y="3813175"/>
            <a:ext cx="1587" cy="5635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18" name="Line 346"/>
          <p:cNvSpPr>
            <a:spLocks noChangeShapeType="1"/>
          </p:cNvSpPr>
          <p:nvPr/>
        </p:nvSpPr>
        <p:spPr bwMode="auto">
          <a:xfrm>
            <a:off x="1100138" y="3732213"/>
            <a:ext cx="1587" cy="9223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19" name="Line 347"/>
          <p:cNvSpPr>
            <a:spLocks noChangeShapeType="1"/>
          </p:cNvSpPr>
          <p:nvPr/>
        </p:nvSpPr>
        <p:spPr bwMode="auto">
          <a:xfrm>
            <a:off x="847725" y="3735388"/>
            <a:ext cx="1588" cy="952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20" name="Rectangle 348" descr="10%"/>
          <p:cNvSpPr>
            <a:spLocks noChangeArrowheads="1"/>
          </p:cNvSpPr>
          <p:nvPr/>
        </p:nvSpPr>
        <p:spPr bwMode="auto">
          <a:xfrm>
            <a:off x="4441825" y="3722688"/>
            <a:ext cx="360363" cy="10795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3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53021" name="Line 349"/>
          <p:cNvSpPr>
            <a:spLocks noChangeShapeType="1"/>
          </p:cNvSpPr>
          <p:nvPr/>
        </p:nvSpPr>
        <p:spPr bwMode="auto">
          <a:xfrm>
            <a:off x="8867775" y="3840163"/>
            <a:ext cx="3349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22" name="Line 350"/>
          <p:cNvSpPr>
            <a:spLocks noChangeShapeType="1"/>
          </p:cNvSpPr>
          <p:nvPr/>
        </p:nvSpPr>
        <p:spPr bwMode="auto">
          <a:xfrm>
            <a:off x="8867775" y="4344988"/>
            <a:ext cx="3381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23" name="Line 351"/>
          <p:cNvSpPr>
            <a:spLocks noChangeShapeType="1"/>
          </p:cNvSpPr>
          <p:nvPr/>
        </p:nvSpPr>
        <p:spPr bwMode="auto">
          <a:xfrm>
            <a:off x="8923338" y="3797300"/>
            <a:ext cx="1587" cy="6048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24" name="Text Box 352"/>
          <p:cNvSpPr txBox="1">
            <a:spLocks noChangeArrowheads="1"/>
          </p:cNvSpPr>
          <p:nvPr/>
        </p:nvSpPr>
        <p:spPr bwMode="auto">
          <a:xfrm>
            <a:off x="7445375" y="4043363"/>
            <a:ext cx="265113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700">
                <a:solidFill>
                  <a:srgbClr val="000000"/>
                </a:solidFill>
                <a:ea typeface="ＭＳ ゴシック" panose="020B0609070205080204" pitchFamily="49" charset="-128"/>
              </a:rPr>
              <a:t>-0.5→</a:t>
            </a:r>
            <a:endParaRPr lang="en-US" altLang="ja-JP">
              <a:ea typeface="ＭＳ ゴシック" panose="020B0609070205080204" pitchFamily="49" charset="-128"/>
            </a:endParaRPr>
          </a:p>
        </p:txBody>
      </p:sp>
      <p:sp>
        <p:nvSpPr>
          <p:cNvPr id="1053025" name="Line 353"/>
          <p:cNvSpPr>
            <a:spLocks noChangeShapeType="1"/>
          </p:cNvSpPr>
          <p:nvPr/>
        </p:nvSpPr>
        <p:spPr bwMode="auto">
          <a:xfrm>
            <a:off x="9131300" y="6021388"/>
            <a:ext cx="1588" cy="555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26" name="Line 354"/>
          <p:cNvSpPr>
            <a:spLocks noChangeShapeType="1"/>
          </p:cNvSpPr>
          <p:nvPr/>
        </p:nvSpPr>
        <p:spPr bwMode="auto">
          <a:xfrm>
            <a:off x="9131300" y="6146800"/>
            <a:ext cx="1588" cy="11271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27" name="Line 355"/>
          <p:cNvSpPr>
            <a:spLocks noChangeShapeType="1"/>
          </p:cNvSpPr>
          <p:nvPr/>
        </p:nvSpPr>
        <p:spPr bwMode="auto">
          <a:xfrm>
            <a:off x="411163" y="7223125"/>
            <a:ext cx="878998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3028" name="Group 356"/>
          <p:cNvGrpSpPr>
            <a:grpSpLocks/>
          </p:cNvGrpSpPr>
          <p:nvPr/>
        </p:nvGrpSpPr>
        <p:grpSpPr bwMode="auto">
          <a:xfrm>
            <a:off x="1619250" y="6343650"/>
            <a:ext cx="257175" cy="444500"/>
            <a:chOff x="1020" y="3996"/>
            <a:chExt cx="162" cy="280"/>
          </a:xfrm>
        </p:grpSpPr>
        <p:sp>
          <p:nvSpPr>
            <p:cNvPr id="1053029" name="Line 357"/>
            <p:cNvSpPr>
              <a:spLocks noChangeShapeType="1"/>
            </p:cNvSpPr>
            <p:nvPr/>
          </p:nvSpPr>
          <p:spPr bwMode="auto">
            <a:xfrm>
              <a:off x="1137" y="4042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030" name="Line 358"/>
            <p:cNvSpPr>
              <a:spLocks noChangeShapeType="1"/>
            </p:cNvSpPr>
            <p:nvPr/>
          </p:nvSpPr>
          <p:spPr bwMode="auto">
            <a:xfrm>
              <a:off x="1137" y="3996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031" name="Rectangle 359"/>
            <p:cNvSpPr>
              <a:spLocks noChangeArrowheads="1"/>
            </p:cNvSpPr>
            <p:nvPr/>
          </p:nvSpPr>
          <p:spPr bwMode="auto">
            <a:xfrm>
              <a:off x="1043" y="4019"/>
              <a:ext cx="116" cy="23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032" name="Line 360"/>
            <p:cNvSpPr>
              <a:spLocks noChangeShapeType="1"/>
            </p:cNvSpPr>
            <p:nvPr/>
          </p:nvSpPr>
          <p:spPr bwMode="auto">
            <a:xfrm>
              <a:off x="1137" y="4231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033" name="Line 361"/>
            <p:cNvSpPr>
              <a:spLocks noChangeShapeType="1"/>
            </p:cNvSpPr>
            <p:nvPr/>
          </p:nvSpPr>
          <p:spPr bwMode="auto">
            <a:xfrm>
              <a:off x="1137" y="4231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034" name="Line 362"/>
            <p:cNvSpPr>
              <a:spLocks noChangeShapeType="1"/>
            </p:cNvSpPr>
            <p:nvPr/>
          </p:nvSpPr>
          <p:spPr bwMode="auto">
            <a:xfrm>
              <a:off x="1020" y="4231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035" name="Line 363"/>
            <p:cNvSpPr>
              <a:spLocks noChangeShapeType="1"/>
            </p:cNvSpPr>
            <p:nvPr/>
          </p:nvSpPr>
          <p:spPr bwMode="auto">
            <a:xfrm>
              <a:off x="1065" y="4231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036" name="Line 364"/>
            <p:cNvSpPr>
              <a:spLocks noChangeShapeType="1"/>
            </p:cNvSpPr>
            <p:nvPr/>
          </p:nvSpPr>
          <p:spPr bwMode="auto">
            <a:xfrm>
              <a:off x="1065" y="3996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037" name="Line 365"/>
            <p:cNvSpPr>
              <a:spLocks noChangeShapeType="1"/>
            </p:cNvSpPr>
            <p:nvPr/>
          </p:nvSpPr>
          <p:spPr bwMode="auto">
            <a:xfrm>
              <a:off x="1020" y="4042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3038" name="Group 366"/>
          <p:cNvGrpSpPr>
            <a:grpSpLocks/>
          </p:cNvGrpSpPr>
          <p:nvPr/>
        </p:nvGrpSpPr>
        <p:grpSpPr bwMode="auto">
          <a:xfrm>
            <a:off x="1900238" y="6343650"/>
            <a:ext cx="257175" cy="444500"/>
            <a:chOff x="1197" y="3996"/>
            <a:chExt cx="162" cy="280"/>
          </a:xfrm>
        </p:grpSpPr>
        <p:sp>
          <p:nvSpPr>
            <p:cNvPr id="1053039" name="Line 367"/>
            <p:cNvSpPr>
              <a:spLocks noChangeShapeType="1"/>
            </p:cNvSpPr>
            <p:nvPr/>
          </p:nvSpPr>
          <p:spPr bwMode="auto">
            <a:xfrm>
              <a:off x="1314" y="4042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040" name="Line 368"/>
            <p:cNvSpPr>
              <a:spLocks noChangeShapeType="1"/>
            </p:cNvSpPr>
            <p:nvPr/>
          </p:nvSpPr>
          <p:spPr bwMode="auto">
            <a:xfrm>
              <a:off x="1314" y="3996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041" name="Rectangle 369"/>
            <p:cNvSpPr>
              <a:spLocks noChangeArrowheads="1"/>
            </p:cNvSpPr>
            <p:nvPr/>
          </p:nvSpPr>
          <p:spPr bwMode="auto">
            <a:xfrm>
              <a:off x="1219" y="4019"/>
              <a:ext cx="117" cy="23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042" name="Line 370"/>
            <p:cNvSpPr>
              <a:spLocks noChangeShapeType="1"/>
            </p:cNvSpPr>
            <p:nvPr/>
          </p:nvSpPr>
          <p:spPr bwMode="auto">
            <a:xfrm>
              <a:off x="1314" y="4231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043" name="Line 371"/>
            <p:cNvSpPr>
              <a:spLocks noChangeShapeType="1"/>
            </p:cNvSpPr>
            <p:nvPr/>
          </p:nvSpPr>
          <p:spPr bwMode="auto">
            <a:xfrm>
              <a:off x="1314" y="4231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044" name="Line 372"/>
            <p:cNvSpPr>
              <a:spLocks noChangeShapeType="1"/>
            </p:cNvSpPr>
            <p:nvPr/>
          </p:nvSpPr>
          <p:spPr bwMode="auto">
            <a:xfrm>
              <a:off x="1197" y="4231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045" name="Line 373"/>
            <p:cNvSpPr>
              <a:spLocks noChangeShapeType="1"/>
            </p:cNvSpPr>
            <p:nvPr/>
          </p:nvSpPr>
          <p:spPr bwMode="auto">
            <a:xfrm>
              <a:off x="1242" y="4231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046" name="Line 374"/>
            <p:cNvSpPr>
              <a:spLocks noChangeShapeType="1"/>
            </p:cNvSpPr>
            <p:nvPr/>
          </p:nvSpPr>
          <p:spPr bwMode="auto">
            <a:xfrm>
              <a:off x="1242" y="3996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047" name="Line 375"/>
            <p:cNvSpPr>
              <a:spLocks noChangeShapeType="1"/>
            </p:cNvSpPr>
            <p:nvPr/>
          </p:nvSpPr>
          <p:spPr bwMode="auto">
            <a:xfrm>
              <a:off x="1197" y="4042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3048" name="Group 376"/>
          <p:cNvGrpSpPr>
            <a:grpSpLocks/>
          </p:cNvGrpSpPr>
          <p:nvPr/>
        </p:nvGrpSpPr>
        <p:grpSpPr bwMode="auto">
          <a:xfrm>
            <a:off x="7962900" y="6345238"/>
            <a:ext cx="257175" cy="444500"/>
            <a:chOff x="5016" y="3997"/>
            <a:chExt cx="162" cy="280"/>
          </a:xfrm>
        </p:grpSpPr>
        <p:sp>
          <p:nvSpPr>
            <p:cNvPr id="1053049" name="Line 377"/>
            <p:cNvSpPr>
              <a:spLocks noChangeShapeType="1"/>
            </p:cNvSpPr>
            <p:nvPr/>
          </p:nvSpPr>
          <p:spPr bwMode="auto">
            <a:xfrm>
              <a:off x="5132" y="4042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050" name="Line 378"/>
            <p:cNvSpPr>
              <a:spLocks noChangeShapeType="1"/>
            </p:cNvSpPr>
            <p:nvPr/>
          </p:nvSpPr>
          <p:spPr bwMode="auto">
            <a:xfrm>
              <a:off x="5132" y="3997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051" name="Rectangle 379"/>
            <p:cNvSpPr>
              <a:spLocks noChangeArrowheads="1"/>
            </p:cNvSpPr>
            <p:nvPr/>
          </p:nvSpPr>
          <p:spPr bwMode="auto">
            <a:xfrm>
              <a:off x="5038" y="4020"/>
              <a:ext cx="117" cy="234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052" name="Line 380"/>
            <p:cNvSpPr>
              <a:spLocks noChangeShapeType="1"/>
            </p:cNvSpPr>
            <p:nvPr/>
          </p:nvSpPr>
          <p:spPr bwMode="auto">
            <a:xfrm>
              <a:off x="5132" y="4232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053" name="Line 381"/>
            <p:cNvSpPr>
              <a:spLocks noChangeShapeType="1"/>
            </p:cNvSpPr>
            <p:nvPr/>
          </p:nvSpPr>
          <p:spPr bwMode="auto">
            <a:xfrm>
              <a:off x="5132" y="4232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054" name="Line 382"/>
            <p:cNvSpPr>
              <a:spLocks noChangeShapeType="1"/>
            </p:cNvSpPr>
            <p:nvPr/>
          </p:nvSpPr>
          <p:spPr bwMode="auto">
            <a:xfrm>
              <a:off x="5016" y="4232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055" name="Line 383"/>
            <p:cNvSpPr>
              <a:spLocks noChangeShapeType="1"/>
            </p:cNvSpPr>
            <p:nvPr/>
          </p:nvSpPr>
          <p:spPr bwMode="auto">
            <a:xfrm>
              <a:off x="5061" y="4232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056" name="Line 384"/>
            <p:cNvSpPr>
              <a:spLocks noChangeShapeType="1"/>
            </p:cNvSpPr>
            <p:nvPr/>
          </p:nvSpPr>
          <p:spPr bwMode="auto">
            <a:xfrm>
              <a:off x="5061" y="3997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057" name="Line 385"/>
            <p:cNvSpPr>
              <a:spLocks noChangeShapeType="1"/>
            </p:cNvSpPr>
            <p:nvPr/>
          </p:nvSpPr>
          <p:spPr bwMode="auto">
            <a:xfrm>
              <a:off x="5016" y="4042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3058" name="Group 386"/>
          <p:cNvGrpSpPr>
            <a:grpSpLocks/>
          </p:cNvGrpSpPr>
          <p:nvPr/>
        </p:nvGrpSpPr>
        <p:grpSpPr bwMode="auto">
          <a:xfrm>
            <a:off x="8243888" y="6345238"/>
            <a:ext cx="257175" cy="444500"/>
            <a:chOff x="5193" y="3997"/>
            <a:chExt cx="162" cy="280"/>
          </a:xfrm>
        </p:grpSpPr>
        <p:sp>
          <p:nvSpPr>
            <p:cNvPr id="1053059" name="Line 387"/>
            <p:cNvSpPr>
              <a:spLocks noChangeShapeType="1"/>
            </p:cNvSpPr>
            <p:nvPr/>
          </p:nvSpPr>
          <p:spPr bwMode="auto">
            <a:xfrm>
              <a:off x="5309" y="4042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060" name="Line 388"/>
            <p:cNvSpPr>
              <a:spLocks noChangeShapeType="1"/>
            </p:cNvSpPr>
            <p:nvPr/>
          </p:nvSpPr>
          <p:spPr bwMode="auto">
            <a:xfrm>
              <a:off x="5309" y="3997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061" name="Rectangle 389"/>
            <p:cNvSpPr>
              <a:spLocks noChangeArrowheads="1"/>
            </p:cNvSpPr>
            <p:nvPr/>
          </p:nvSpPr>
          <p:spPr bwMode="auto">
            <a:xfrm>
              <a:off x="5215" y="4020"/>
              <a:ext cx="117" cy="234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062" name="Line 390"/>
            <p:cNvSpPr>
              <a:spLocks noChangeShapeType="1"/>
            </p:cNvSpPr>
            <p:nvPr/>
          </p:nvSpPr>
          <p:spPr bwMode="auto">
            <a:xfrm>
              <a:off x="5309" y="4232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063" name="Line 391"/>
            <p:cNvSpPr>
              <a:spLocks noChangeShapeType="1"/>
            </p:cNvSpPr>
            <p:nvPr/>
          </p:nvSpPr>
          <p:spPr bwMode="auto">
            <a:xfrm>
              <a:off x="5309" y="4232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064" name="Line 392"/>
            <p:cNvSpPr>
              <a:spLocks noChangeShapeType="1"/>
            </p:cNvSpPr>
            <p:nvPr/>
          </p:nvSpPr>
          <p:spPr bwMode="auto">
            <a:xfrm>
              <a:off x="5193" y="4232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065" name="Line 393"/>
            <p:cNvSpPr>
              <a:spLocks noChangeShapeType="1"/>
            </p:cNvSpPr>
            <p:nvPr/>
          </p:nvSpPr>
          <p:spPr bwMode="auto">
            <a:xfrm>
              <a:off x="5238" y="4232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066" name="Line 394"/>
            <p:cNvSpPr>
              <a:spLocks noChangeShapeType="1"/>
            </p:cNvSpPr>
            <p:nvPr/>
          </p:nvSpPr>
          <p:spPr bwMode="auto">
            <a:xfrm>
              <a:off x="5238" y="3997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067" name="Line 395"/>
            <p:cNvSpPr>
              <a:spLocks noChangeShapeType="1"/>
            </p:cNvSpPr>
            <p:nvPr/>
          </p:nvSpPr>
          <p:spPr bwMode="auto">
            <a:xfrm>
              <a:off x="5193" y="4042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3068" name="Line 396"/>
          <p:cNvSpPr>
            <a:spLocks noChangeShapeType="1"/>
          </p:cNvSpPr>
          <p:nvPr/>
        </p:nvSpPr>
        <p:spPr bwMode="auto">
          <a:xfrm>
            <a:off x="717550" y="6370638"/>
            <a:ext cx="1555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69" name="Line 397"/>
          <p:cNvSpPr>
            <a:spLocks noChangeShapeType="1"/>
          </p:cNvSpPr>
          <p:nvPr/>
        </p:nvSpPr>
        <p:spPr bwMode="auto">
          <a:xfrm>
            <a:off x="873125" y="6370638"/>
            <a:ext cx="1588" cy="4191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70" name="Line 398"/>
          <p:cNvSpPr>
            <a:spLocks noChangeShapeType="1"/>
          </p:cNvSpPr>
          <p:nvPr/>
        </p:nvSpPr>
        <p:spPr bwMode="auto">
          <a:xfrm>
            <a:off x="660400" y="6743700"/>
            <a:ext cx="2714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71" name="Line 399"/>
          <p:cNvSpPr>
            <a:spLocks noChangeShapeType="1"/>
          </p:cNvSpPr>
          <p:nvPr/>
        </p:nvSpPr>
        <p:spPr bwMode="auto">
          <a:xfrm>
            <a:off x="717550" y="6370638"/>
            <a:ext cx="1588" cy="4191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72" name="Line 400"/>
          <p:cNvSpPr>
            <a:spLocks noChangeShapeType="1"/>
          </p:cNvSpPr>
          <p:nvPr/>
        </p:nvSpPr>
        <p:spPr bwMode="auto">
          <a:xfrm>
            <a:off x="852488" y="6392863"/>
            <a:ext cx="412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73" name="Line 401"/>
          <p:cNvSpPr>
            <a:spLocks noChangeShapeType="1"/>
          </p:cNvSpPr>
          <p:nvPr/>
        </p:nvSpPr>
        <p:spPr bwMode="auto">
          <a:xfrm>
            <a:off x="852488" y="6345238"/>
            <a:ext cx="1587" cy="476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74" name="Line 402"/>
          <p:cNvSpPr>
            <a:spLocks noChangeShapeType="1"/>
          </p:cNvSpPr>
          <p:nvPr/>
        </p:nvSpPr>
        <p:spPr bwMode="auto">
          <a:xfrm>
            <a:off x="738188" y="6345238"/>
            <a:ext cx="1587" cy="476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75" name="Line 403"/>
          <p:cNvSpPr>
            <a:spLocks noChangeShapeType="1"/>
          </p:cNvSpPr>
          <p:nvPr/>
        </p:nvSpPr>
        <p:spPr bwMode="auto">
          <a:xfrm>
            <a:off x="692150" y="6392863"/>
            <a:ext cx="460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76" name="Line 404"/>
          <p:cNvSpPr>
            <a:spLocks noChangeShapeType="1"/>
          </p:cNvSpPr>
          <p:nvPr/>
        </p:nvSpPr>
        <p:spPr bwMode="auto">
          <a:xfrm>
            <a:off x="4829175" y="6229350"/>
            <a:ext cx="4714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77" name="Line 405"/>
          <p:cNvSpPr>
            <a:spLocks noChangeShapeType="1"/>
          </p:cNvSpPr>
          <p:nvPr/>
        </p:nvSpPr>
        <p:spPr bwMode="auto">
          <a:xfrm>
            <a:off x="5267325" y="6218238"/>
            <a:ext cx="1588" cy="1524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78" name="Line 406"/>
          <p:cNvSpPr>
            <a:spLocks noChangeShapeType="1"/>
          </p:cNvSpPr>
          <p:nvPr/>
        </p:nvSpPr>
        <p:spPr bwMode="auto">
          <a:xfrm>
            <a:off x="4916488" y="6327775"/>
            <a:ext cx="29686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79" name="Line 407"/>
          <p:cNvSpPr>
            <a:spLocks noChangeShapeType="1"/>
          </p:cNvSpPr>
          <p:nvPr/>
        </p:nvSpPr>
        <p:spPr bwMode="auto">
          <a:xfrm>
            <a:off x="4862513" y="6218238"/>
            <a:ext cx="1587" cy="1524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80" name="Oval 408"/>
          <p:cNvSpPr>
            <a:spLocks noChangeArrowheads="1"/>
          </p:cNvSpPr>
          <p:nvPr/>
        </p:nvSpPr>
        <p:spPr bwMode="auto">
          <a:xfrm>
            <a:off x="4348163" y="6221413"/>
            <a:ext cx="38100" cy="38100"/>
          </a:xfrm>
          <a:prstGeom prst="ellips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81" name="Oval 409"/>
          <p:cNvSpPr>
            <a:spLocks noChangeArrowheads="1"/>
          </p:cNvSpPr>
          <p:nvPr/>
        </p:nvSpPr>
        <p:spPr bwMode="auto">
          <a:xfrm>
            <a:off x="4348163" y="6267450"/>
            <a:ext cx="38100" cy="38100"/>
          </a:xfrm>
          <a:prstGeom prst="ellips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82" name="Line 410"/>
          <p:cNvSpPr>
            <a:spLocks noChangeShapeType="1"/>
          </p:cNvSpPr>
          <p:nvPr/>
        </p:nvSpPr>
        <p:spPr bwMode="auto">
          <a:xfrm>
            <a:off x="482600" y="6148388"/>
            <a:ext cx="1588" cy="11255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83" name="Line 411"/>
          <p:cNvSpPr>
            <a:spLocks noChangeShapeType="1"/>
          </p:cNvSpPr>
          <p:nvPr/>
        </p:nvSpPr>
        <p:spPr bwMode="auto">
          <a:xfrm>
            <a:off x="482600" y="7132638"/>
            <a:ext cx="8680450" cy="1587"/>
          </a:xfrm>
          <a:prstGeom prst="line">
            <a:avLst/>
          </a:prstGeom>
          <a:noFill/>
          <a:ln w="36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84" name="Line 412"/>
          <p:cNvSpPr>
            <a:spLocks noChangeShapeType="1"/>
          </p:cNvSpPr>
          <p:nvPr/>
        </p:nvSpPr>
        <p:spPr bwMode="auto">
          <a:xfrm>
            <a:off x="482600" y="6310313"/>
            <a:ext cx="4379913" cy="1587"/>
          </a:xfrm>
          <a:prstGeom prst="line">
            <a:avLst/>
          </a:prstGeom>
          <a:noFill/>
          <a:ln w="36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85" name="Line 413"/>
          <p:cNvSpPr>
            <a:spLocks noChangeShapeType="1"/>
          </p:cNvSpPr>
          <p:nvPr/>
        </p:nvSpPr>
        <p:spPr bwMode="auto">
          <a:xfrm>
            <a:off x="5267325" y="6310313"/>
            <a:ext cx="3895725" cy="1587"/>
          </a:xfrm>
          <a:prstGeom prst="line">
            <a:avLst/>
          </a:prstGeom>
          <a:noFill/>
          <a:ln w="36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86" name="Line 414"/>
          <p:cNvSpPr>
            <a:spLocks noChangeShapeType="1"/>
          </p:cNvSpPr>
          <p:nvPr/>
        </p:nvSpPr>
        <p:spPr bwMode="auto">
          <a:xfrm>
            <a:off x="4802188" y="6202363"/>
            <a:ext cx="1587" cy="107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87" name="Line 415"/>
          <p:cNvSpPr>
            <a:spLocks noChangeShapeType="1"/>
          </p:cNvSpPr>
          <p:nvPr/>
        </p:nvSpPr>
        <p:spPr bwMode="auto">
          <a:xfrm>
            <a:off x="4441825" y="6202363"/>
            <a:ext cx="1588" cy="107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88" name="Line 416"/>
          <p:cNvSpPr>
            <a:spLocks noChangeShapeType="1"/>
          </p:cNvSpPr>
          <p:nvPr/>
        </p:nvSpPr>
        <p:spPr bwMode="auto">
          <a:xfrm>
            <a:off x="8775700" y="6202363"/>
            <a:ext cx="1588" cy="107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89" name="Line 417"/>
          <p:cNvSpPr>
            <a:spLocks noChangeShapeType="1"/>
          </p:cNvSpPr>
          <p:nvPr/>
        </p:nvSpPr>
        <p:spPr bwMode="auto">
          <a:xfrm>
            <a:off x="7896225" y="7024688"/>
            <a:ext cx="1588" cy="107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90" name="Line 418"/>
          <p:cNvSpPr>
            <a:spLocks noChangeShapeType="1"/>
          </p:cNvSpPr>
          <p:nvPr/>
        </p:nvSpPr>
        <p:spPr bwMode="auto">
          <a:xfrm>
            <a:off x="8147050" y="7024688"/>
            <a:ext cx="1588" cy="107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91" name="Line 419"/>
          <p:cNvSpPr>
            <a:spLocks noChangeShapeType="1"/>
          </p:cNvSpPr>
          <p:nvPr/>
        </p:nvSpPr>
        <p:spPr bwMode="auto">
          <a:xfrm>
            <a:off x="8667750" y="7024688"/>
            <a:ext cx="1588" cy="107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92" name="Line 420"/>
          <p:cNvSpPr>
            <a:spLocks noChangeShapeType="1"/>
          </p:cNvSpPr>
          <p:nvPr/>
        </p:nvSpPr>
        <p:spPr bwMode="auto">
          <a:xfrm>
            <a:off x="5180013" y="7024688"/>
            <a:ext cx="1587" cy="1984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93" name="Line 421"/>
          <p:cNvSpPr>
            <a:spLocks noChangeShapeType="1"/>
          </p:cNvSpPr>
          <p:nvPr/>
        </p:nvSpPr>
        <p:spPr bwMode="auto">
          <a:xfrm>
            <a:off x="4927600" y="7024688"/>
            <a:ext cx="1588" cy="1984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94" name="Text Box 422"/>
          <p:cNvSpPr txBox="1">
            <a:spLocks noChangeArrowheads="1"/>
          </p:cNvSpPr>
          <p:nvPr/>
        </p:nvSpPr>
        <p:spPr bwMode="auto">
          <a:xfrm>
            <a:off x="5903913" y="6896100"/>
            <a:ext cx="344487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ja-JP" altLang="en-US" sz="700">
                <a:solidFill>
                  <a:srgbClr val="000000"/>
                </a:solidFill>
                <a:latin typeface="AR Pゴシック体M" panose="020B0600000000000000" pitchFamily="50" charset="-128"/>
              </a:rPr>
              <a:t>裏を利用</a:t>
            </a:r>
            <a:endParaRPr lang="ja-JP" altLang="en-US">
              <a:ea typeface="ＭＳ ゴシック" panose="020B0609070205080204" pitchFamily="49" charset="-128"/>
            </a:endParaRPr>
          </a:p>
        </p:txBody>
      </p:sp>
      <p:sp>
        <p:nvSpPr>
          <p:cNvPr id="1053095" name="Line 423"/>
          <p:cNvSpPr>
            <a:spLocks noChangeShapeType="1"/>
          </p:cNvSpPr>
          <p:nvPr/>
        </p:nvSpPr>
        <p:spPr bwMode="auto">
          <a:xfrm>
            <a:off x="847725" y="7035800"/>
            <a:ext cx="1588" cy="968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96" name="Line 424"/>
          <p:cNvSpPr>
            <a:spLocks noChangeShapeType="1"/>
          </p:cNvSpPr>
          <p:nvPr/>
        </p:nvSpPr>
        <p:spPr bwMode="auto">
          <a:xfrm>
            <a:off x="412750" y="6202363"/>
            <a:ext cx="87884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97" name="Line 425"/>
          <p:cNvSpPr>
            <a:spLocks noChangeShapeType="1"/>
          </p:cNvSpPr>
          <p:nvPr/>
        </p:nvSpPr>
        <p:spPr bwMode="auto">
          <a:xfrm>
            <a:off x="2206625" y="6326188"/>
            <a:ext cx="56784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98" name="Line 426"/>
          <p:cNvSpPr>
            <a:spLocks noChangeShapeType="1"/>
          </p:cNvSpPr>
          <p:nvPr/>
        </p:nvSpPr>
        <p:spPr bwMode="auto">
          <a:xfrm>
            <a:off x="7837488" y="6296025"/>
            <a:ext cx="1587" cy="5810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099" name="Line 427"/>
          <p:cNvSpPr>
            <a:spLocks noChangeShapeType="1"/>
          </p:cNvSpPr>
          <p:nvPr/>
        </p:nvSpPr>
        <p:spPr bwMode="auto">
          <a:xfrm>
            <a:off x="2206625" y="6808788"/>
            <a:ext cx="568801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00" name="Line 428"/>
          <p:cNvSpPr>
            <a:spLocks noChangeShapeType="1"/>
          </p:cNvSpPr>
          <p:nvPr/>
        </p:nvSpPr>
        <p:spPr bwMode="auto">
          <a:xfrm>
            <a:off x="2274888" y="6283325"/>
            <a:ext cx="1587" cy="5588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01" name="Line 429"/>
          <p:cNvSpPr>
            <a:spLocks noChangeShapeType="1"/>
          </p:cNvSpPr>
          <p:nvPr/>
        </p:nvSpPr>
        <p:spPr bwMode="auto">
          <a:xfrm>
            <a:off x="1079500" y="6326188"/>
            <a:ext cx="4762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02" name="Line 430"/>
          <p:cNvSpPr>
            <a:spLocks noChangeShapeType="1"/>
          </p:cNvSpPr>
          <p:nvPr/>
        </p:nvSpPr>
        <p:spPr bwMode="auto">
          <a:xfrm>
            <a:off x="1514475" y="6291263"/>
            <a:ext cx="1588" cy="5635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03" name="Line 431"/>
          <p:cNvSpPr>
            <a:spLocks noChangeShapeType="1"/>
          </p:cNvSpPr>
          <p:nvPr/>
        </p:nvSpPr>
        <p:spPr bwMode="auto">
          <a:xfrm>
            <a:off x="1079500" y="6808788"/>
            <a:ext cx="4762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04" name="Line 432"/>
          <p:cNvSpPr>
            <a:spLocks noChangeShapeType="1"/>
          </p:cNvSpPr>
          <p:nvPr/>
        </p:nvSpPr>
        <p:spPr bwMode="auto">
          <a:xfrm>
            <a:off x="1135063" y="6291263"/>
            <a:ext cx="1587" cy="5635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05" name="Line 433"/>
          <p:cNvSpPr>
            <a:spLocks noChangeShapeType="1"/>
          </p:cNvSpPr>
          <p:nvPr/>
        </p:nvSpPr>
        <p:spPr bwMode="auto">
          <a:xfrm>
            <a:off x="8543925" y="6326188"/>
            <a:ext cx="5111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06" name="Line 434"/>
          <p:cNvSpPr>
            <a:spLocks noChangeShapeType="1"/>
          </p:cNvSpPr>
          <p:nvPr/>
        </p:nvSpPr>
        <p:spPr bwMode="auto">
          <a:xfrm>
            <a:off x="8983663" y="6278563"/>
            <a:ext cx="1587" cy="6016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07" name="Line 435"/>
          <p:cNvSpPr>
            <a:spLocks noChangeShapeType="1"/>
          </p:cNvSpPr>
          <p:nvPr/>
        </p:nvSpPr>
        <p:spPr bwMode="auto">
          <a:xfrm>
            <a:off x="8543925" y="6808788"/>
            <a:ext cx="5111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08" name="Line 436"/>
          <p:cNvSpPr>
            <a:spLocks noChangeShapeType="1"/>
          </p:cNvSpPr>
          <p:nvPr/>
        </p:nvSpPr>
        <p:spPr bwMode="auto">
          <a:xfrm>
            <a:off x="8605838" y="6278563"/>
            <a:ext cx="1587" cy="6016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09" name="Line 437"/>
          <p:cNvSpPr>
            <a:spLocks noChangeShapeType="1"/>
          </p:cNvSpPr>
          <p:nvPr/>
        </p:nvSpPr>
        <p:spPr bwMode="auto">
          <a:xfrm>
            <a:off x="1100138" y="6210300"/>
            <a:ext cx="1587" cy="9223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10" name="Line 438"/>
          <p:cNvSpPr>
            <a:spLocks noChangeShapeType="1"/>
          </p:cNvSpPr>
          <p:nvPr/>
        </p:nvSpPr>
        <p:spPr bwMode="auto">
          <a:xfrm>
            <a:off x="847725" y="6213475"/>
            <a:ext cx="1588" cy="968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11" name="Rectangle 439" descr="10%"/>
          <p:cNvSpPr>
            <a:spLocks noChangeArrowheads="1"/>
          </p:cNvSpPr>
          <p:nvPr/>
        </p:nvSpPr>
        <p:spPr bwMode="auto">
          <a:xfrm>
            <a:off x="4441825" y="6202363"/>
            <a:ext cx="360363" cy="10795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3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53112" name="Line 440"/>
          <p:cNvSpPr>
            <a:spLocks noChangeShapeType="1"/>
          </p:cNvSpPr>
          <p:nvPr/>
        </p:nvSpPr>
        <p:spPr bwMode="auto">
          <a:xfrm>
            <a:off x="9131300" y="4899025"/>
            <a:ext cx="1588" cy="11223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13" name="Line 441"/>
          <p:cNvSpPr>
            <a:spLocks noChangeShapeType="1"/>
          </p:cNvSpPr>
          <p:nvPr/>
        </p:nvSpPr>
        <p:spPr bwMode="auto">
          <a:xfrm>
            <a:off x="411163" y="5000625"/>
            <a:ext cx="878998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3114" name="Group 442"/>
          <p:cNvGrpSpPr>
            <a:grpSpLocks/>
          </p:cNvGrpSpPr>
          <p:nvPr/>
        </p:nvGrpSpPr>
        <p:grpSpPr bwMode="auto">
          <a:xfrm>
            <a:off x="1619250" y="5435600"/>
            <a:ext cx="257175" cy="444500"/>
            <a:chOff x="1020" y="3424"/>
            <a:chExt cx="162" cy="280"/>
          </a:xfrm>
        </p:grpSpPr>
        <p:sp>
          <p:nvSpPr>
            <p:cNvPr id="1053115" name="Line 443"/>
            <p:cNvSpPr>
              <a:spLocks noChangeShapeType="1"/>
            </p:cNvSpPr>
            <p:nvPr/>
          </p:nvSpPr>
          <p:spPr bwMode="auto">
            <a:xfrm>
              <a:off x="1137" y="3658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116" name="Line 444"/>
            <p:cNvSpPr>
              <a:spLocks noChangeShapeType="1"/>
            </p:cNvSpPr>
            <p:nvPr/>
          </p:nvSpPr>
          <p:spPr bwMode="auto">
            <a:xfrm>
              <a:off x="1137" y="3658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117" name="Rectangle 445"/>
            <p:cNvSpPr>
              <a:spLocks noChangeArrowheads="1"/>
            </p:cNvSpPr>
            <p:nvPr/>
          </p:nvSpPr>
          <p:spPr bwMode="auto">
            <a:xfrm>
              <a:off x="1043" y="3446"/>
              <a:ext cx="116" cy="23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118" name="Line 446"/>
            <p:cNvSpPr>
              <a:spLocks noChangeShapeType="1"/>
            </p:cNvSpPr>
            <p:nvPr/>
          </p:nvSpPr>
          <p:spPr bwMode="auto">
            <a:xfrm>
              <a:off x="1137" y="3469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119" name="Line 447"/>
            <p:cNvSpPr>
              <a:spLocks noChangeShapeType="1"/>
            </p:cNvSpPr>
            <p:nvPr/>
          </p:nvSpPr>
          <p:spPr bwMode="auto">
            <a:xfrm>
              <a:off x="1137" y="3424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120" name="Line 448"/>
            <p:cNvSpPr>
              <a:spLocks noChangeShapeType="1"/>
            </p:cNvSpPr>
            <p:nvPr/>
          </p:nvSpPr>
          <p:spPr bwMode="auto">
            <a:xfrm>
              <a:off x="1020" y="3469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121" name="Line 449"/>
            <p:cNvSpPr>
              <a:spLocks noChangeShapeType="1"/>
            </p:cNvSpPr>
            <p:nvPr/>
          </p:nvSpPr>
          <p:spPr bwMode="auto">
            <a:xfrm>
              <a:off x="1065" y="3424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122" name="Line 450"/>
            <p:cNvSpPr>
              <a:spLocks noChangeShapeType="1"/>
            </p:cNvSpPr>
            <p:nvPr/>
          </p:nvSpPr>
          <p:spPr bwMode="auto">
            <a:xfrm>
              <a:off x="1065" y="3658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123" name="Line 451"/>
            <p:cNvSpPr>
              <a:spLocks noChangeShapeType="1"/>
            </p:cNvSpPr>
            <p:nvPr/>
          </p:nvSpPr>
          <p:spPr bwMode="auto">
            <a:xfrm>
              <a:off x="1020" y="3658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3124" name="Group 452"/>
          <p:cNvGrpSpPr>
            <a:grpSpLocks/>
          </p:cNvGrpSpPr>
          <p:nvPr/>
        </p:nvGrpSpPr>
        <p:grpSpPr bwMode="auto">
          <a:xfrm>
            <a:off x="1900238" y="5435600"/>
            <a:ext cx="257175" cy="444500"/>
            <a:chOff x="1197" y="3424"/>
            <a:chExt cx="162" cy="280"/>
          </a:xfrm>
        </p:grpSpPr>
        <p:sp>
          <p:nvSpPr>
            <p:cNvPr id="1053125" name="Line 453"/>
            <p:cNvSpPr>
              <a:spLocks noChangeShapeType="1"/>
            </p:cNvSpPr>
            <p:nvPr/>
          </p:nvSpPr>
          <p:spPr bwMode="auto">
            <a:xfrm>
              <a:off x="1314" y="3658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126" name="Line 454"/>
            <p:cNvSpPr>
              <a:spLocks noChangeShapeType="1"/>
            </p:cNvSpPr>
            <p:nvPr/>
          </p:nvSpPr>
          <p:spPr bwMode="auto">
            <a:xfrm>
              <a:off x="1314" y="3658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127" name="Rectangle 455"/>
            <p:cNvSpPr>
              <a:spLocks noChangeArrowheads="1"/>
            </p:cNvSpPr>
            <p:nvPr/>
          </p:nvSpPr>
          <p:spPr bwMode="auto">
            <a:xfrm>
              <a:off x="1219" y="3446"/>
              <a:ext cx="117" cy="23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128" name="Line 456"/>
            <p:cNvSpPr>
              <a:spLocks noChangeShapeType="1"/>
            </p:cNvSpPr>
            <p:nvPr/>
          </p:nvSpPr>
          <p:spPr bwMode="auto">
            <a:xfrm>
              <a:off x="1314" y="3469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129" name="Line 457"/>
            <p:cNvSpPr>
              <a:spLocks noChangeShapeType="1"/>
            </p:cNvSpPr>
            <p:nvPr/>
          </p:nvSpPr>
          <p:spPr bwMode="auto">
            <a:xfrm>
              <a:off x="1314" y="3424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130" name="Line 458"/>
            <p:cNvSpPr>
              <a:spLocks noChangeShapeType="1"/>
            </p:cNvSpPr>
            <p:nvPr/>
          </p:nvSpPr>
          <p:spPr bwMode="auto">
            <a:xfrm>
              <a:off x="1197" y="3469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131" name="Line 459"/>
            <p:cNvSpPr>
              <a:spLocks noChangeShapeType="1"/>
            </p:cNvSpPr>
            <p:nvPr/>
          </p:nvSpPr>
          <p:spPr bwMode="auto">
            <a:xfrm>
              <a:off x="1242" y="3424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132" name="Line 460"/>
            <p:cNvSpPr>
              <a:spLocks noChangeShapeType="1"/>
            </p:cNvSpPr>
            <p:nvPr/>
          </p:nvSpPr>
          <p:spPr bwMode="auto">
            <a:xfrm>
              <a:off x="1242" y="3658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133" name="Line 461"/>
            <p:cNvSpPr>
              <a:spLocks noChangeShapeType="1"/>
            </p:cNvSpPr>
            <p:nvPr/>
          </p:nvSpPr>
          <p:spPr bwMode="auto">
            <a:xfrm>
              <a:off x="1197" y="3658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3134" name="Group 462"/>
          <p:cNvGrpSpPr>
            <a:grpSpLocks/>
          </p:cNvGrpSpPr>
          <p:nvPr/>
        </p:nvGrpSpPr>
        <p:grpSpPr bwMode="auto">
          <a:xfrm>
            <a:off x="7962900" y="5434013"/>
            <a:ext cx="257175" cy="444500"/>
            <a:chOff x="5016" y="3423"/>
            <a:chExt cx="162" cy="280"/>
          </a:xfrm>
        </p:grpSpPr>
        <p:sp>
          <p:nvSpPr>
            <p:cNvPr id="1053135" name="Line 463"/>
            <p:cNvSpPr>
              <a:spLocks noChangeShapeType="1"/>
            </p:cNvSpPr>
            <p:nvPr/>
          </p:nvSpPr>
          <p:spPr bwMode="auto">
            <a:xfrm>
              <a:off x="5132" y="3658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136" name="Line 464"/>
            <p:cNvSpPr>
              <a:spLocks noChangeShapeType="1"/>
            </p:cNvSpPr>
            <p:nvPr/>
          </p:nvSpPr>
          <p:spPr bwMode="auto">
            <a:xfrm>
              <a:off x="5132" y="3658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137" name="Rectangle 465"/>
            <p:cNvSpPr>
              <a:spLocks noChangeArrowheads="1"/>
            </p:cNvSpPr>
            <p:nvPr/>
          </p:nvSpPr>
          <p:spPr bwMode="auto">
            <a:xfrm>
              <a:off x="5038" y="3446"/>
              <a:ext cx="117" cy="23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138" name="Line 466"/>
            <p:cNvSpPr>
              <a:spLocks noChangeShapeType="1"/>
            </p:cNvSpPr>
            <p:nvPr/>
          </p:nvSpPr>
          <p:spPr bwMode="auto">
            <a:xfrm>
              <a:off x="5132" y="3468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139" name="Line 467"/>
            <p:cNvSpPr>
              <a:spLocks noChangeShapeType="1"/>
            </p:cNvSpPr>
            <p:nvPr/>
          </p:nvSpPr>
          <p:spPr bwMode="auto">
            <a:xfrm>
              <a:off x="5132" y="3423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140" name="Line 468"/>
            <p:cNvSpPr>
              <a:spLocks noChangeShapeType="1"/>
            </p:cNvSpPr>
            <p:nvPr/>
          </p:nvSpPr>
          <p:spPr bwMode="auto">
            <a:xfrm>
              <a:off x="5016" y="3468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141" name="Line 469"/>
            <p:cNvSpPr>
              <a:spLocks noChangeShapeType="1"/>
            </p:cNvSpPr>
            <p:nvPr/>
          </p:nvSpPr>
          <p:spPr bwMode="auto">
            <a:xfrm>
              <a:off x="5061" y="3423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142" name="Line 470"/>
            <p:cNvSpPr>
              <a:spLocks noChangeShapeType="1"/>
            </p:cNvSpPr>
            <p:nvPr/>
          </p:nvSpPr>
          <p:spPr bwMode="auto">
            <a:xfrm>
              <a:off x="5061" y="3658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143" name="Line 471"/>
            <p:cNvSpPr>
              <a:spLocks noChangeShapeType="1"/>
            </p:cNvSpPr>
            <p:nvPr/>
          </p:nvSpPr>
          <p:spPr bwMode="auto">
            <a:xfrm>
              <a:off x="5016" y="3658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3144" name="Group 472"/>
          <p:cNvGrpSpPr>
            <a:grpSpLocks/>
          </p:cNvGrpSpPr>
          <p:nvPr/>
        </p:nvGrpSpPr>
        <p:grpSpPr bwMode="auto">
          <a:xfrm>
            <a:off x="8243888" y="5434013"/>
            <a:ext cx="257175" cy="444500"/>
            <a:chOff x="5193" y="3423"/>
            <a:chExt cx="162" cy="280"/>
          </a:xfrm>
        </p:grpSpPr>
        <p:sp>
          <p:nvSpPr>
            <p:cNvPr id="1053145" name="Line 473"/>
            <p:cNvSpPr>
              <a:spLocks noChangeShapeType="1"/>
            </p:cNvSpPr>
            <p:nvPr/>
          </p:nvSpPr>
          <p:spPr bwMode="auto">
            <a:xfrm>
              <a:off x="5309" y="3658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146" name="Line 474"/>
            <p:cNvSpPr>
              <a:spLocks noChangeShapeType="1"/>
            </p:cNvSpPr>
            <p:nvPr/>
          </p:nvSpPr>
          <p:spPr bwMode="auto">
            <a:xfrm>
              <a:off x="5309" y="3658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147" name="Rectangle 475"/>
            <p:cNvSpPr>
              <a:spLocks noChangeArrowheads="1"/>
            </p:cNvSpPr>
            <p:nvPr/>
          </p:nvSpPr>
          <p:spPr bwMode="auto">
            <a:xfrm>
              <a:off x="5215" y="3446"/>
              <a:ext cx="117" cy="23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148" name="Line 476"/>
            <p:cNvSpPr>
              <a:spLocks noChangeShapeType="1"/>
            </p:cNvSpPr>
            <p:nvPr/>
          </p:nvSpPr>
          <p:spPr bwMode="auto">
            <a:xfrm>
              <a:off x="5309" y="3468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149" name="Line 477"/>
            <p:cNvSpPr>
              <a:spLocks noChangeShapeType="1"/>
            </p:cNvSpPr>
            <p:nvPr/>
          </p:nvSpPr>
          <p:spPr bwMode="auto">
            <a:xfrm>
              <a:off x="5309" y="3423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150" name="Line 478"/>
            <p:cNvSpPr>
              <a:spLocks noChangeShapeType="1"/>
            </p:cNvSpPr>
            <p:nvPr/>
          </p:nvSpPr>
          <p:spPr bwMode="auto">
            <a:xfrm>
              <a:off x="5193" y="3468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151" name="Line 479"/>
            <p:cNvSpPr>
              <a:spLocks noChangeShapeType="1"/>
            </p:cNvSpPr>
            <p:nvPr/>
          </p:nvSpPr>
          <p:spPr bwMode="auto">
            <a:xfrm>
              <a:off x="5238" y="3423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152" name="Line 480"/>
            <p:cNvSpPr>
              <a:spLocks noChangeShapeType="1"/>
            </p:cNvSpPr>
            <p:nvPr/>
          </p:nvSpPr>
          <p:spPr bwMode="auto">
            <a:xfrm>
              <a:off x="5238" y="3658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153" name="Line 481"/>
            <p:cNvSpPr>
              <a:spLocks noChangeShapeType="1"/>
            </p:cNvSpPr>
            <p:nvPr/>
          </p:nvSpPr>
          <p:spPr bwMode="auto">
            <a:xfrm>
              <a:off x="5193" y="3658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3154" name="Line 482"/>
          <p:cNvSpPr>
            <a:spLocks noChangeShapeType="1"/>
          </p:cNvSpPr>
          <p:nvPr/>
        </p:nvSpPr>
        <p:spPr bwMode="auto">
          <a:xfrm>
            <a:off x="717550" y="5853113"/>
            <a:ext cx="1555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55" name="Line 483"/>
          <p:cNvSpPr>
            <a:spLocks noChangeShapeType="1"/>
          </p:cNvSpPr>
          <p:nvPr/>
        </p:nvSpPr>
        <p:spPr bwMode="auto">
          <a:xfrm>
            <a:off x="873125" y="5434013"/>
            <a:ext cx="1588" cy="4191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56" name="Line 484"/>
          <p:cNvSpPr>
            <a:spLocks noChangeShapeType="1"/>
          </p:cNvSpPr>
          <p:nvPr/>
        </p:nvSpPr>
        <p:spPr bwMode="auto">
          <a:xfrm>
            <a:off x="660400" y="5480050"/>
            <a:ext cx="2714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57" name="Line 485"/>
          <p:cNvSpPr>
            <a:spLocks noChangeShapeType="1"/>
          </p:cNvSpPr>
          <p:nvPr/>
        </p:nvSpPr>
        <p:spPr bwMode="auto">
          <a:xfrm>
            <a:off x="717550" y="5434013"/>
            <a:ext cx="1588" cy="4191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58" name="Line 486"/>
          <p:cNvSpPr>
            <a:spLocks noChangeShapeType="1"/>
          </p:cNvSpPr>
          <p:nvPr/>
        </p:nvSpPr>
        <p:spPr bwMode="auto">
          <a:xfrm>
            <a:off x="852488" y="5830888"/>
            <a:ext cx="412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59" name="Line 487"/>
          <p:cNvSpPr>
            <a:spLocks noChangeShapeType="1"/>
          </p:cNvSpPr>
          <p:nvPr/>
        </p:nvSpPr>
        <p:spPr bwMode="auto">
          <a:xfrm>
            <a:off x="852488" y="5830888"/>
            <a:ext cx="1587" cy="476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60" name="Line 488"/>
          <p:cNvSpPr>
            <a:spLocks noChangeShapeType="1"/>
          </p:cNvSpPr>
          <p:nvPr/>
        </p:nvSpPr>
        <p:spPr bwMode="auto">
          <a:xfrm>
            <a:off x="738188" y="5830888"/>
            <a:ext cx="1587" cy="476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61" name="Line 489"/>
          <p:cNvSpPr>
            <a:spLocks noChangeShapeType="1"/>
          </p:cNvSpPr>
          <p:nvPr/>
        </p:nvSpPr>
        <p:spPr bwMode="auto">
          <a:xfrm>
            <a:off x="692150" y="5830888"/>
            <a:ext cx="460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62" name="Line 490"/>
          <p:cNvSpPr>
            <a:spLocks noChangeShapeType="1"/>
          </p:cNvSpPr>
          <p:nvPr/>
        </p:nvSpPr>
        <p:spPr bwMode="auto">
          <a:xfrm>
            <a:off x="4829175" y="5994400"/>
            <a:ext cx="4714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63" name="Line 491"/>
          <p:cNvSpPr>
            <a:spLocks noChangeShapeType="1"/>
          </p:cNvSpPr>
          <p:nvPr/>
        </p:nvSpPr>
        <p:spPr bwMode="auto">
          <a:xfrm>
            <a:off x="5267325" y="5853113"/>
            <a:ext cx="1588" cy="1524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64" name="Line 492"/>
          <p:cNvSpPr>
            <a:spLocks noChangeShapeType="1"/>
          </p:cNvSpPr>
          <p:nvPr/>
        </p:nvSpPr>
        <p:spPr bwMode="auto">
          <a:xfrm>
            <a:off x="4916488" y="5897563"/>
            <a:ext cx="29686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65" name="Line 493"/>
          <p:cNvSpPr>
            <a:spLocks noChangeShapeType="1"/>
          </p:cNvSpPr>
          <p:nvPr/>
        </p:nvSpPr>
        <p:spPr bwMode="auto">
          <a:xfrm>
            <a:off x="4862513" y="5853113"/>
            <a:ext cx="1587" cy="1524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66" name="Oval 494"/>
          <p:cNvSpPr>
            <a:spLocks noChangeArrowheads="1"/>
          </p:cNvSpPr>
          <p:nvPr/>
        </p:nvSpPr>
        <p:spPr bwMode="auto">
          <a:xfrm>
            <a:off x="4348163" y="5965825"/>
            <a:ext cx="38100" cy="38100"/>
          </a:xfrm>
          <a:prstGeom prst="ellips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67" name="Oval 495"/>
          <p:cNvSpPr>
            <a:spLocks noChangeArrowheads="1"/>
          </p:cNvSpPr>
          <p:nvPr/>
        </p:nvSpPr>
        <p:spPr bwMode="auto">
          <a:xfrm>
            <a:off x="4348163" y="5919788"/>
            <a:ext cx="38100" cy="38100"/>
          </a:xfrm>
          <a:prstGeom prst="ellips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68" name="Line 496"/>
          <p:cNvSpPr>
            <a:spLocks noChangeShapeType="1"/>
          </p:cNvSpPr>
          <p:nvPr/>
        </p:nvSpPr>
        <p:spPr bwMode="auto">
          <a:xfrm>
            <a:off x="482600" y="4919663"/>
            <a:ext cx="1588" cy="11557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69" name="Line 497"/>
          <p:cNvSpPr>
            <a:spLocks noChangeShapeType="1"/>
          </p:cNvSpPr>
          <p:nvPr/>
        </p:nvSpPr>
        <p:spPr bwMode="auto">
          <a:xfrm>
            <a:off x="482600" y="5091113"/>
            <a:ext cx="8680450" cy="1587"/>
          </a:xfrm>
          <a:prstGeom prst="line">
            <a:avLst/>
          </a:prstGeom>
          <a:noFill/>
          <a:ln w="36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70" name="Line 498"/>
          <p:cNvSpPr>
            <a:spLocks noChangeShapeType="1"/>
          </p:cNvSpPr>
          <p:nvPr/>
        </p:nvSpPr>
        <p:spPr bwMode="auto">
          <a:xfrm>
            <a:off x="482600" y="5913438"/>
            <a:ext cx="4379913" cy="1587"/>
          </a:xfrm>
          <a:prstGeom prst="line">
            <a:avLst/>
          </a:prstGeom>
          <a:noFill/>
          <a:ln w="36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71" name="Line 499"/>
          <p:cNvSpPr>
            <a:spLocks noChangeShapeType="1"/>
          </p:cNvSpPr>
          <p:nvPr/>
        </p:nvSpPr>
        <p:spPr bwMode="auto">
          <a:xfrm>
            <a:off x="5267325" y="5913438"/>
            <a:ext cx="3895725" cy="1587"/>
          </a:xfrm>
          <a:prstGeom prst="line">
            <a:avLst/>
          </a:prstGeom>
          <a:noFill/>
          <a:ln w="36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72" name="Line 500"/>
          <p:cNvSpPr>
            <a:spLocks noChangeShapeType="1"/>
          </p:cNvSpPr>
          <p:nvPr/>
        </p:nvSpPr>
        <p:spPr bwMode="auto">
          <a:xfrm>
            <a:off x="4802188" y="5913438"/>
            <a:ext cx="1587" cy="107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73" name="Line 501"/>
          <p:cNvSpPr>
            <a:spLocks noChangeShapeType="1"/>
          </p:cNvSpPr>
          <p:nvPr/>
        </p:nvSpPr>
        <p:spPr bwMode="auto">
          <a:xfrm>
            <a:off x="4441825" y="5913438"/>
            <a:ext cx="1588" cy="107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74" name="Line 502"/>
          <p:cNvSpPr>
            <a:spLocks noChangeShapeType="1"/>
          </p:cNvSpPr>
          <p:nvPr/>
        </p:nvSpPr>
        <p:spPr bwMode="auto">
          <a:xfrm>
            <a:off x="8775700" y="5913438"/>
            <a:ext cx="1588" cy="107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75" name="Line 503"/>
          <p:cNvSpPr>
            <a:spLocks noChangeShapeType="1"/>
          </p:cNvSpPr>
          <p:nvPr/>
        </p:nvSpPr>
        <p:spPr bwMode="auto">
          <a:xfrm>
            <a:off x="7896225" y="5091113"/>
            <a:ext cx="1588" cy="107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76" name="Line 504"/>
          <p:cNvSpPr>
            <a:spLocks noChangeShapeType="1"/>
          </p:cNvSpPr>
          <p:nvPr/>
        </p:nvSpPr>
        <p:spPr bwMode="auto">
          <a:xfrm>
            <a:off x="8147050" y="5091113"/>
            <a:ext cx="1588" cy="107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77" name="Line 505"/>
          <p:cNvSpPr>
            <a:spLocks noChangeShapeType="1"/>
          </p:cNvSpPr>
          <p:nvPr/>
        </p:nvSpPr>
        <p:spPr bwMode="auto">
          <a:xfrm>
            <a:off x="8667750" y="5091113"/>
            <a:ext cx="1588" cy="107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78" name="Line 506"/>
          <p:cNvSpPr>
            <a:spLocks noChangeShapeType="1"/>
          </p:cNvSpPr>
          <p:nvPr/>
        </p:nvSpPr>
        <p:spPr bwMode="auto">
          <a:xfrm>
            <a:off x="5180013" y="5000625"/>
            <a:ext cx="1587" cy="1984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79" name="Line 507"/>
          <p:cNvSpPr>
            <a:spLocks noChangeShapeType="1"/>
          </p:cNvSpPr>
          <p:nvPr/>
        </p:nvSpPr>
        <p:spPr bwMode="auto">
          <a:xfrm>
            <a:off x="4927600" y="5000625"/>
            <a:ext cx="1588" cy="1984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80" name="Text Box 508"/>
          <p:cNvSpPr txBox="1">
            <a:spLocks noChangeArrowheads="1"/>
          </p:cNvSpPr>
          <p:nvPr/>
        </p:nvSpPr>
        <p:spPr bwMode="auto">
          <a:xfrm rot="10800000">
            <a:off x="5902325" y="5241925"/>
            <a:ext cx="342900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ja-JP" altLang="en-US" sz="700">
                <a:solidFill>
                  <a:srgbClr val="000000"/>
                </a:solidFill>
                <a:latin typeface="AR Pゴシック体M" panose="020B0600000000000000" pitchFamily="50" charset="-128"/>
              </a:rPr>
              <a:t>裏を利用</a:t>
            </a:r>
            <a:endParaRPr lang="ja-JP" altLang="en-US">
              <a:ea typeface="ＭＳ ゴシック" panose="020B0609070205080204" pitchFamily="49" charset="-128"/>
            </a:endParaRPr>
          </a:p>
        </p:txBody>
      </p:sp>
      <p:sp>
        <p:nvSpPr>
          <p:cNvPr id="1053181" name="Line 509"/>
          <p:cNvSpPr>
            <a:spLocks noChangeShapeType="1"/>
          </p:cNvSpPr>
          <p:nvPr/>
        </p:nvSpPr>
        <p:spPr bwMode="auto">
          <a:xfrm>
            <a:off x="1100138" y="5086350"/>
            <a:ext cx="1587" cy="9350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82" name="Line 510"/>
          <p:cNvSpPr>
            <a:spLocks noChangeShapeType="1"/>
          </p:cNvSpPr>
          <p:nvPr/>
        </p:nvSpPr>
        <p:spPr bwMode="auto">
          <a:xfrm>
            <a:off x="847725" y="5091113"/>
            <a:ext cx="1588" cy="968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83" name="Line 511"/>
          <p:cNvSpPr>
            <a:spLocks noChangeShapeType="1"/>
          </p:cNvSpPr>
          <p:nvPr/>
        </p:nvSpPr>
        <p:spPr bwMode="auto">
          <a:xfrm>
            <a:off x="412750" y="6021388"/>
            <a:ext cx="87884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84" name="Line 512"/>
          <p:cNvSpPr>
            <a:spLocks noChangeShapeType="1"/>
          </p:cNvSpPr>
          <p:nvPr/>
        </p:nvSpPr>
        <p:spPr bwMode="auto">
          <a:xfrm>
            <a:off x="2206625" y="5897563"/>
            <a:ext cx="56784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85" name="Line 513"/>
          <p:cNvSpPr>
            <a:spLocks noChangeShapeType="1"/>
          </p:cNvSpPr>
          <p:nvPr/>
        </p:nvSpPr>
        <p:spPr bwMode="auto">
          <a:xfrm>
            <a:off x="7837488" y="5346700"/>
            <a:ext cx="1587" cy="5810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86" name="Line 514"/>
          <p:cNvSpPr>
            <a:spLocks noChangeShapeType="1"/>
          </p:cNvSpPr>
          <p:nvPr/>
        </p:nvSpPr>
        <p:spPr bwMode="auto">
          <a:xfrm>
            <a:off x="2206625" y="5414963"/>
            <a:ext cx="568801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87" name="Line 515"/>
          <p:cNvSpPr>
            <a:spLocks noChangeShapeType="1"/>
          </p:cNvSpPr>
          <p:nvPr/>
        </p:nvSpPr>
        <p:spPr bwMode="auto">
          <a:xfrm>
            <a:off x="2274888" y="5381625"/>
            <a:ext cx="1587" cy="5588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88" name="Line 516"/>
          <p:cNvSpPr>
            <a:spLocks noChangeShapeType="1"/>
          </p:cNvSpPr>
          <p:nvPr/>
        </p:nvSpPr>
        <p:spPr bwMode="auto">
          <a:xfrm>
            <a:off x="1079500" y="5897563"/>
            <a:ext cx="4762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89" name="Line 517"/>
          <p:cNvSpPr>
            <a:spLocks noChangeShapeType="1"/>
          </p:cNvSpPr>
          <p:nvPr/>
        </p:nvSpPr>
        <p:spPr bwMode="auto">
          <a:xfrm>
            <a:off x="1514475" y="5368925"/>
            <a:ext cx="1588" cy="5635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90" name="Line 518"/>
          <p:cNvSpPr>
            <a:spLocks noChangeShapeType="1"/>
          </p:cNvSpPr>
          <p:nvPr/>
        </p:nvSpPr>
        <p:spPr bwMode="auto">
          <a:xfrm>
            <a:off x="1079500" y="5414963"/>
            <a:ext cx="4762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91" name="Line 519"/>
          <p:cNvSpPr>
            <a:spLocks noChangeShapeType="1"/>
          </p:cNvSpPr>
          <p:nvPr/>
        </p:nvSpPr>
        <p:spPr bwMode="auto">
          <a:xfrm>
            <a:off x="1135063" y="5368925"/>
            <a:ext cx="1587" cy="5635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92" name="Line 520"/>
          <p:cNvSpPr>
            <a:spLocks noChangeShapeType="1"/>
          </p:cNvSpPr>
          <p:nvPr/>
        </p:nvSpPr>
        <p:spPr bwMode="auto">
          <a:xfrm>
            <a:off x="8543925" y="5897563"/>
            <a:ext cx="5111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93" name="Line 521"/>
          <p:cNvSpPr>
            <a:spLocks noChangeShapeType="1"/>
          </p:cNvSpPr>
          <p:nvPr/>
        </p:nvSpPr>
        <p:spPr bwMode="auto">
          <a:xfrm>
            <a:off x="8983663" y="5343525"/>
            <a:ext cx="1587" cy="6016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94" name="Line 522"/>
          <p:cNvSpPr>
            <a:spLocks noChangeShapeType="1"/>
          </p:cNvSpPr>
          <p:nvPr/>
        </p:nvSpPr>
        <p:spPr bwMode="auto">
          <a:xfrm>
            <a:off x="8543925" y="5414963"/>
            <a:ext cx="5111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95" name="Line 523"/>
          <p:cNvSpPr>
            <a:spLocks noChangeShapeType="1"/>
          </p:cNvSpPr>
          <p:nvPr/>
        </p:nvSpPr>
        <p:spPr bwMode="auto">
          <a:xfrm>
            <a:off x="8605838" y="5343525"/>
            <a:ext cx="1587" cy="6016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96" name="Line 524"/>
          <p:cNvSpPr>
            <a:spLocks noChangeShapeType="1"/>
          </p:cNvSpPr>
          <p:nvPr/>
        </p:nvSpPr>
        <p:spPr bwMode="auto">
          <a:xfrm>
            <a:off x="847725" y="5913438"/>
            <a:ext cx="1588" cy="968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97" name="Rectangle 525" descr="10%"/>
          <p:cNvSpPr>
            <a:spLocks noChangeArrowheads="1"/>
          </p:cNvSpPr>
          <p:nvPr/>
        </p:nvSpPr>
        <p:spPr bwMode="auto">
          <a:xfrm>
            <a:off x="4441825" y="5913438"/>
            <a:ext cx="360363" cy="10795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3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53198" name="Line 526"/>
          <p:cNvSpPr>
            <a:spLocks noChangeShapeType="1"/>
          </p:cNvSpPr>
          <p:nvPr/>
        </p:nvSpPr>
        <p:spPr bwMode="auto">
          <a:xfrm>
            <a:off x="9131300" y="7250113"/>
            <a:ext cx="1588" cy="238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199" name="Text Box 527"/>
          <p:cNvSpPr txBox="1">
            <a:spLocks noChangeArrowheads="1"/>
          </p:cNvSpPr>
          <p:nvPr/>
        </p:nvSpPr>
        <p:spPr bwMode="auto">
          <a:xfrm>
            <a:off x="4056063" y="5583238"/>
            <a:ext cx="200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1000">
                <a:solidFill>
                  <a:srgbClr val="000000"/>
                </a:solidFill>
                <a:ea typeface="ＭＳ ゴシック" panose="020B0609070205080204" pitchFamily="49" charset="-128"/>
              </a:rPr>
              <a:t>0.3</a:t>
            </a:r>
            <a:endParaRPr lang="en-US" altLang="ja-JP">
              <a:ea typeface="ＭＳ ゴシック" panose="020B0609070205080204" pitchFamily="49" charset="-128"/>
            </a:endParaRPr>
          </a:p>
        </p:txBody>
      </p:sp>
      <p:sp>
        <p:nvSpPr>
          <p:cNvPr id="1053200" name="Text Box 528"/>
          <p:cNvSpPr txBox="1">
            <a:spLocks noChangeArrowheads="1"/>
          </p:cNvSpPr>
          <p:nvPr/>
        </p:nvSpPr>
        <p:spPr bwMode="auto">
          <a:xfrm>
            <a:off x="8669338" y="6551613"/>
            <a:ext cx="265112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700">
                <a:solidFill>
                  <a:srgbClr val="000000"/>
                </a:solidFill>
                <a:ea typeface="ＭＳ ゴシック" panose="020B0609070205080204" pitchFamily="49" charset="-128"/>
              </a:rPr>
              <a:t>-0.5→</a:t>
            </a:r>
            <a:endParaRPr lang="en-US" altLang="ja-JP">
              <a:ea typeface="ＭＳ ゴシック" panose="020B0609070205080204" pitchFamily="49" charset="-128"/>
            </a:endParaRPr>
          </a:p>
        </p:txBody>
      </p:sp>
      <p:sp>
        <p:nvSpPr>
          <p:cNvPr id="1053201" name="Text Box 529"/>
          <p:cNvSpPr txBox="1">
            <a:spLocks noChangeArrowheads="1"/>
          </p:cNvSpPr>
          <p:nvPr/>
        </p:nvSpPr>
        <p:spPr bwMode="auto">
          <a:xfrm>
            <a:off x="8669338" y="5568950"/>
            <a:ext cx="265112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700">
                <a:solidFill>
                  <a:srgbClr val="000000"/>
                </a:solidFill>
                <a:ea typeface="ＭＳ ゴシック" panose="020B0609070205080204" pitchFamily="49" charset="-128"/>
              </a:rPr>
              <a:t>-0.5→</a:t>
            </a:r>
            <a:endParaRPr lang="en-US" altLang="ja-JP">
              <a:ea typeface="ＭＳ ゴシック" panose="020B0609070205080204" pitchFamily="49" charset="-128"/>
            </a:endParaRPr>
          </a:p>
        </p:txBody>
      </p:sp>
      <p:sp>
        <p:nvSpPr>
          <p:cNvPr id="1053202" name="Line 530"/>
          <p:cNvSpPr>
            <a:spLocks noChangeShapeType="1"/>
          </p:cNvSpPr>
          <p:nvPr/>
        </p:nvSpPr>
        <p:spPr bwMode="auto">
          <a:xfrm>
            <a:off x="2579688" y="7034213"/>
            <a:ext cx="1587" cy="1031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203" name="Line 531"/>
          <p:cNvSpPr>
            <a:spLocks noChangeShapeType="1"/>
          </p:cNvSpPr>
          <p:nvPr/>
        </p:nvSpPr>
        <p:spPr bwMode="auto">
          <a:xfrm>
            <a:off x="2327275" y="7035800"/>
            <a:ext cx="1588" cy="968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204" name="Line 532"/>
          <p:cNvSpPr>
            <a:spLocks noChangeShapeType="1"/>
          </p:cNvSpPr>
          <p:nvPr/>
        </p:nvSpPr>
        <p:spPr bwMode="auto">
          <a:xfrm>
            <a:off x="2579688" y="4554538"/>
            <a:ext cx="1587" cy="1031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205" name="Line 533"/>
          <p:cNvSpPr>
            <a:spLocks noChangeShapeType="1"/>
          </p:cNvSpPr>
          <p:nvPr/>
        </p:nvSpPr>
        <p:spPr bwMode="auto">
          <a:xfrm>
            <a:off x="2327275" y="4557713"/>
            <a:ext cx="1588" cy="968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206" name="Line 534"/>
          <p:cNvSpPr>
            <a:spLocks noChangeShapeType="1"/>
          </p:cNvSpPr>
          <p:nvPr/>
        </p:nvSpPr>
        <p:spPr bwMode="auto">
          <a:xfrm>
            <a:off x="2579688" y="2609850"/>
            <a:ext cx="1587" cy="1031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207" name="Line 535"/>
          <p:cNvSpPr>
            <a:spLocks noChangeShapeType="1"/>
          </p:cNvSpPr>
          <p:nvPr/>
        </p:nvSpPr>
        <p:spPr bwMode="auto">
          <a:xfrm>
            <a:off x="2327275" y="2613025"/>
            <a:ext cx="1588" cy="952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208" name="Line 536"/>
          <p:cNvSpPr>
            <a:spLocks noChangeShapeType="1"/>
          </p:cNvSpPr>
          <p:nvPr/>
        </p:nvSpPr>
        <p:spPr bwMode="auto">
          <a:xfrm>
            <a:off x="2579688" y="5087938"/>
            <a:ext cx="1587" cy="1047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209" name="Line 537"/>
          <p:cNvSpPr>
            <a:spLocks noChangeShapeType="1"/>
          </p:cNvSpPr>
          <p:nvPr/>
        </p:nvSpPr>
        <p:spPr bwMode="auto">
          <a:xfrm>
            <a:off x="2327275" y="5091113"/>
            <a:ext cx="1588" cy="968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210" name="Line 538"/>
          <p:cNvSpPr>
            <a:spLocks noChangeShapeType="1"/>
          </p:cNvSpPr>
          <p:nvPr/>
        </p:nvSpPr>
        <p:spPr bwMode="auto">
          <a:xfrm>
            <a:off x="2579688" y="2171700"/>
            <a:ext cx="1587" cy="984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211" name="Line 539"/>
          <p:cNvSpPr>
            <a:spLocks noChangeShapeType="1"/>
          </p:cNvSpPr>
          <p:nvPr/>
        </p:nvSpPr>
        <p:spPr bwMode="auto">
          <a:xfrm>
            <a:off x="2579688" y="230188"/>
            <a:ext cx="1587" cy="984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212" name="Line 540"/>
          <p:cNvSpPr>
            <a:spLocks noChangeShapeType="1"/>
          </p:cNvSpPr>
          <p:nvPr/>
        </p:nvSpPr>
        <p:spPr bwMode="auto">
          <a:xfrm>
            <a:off x="2327275" y="2171700"/>
            <a:ext cx="1588" cy="984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213" name="Line 541"/>
          <p:cNvSpPr>
            <a:spLocks noChangeShapeType="1"/>
          </p:cNvSpPr>
          <p:nvPr/>
        </p:nvSpPr>
        <p:spPr bwMode="auto">
          <a:xfrm>
            <a:off x="2327275" y="230188"/>
            <a:ext cx="1588" cy="984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3697" name="Line 1025"/>
          <p:cNvSpPr>
            <a:spLocks noChangeShapeType="1"/>
          </p:cNvSpPr>
          <p:nvPr/>
        </p:nvSpPr>
        <p:spPr bwMode="auto">
          <a:xfrm>
            <a:off x="-6940550" y="-4710113"/>
            <a:ext cx="1587" cy="4763"/>
          </a:xfrm>
          <a:prstGeom prst="line">
            <a:avLst/>
          </a:prstGeom>
          <a:noFill/>
          <a:ln w="36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698" name="Line 1026"/>
          <p:cNvSpPr>
            <a:spLocks noChangeShapeType="1"/>
          </p:cNvSpPr>
          <p:nvPr/>
        </p:nvSpPr>
        <p:spPr bwMode="auto">
          <a:xfrm>
            <a:off x="747713" y="6248400"/>
            <a:ext cx="40798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699" name="Line 1027"/>
          <p:cNvSpPr>
            <a:spLocks noChangeShapeType="1"/>
          </p:cNvSpPr>
          <p:nvPr/>
        </p:nvSpPr>
        <p:spPr bwMode="auto">
          <a:xfrm>
            <a:off x="747713" y="6248400"/>
            <a:ext cx="1587" cy="276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00" name="Line 1028"/>
          <p:cNvSpPr>
            <a:spLocks noChangeShapeType="1"/>
          </p:cNvSpPr>
          <p:nvPr/>
        </p:nvSpPr>
        <p:spPr bwMode="auto">
          <a:xfrm>
            <a:off x="655638" y="6443663"/>
            <a:ext cx="6175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01" name="Line 1029"/>
          <p:cNvSpPr>
            <a:spLocks noChangeShapeType="1"/>
          </p:cNvSpPr>
          <p:nvPr/>
        </p:nvSpPr>
        <p:spPr bwMode="auto">
          <a:xfrm>
            <a:off x="1155700" y="5710238"/>
            <a:ext cx="1588" cy="7334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02" name="Line 1030"/>
          <p:cNvSpPr>
            <a:spLocks noChangeShapeType="1"/>
          </p:cNvSpPr>
          <p:nvPr/>
        </p:nvSpPr>
        <p:spPr bwMode="auto">
          <a:xfrm>
            <a:off x="555625" y="5851525"/>
            <a:ext cx="1588" cy="4873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03" name="Line 1031"/>
          <p:cNvSpPr>
            <a:spLocks noChangeShapeType="1"/>
          </p:cNvSpPr>
          <p:nvPr/>
        </p:nvSpPr>
        <p:spPr bwMode="auto">
          <a:xfrm>
            <a:off x="747713" y="5938838"/>
            <a:ext cx="1587" cy="3095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04" name="Line 1032"/>
          <p:cNvSpPr>
            <a:spLocks noChangeShapeType="1"/>
          </p:cNvSpPr>
          <p:nvPr/>
        </p:nvSpPr>
        <p:spPr bwMode="auto">
          <a:xfrm>
            <a:off x="663575" y="5745163"/>
            <a:ext cx="6096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05" name="Line 1033"/>
          <p:cNvSpPr>
            <a:spLocks noChangeShapeType="1"/>
          </p:cNvSpPr>
          <p:nvPr/>
        </p:nvSpPr>
        <p:spPr bwMode="auto">
          <a:xfrm>
            <a:off x="747713" y="5662613"/>
            <a:ext cx="1587" cy="276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06" name="Line 1034"/>
          <p:cNvSpPr>
            <a:spLocks noChangeShapeType="1"/>
          </p:cNvSpPr>
          <p:nvPr/>
        </p:nvSpPr>
        <p:spPr bwMode="auto">
          <a:xfrm>
            <a:off x="747713" y="5938838"/>
            <a:ext cx="40798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07" name="Rectangle 1035"/>
          <p:cNvSpPr>
            <a:spLocks noChangeArrowheads="1"/>
          </p:cNvSpPr>
          <p:nvPr/>
        </p:nvSpPr>
        <p:spPr bwMode="auto">
          <a:xfrm>
            <a:off x="801688" y="6292850"/>
            <a:ext cx="153987" cy="114300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08" name="Rectangle 1036"/>
          <p:cNvSpPr>
            <a:spLocks noChangeArrowheads="1"/>
          </p:cNvSpPr>
          <p:nvPr/>
        </p:nvSpPr>
        <p:spPr bwMode="auto">
          <a:xfrm>
            <a:off x="801688" y="5780088"/>
            <a:ext cx="153987" cy="114300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09" name="Line 1037"/>
          <p:cNvSpPr>
            <a:spLocks noChangeShapeType="1"/>
          </p:cNvSpPr>
          <p:nvPr/>
        </p:nvSpPr>
        <p:spPr bwMode="auto">
          <a:xfrm flipV="1">
            <a:off x="373063" y="6248400"/>
            <a:ext cx="374650" cy="301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10" name="Line 1038"/>
          <p:cNvSpPr>
            <a:spLocks noChangeShapeType="1"/>
          </p:cNvSpPr>
          <p:nvPr/>
        </p:nvSpPr>
        <p:spPr bwMode="auto">
          <a:xfrm>
            <a:off x="373063" y="5908675"/>
            <a:ext cx="374650" cy="301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11" name="Line 1039"/>
          <p:cNvSpPr>
            <a:spLocks noChangeShapeType="1"/>
          </p:cNvSpPr>
          <p:nvPr/>
        </p:nvSpPr>
        <p:spPr bwMode="auto">
          <a:xfrm flipV="1">
            <a:off x="1073150" y="6218238"/>
            <a:ext cx="47625" cy="47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12" name="Line 1040"/>
          <p:cNvSpPr>
            <a:spLocks noChangeShapeType="1"/>
          </p:cNvSpPr>
          <p:nvPr/>
        </p:nvSpPr>
        <p:spPr bwMode="auto">
          <a:xfrm>
            <a:off x="1073150" y="5965825"/>
            <a:ext cx="47625" cy="31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13" name="Line 1041"/>
          <p:cNvSpPr>
            <a:spLocks noChangeShapeType="1"/>
          </p:cNvSpPr>
          <p:nvPr/>
        </p:nvSpPr>
        <p:spPr bwMode="auto">
          <a:xfrm>
            <a:off x="1346200" y="5848350"/>
            <a:ext cx="1588" cy="4873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14" name="Line 1042"/>
          <p:cNvSpPr>
            <a:spLocks noChangeShapeType="1"/>
          </p:cNvSpPr>
          <p:nvPr/>
        </p:nvSpPr>
        <p:spPr bwMode="auto">
          <a:xfrm flipV="1">
            <a:off x="1155700" y="5908675"/>
            <a:ext cx="374650" cy="301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15" name="Line 1043"/>
          <p:cNvSpPr>
            <a:spLocks noChangeShapeType="1"/>
          </p:cNvSpPr>
          <p:nvPr/>
        </p:nvSpPr>
        <p:spPr bwMode="auto">
          <a:xfrm>
            <a:off x="1155700" y="6248400"/>
            <a:ext cx="374650" cy="301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16" name="Line 1044"/>
          <p:cNvSpPr>
            <a:spLocks noChangeShapeType="1"/>
          </p:cNvSpPr>
          <p:nvPr/>
        </p:nvSpPr>
        <p:spPr bwMode="auto">
          <a:xfrm flipV="1">
            <a:off x="781050" y="5965825"/>
            <a:ext cx="30163" cy="31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17" name="Line 1045"/>
          <p:cNvSpPr>
            <a:spLocks noChangeShapeType="1"/>
          </p:cNvSpPr>
          <p:nvPr/>
        </p:nvSpPr>
        <p:spPr bwMode="auto">
          <a:xfrm>
            <a:off x="781050" y="6218238"/>
            <a:ext cx="30163" cy="31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18" name="Line 1046"/>
          <p:cNvSpPr>
            <a:spLocks noChangeShapeType="1"/>
          </p:cNvSpPr>
          <p:nvPr/>
        </p:nvSpPr>
        <p:spPr bwMode="auto">
          <a:xfrm>
            <a:off x="312738" y="849313"/>
            <a:ext cx="1587" cy="5365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19" name="Line 1047"/>
          <p:cNvSpPr>
            <a:spLocks noChangeShapeType="1"/>
          </p:cNvSpPr>
          <p:nvPr/>
        </p:nvSpPr>
        <p:spPr bwMode="auto">
          <a:xfrm>
            <a:off x="260350" y="1385888"/>
            <a:ext cx="10858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20" name="Rectangle 1048"/>
          <p:cNvSpPr>
            <a:spLocks noChangeArrowheads="1"/>
          </p:cNvSpPr>
          <p:nvPr/>
        </p:nvSpPr>
        <p:spPr bwMode="auto">
          <a:xfrm>
            <a:off x="366713" y="1419225"/>
            <a:ext cx="179387" cy="100013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21" name="Line 1049"/>
          <p:cNvSpPr>
            <a:spLocks noChangeShapeType="1"/>
          </p:cNvSpPr>
          <p:nvPr/>
        </p:nvSpPr>
        <p:spPr bwMode="auto">
          <a:xfrm flipV="1">
            <a:off x="303213" y="1385888"/>
            <a:ext cx="9525" cy="169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22" name="Rectangle 1050"/>
          <p:cNvSpPr>
            <a:spLocks noChangeArrowheads="1"/>
          </p:cNvSpPr>
          <p:nvPr/>
        </p:nvSpPr>
        <p:spPr bwMode="auto">
          <a:xfrm rot="10799063">
            <a:off x="1052513" y="1417638"/>
            <a:ext cx="179387" cy="10001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23" name="Line 1051"/>
          <p:cNvSpPr>
            <a:spLocks noChangeShapeType="1"/>
          </p:cNvSpPr>
          <p:nvPr/>
        </p:nvSpPr>
        <p:spPr bwMode="auto">
          <a:xfrm>
            <a:off x="1285875" y="1385888"/>
            <a:ext cx="9525" cy="169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24" name="Line 1052"/>
          <p:cNvSpPr>
            <a:spLocks noChangeShapeType="1"/>
          </p:cNvSpPr>
          <p:nvPr/>
        </p:nvSpPr>
        <p:spPr bwMode="auto">
          <a:xfrm>
            <a:off x="260350" y="1555750"/>
            <a:ext cx="10858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25" name="Line 1053"/>
          <p:cNvSpPr>
            <a:spLocks noChangeShapeType="1"/>
          </p:cNvSpPr>
          <p:nvPr/>
        </p:nvSpPr>
        <p:spPr bwMode="auto">
          <a:xfrm>
            <a:off x="260350" y="849313"/>
            <a:ext cx="10255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26" name="Rectangle 1054"/>
          <p:cNvSpPr>
            <a:spLocks noChangeArrowheads="1"/>
          </p:cNvSpPr>
          <p:nvPr/>
        </p:nvSpPr>
        <p:spPr bwMode="auto">
          <a:xfrm>
            <a:off x="366713" y="715963"/>
            <a:ext cx="179387" cy="10001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27" name="Rectangle 1055"/>
          <p:cNvSpPr>
            <a:spLocks noChangeArrowheads="1"/>
          </p:cNvSpPr>
          <p:nvPr/>
        </p:nvSpPr>
        <p:spPr bwMode="auto">
          <a:xfrm rot="10799063">
            <a:off x="1052513" y="715963"/>
            <a:ext cx="179387" cy="984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28" name="Line 1056"/>
          <p:cNvSpPr>
            <a:spLocks noChangeShapeType="1"/>
          </p:cNvSpPr>
          <p:nvPr/>
        </p:nvSpPr>
        <p:spPr bwMode="auto">
          <a:xfrm flipV="1">
            <a:off x="1285875" y="681038"/>
            <a:ext cx="9525" cy="1682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29" name="Line 1057"/>
          <p:cNvSpPr>
            <a:spLocks noChangeShapeType="1"/>
          </p:cNvSpPr>
          <p:nvPr/>
        </p:nvSpPr>
        <p:spPr bwMode="auto">
          <a:xfrm>
            <a:off x="260350" y="681038"/>
            <a:ext cx="10858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30" name="Line 1058"/>
          <p:cNvSpPr>
            <a:spLocks noChangeShapeType="1"/>
          </p:cNvSpPr>
          <p:nvPr/>
        </p:nvSpPr>
        <p:spPr bwMode="auto">
          <a:xfrm flipV="1">
            <a:off x="1295400" y="560388"/>
            <a:ext cx="6350" cy="120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31" name="Line 1059"/>
          <p:cNvSpPr>
            <a:spLocks noChangeShapeType="1"/>
          </p:cNvSpPr>
          <p:nvPr/>
        </p:nvSpPr>
        <p:spPr bwMode="auto">
          <a:xfrm flipV="1">
            <a:off x="296863" y="1555750"/>
            <a:ext cx="6350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3732" name="Group 1060"/>
          <p:cNvGrpSpPr>
            <a:grpSpLocks/>
          </p:cNvGrpSpPr>
          <p:nvPr/>
        </p:nvGrpSpPr>
        <p:grpSpPr bwMode="auto">
          <a:xfrm>
            <a:off x="296863" y="560388"/>
            <a:ext cx="15875" cy="288925"/>
            <a:chOff x="187" y="353"/>
            <a:chExt cx="10" cy="182"/>
          </a:xfrm>
        </p:grpSpPr>
        <p:sp>
          <p:nvSpPr>
            <p:cNvPr id="1053733" name="Line 1061"/>
            <p:cNvSpPr>
              <a:spLocks noChangeShapeType="1"/>
            </p:cNvSpPr>
            <p:nvPr/>
          </p:nvSpPr>
          <p:spPr bwMode="auto">
            <a:xfrm>
              <a:off x="191" y="429"/>
              <a:ext cx="6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734" name="Line 1062"/>
            <p:cNvSpPr>
              <a:spLocks noChangeShapeType="1"/>
            </p:cNvSpPr>
            <p:nvPr/>
          </p:nvSpPr>
          <p:spPr bwMode="auto">
            <a:xfrm>
              <a:off x="187" y="353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3735" name="Line 1063"/>
          <p:cNvSpPr>
            <a:spLocks noChangeShapeType="1"/>
          </p:cNvSpPr>
          <p:nvPr/>
        </p:nvSpPr>
        <p:spPr bwMode="auto">
          <a:xfrm>
            <a:off x="1295400" y="1555750"/>
            <a:ext cx="6350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36" name="Line 1064"/>
          <p:cNvSpPr>
            <a:spLocks noChangeShapeType="1"/>
          </p:cNvSpPr>
          <p:nvPr/>
        </p:nvSpPr>
        <p:spPr bwMode="auto">
          <a:xfrm>
            <a:off x="260350" y="1223963"/>
            <a:ext cx="11128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37" name="Line 1065"/>
          <p:cNvSpPr>
            <a:spLocks noChangeShapeType="1"/>
          </p:cNvSpPr>
          <p:nvPr/>
        </p:nvSpPr>
        <p:spPr bwMode="auto">
          <a:xfrm>
            <a:off x="260350" y="1011238"/>
            <a:ext cx="11096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38" name="Line 1066"/>
          <p:cNvSpPr>
            <a:spLocks noChangeShapeType="1"/>
          </p:cNvSpPr>
          <p:nvPr/>
        </p:nvSpPr>
        <p:spPr bwMode="auto">
          <a:xfrm>
            <a:off x="1285875" y="849313"/>
            <a:ext cx="1588" cy="5365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39" name="Rectangle 1067"/>
          <p:cNvSpPr>
            <a:spLocks noChangeArrowheads="1"/>
          </p:cNvSpPr>
          <p:nvPr/>
        </p:nvSpPr>
        <p:spPr bwMode="auto">
          <a:xfrm>
            <a:off x="366713" y="1030288"/>
            <a:ext cx="179387" cy="17621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40" name="Rectangle 1068"/>
          <p:cNvSpPr>
            <a:spLocks noChangeArrowheads="1"/>
          </p:cNvSpPr>
          <p:nvPr/>
        </p:nvSpPr>
        <p:spPr bwMode="auto">
          <a:xfrm rot="10799063">
            <a:off x="1052513" y="1030288"/>
            <a:ext cx="179387" cy="1746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3741" name="Group 1069"/>
          <p:cNvGrpSpPr>
            <a:grpSpLocks/>
          </p:cNvGrpSpPr>
          <p:nvPr/>
        </p:nvGrpSpPr>
        <p:grpSpPr bwMode="auto">
          <a:xfrm>
            <a:off x="1301750" y="1698625"/>
            <a:ext cx="15875" cy="288925"/>
            <a:chOff x="820" y="1070"/>
            <a:chExt cx="10" cy="182"/>
          </a:xfrm>
        </p:grpSpPr>
        <p:sp>
          <p:nvSpPr>
            <p:cNvPr id="1053742" name="Line 1070"/>
            <p:cNvSpPr>
              <a:spLocks noChangeShapeType="1"/>
            </p:cNvSpPr>
            <p:nvPr/>
          </p:nvSpPr>
          <p:spPr bwMode="auto">
            <a:xfrm>
              <a:off x="824" y="1146"/>
              <a:ext cx="6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743" name="Line 1071"/>
            <p:cNvSpPr>
              <a:spLocks noChangeShapeType="1"/>
            </p:cNvSpPr>
            <p:nvPr/>
          </p:nvSpPr>
          <p:spPr bwMode="auto">
            <a:xfrm>
              <a:off x="820" y="1070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3744" name="Group 1072"/>
          <p:cNvGrpSpPr>
            <a:grpSpLocks/>
          </p:cNvGrpSpPr>
          <p:nvPr/>
        </p:nvGrpSpPr>
        <p:grpSpPr bwMode="auto">
          <a:xfrm>
            <a:off x="280988" y="269875"/>
            <a:ext cx="15875" cy="290513"/>
            <a:chOff x="177" y="170"/>
            <a:chExt cx="10" cy="183"/>
          </a:xfrm>
        </p:grpSpPr>
        <p:sp>
          <p:nvSpPr>
            <p:cNvPr id="1053745" name="Line 1073"/>
            <p:cNvSpPr>
              <a:spLocks noChangeShapeType="1"/>
            </p:cNvSpPr>
            <p:nvPr/>
          </p:nvSpPr>
          <p:spPr bwMode="auto">
            <a:xfrm>
              <a:off x="181" y="246"/>
              <a:ext cx="6" cy="10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746" name="Line 1074"/>
            <p:cNvSpPr>
              <a:spLocks noChangeShapeType="1"/>
            </p:cNvSpPr>
            <p:nvPr/>
          </p:nvSpPr>
          <p:spPr bwMode="auto">
            <a:xfrm>
              <a:off x="177" y="170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3747" name="Group 1075"/>
          <p:cNvGrpSpPr>
            <a:grpSpLocks/>
          </p:cNvGrpSpPr>
          <p:nvPr/>
        </p:nvGrpSpPr>
        <p:grpSpPr bwMode="auto">
          <a:xfrm>
            <a:off x="280988" y="1698625"/>
            <a:ext cx="15875" cy="288925"/>
            <a:chOff x="177" y="1070"/>
            <a:chExt cx="10" cy="182"/>
          </a:xfrm>
        </p:grpSpPr>
        <p:sp>
          <p:nvSpPr>
            <p:cNvPr id="1053748" name="Line 1076"/>
            <p:cNvSpPr>
              <a:spLocks noChangeShapeType="1"/>
            </p:cNvSpPr>
            <p:nvPr/>
          </p:nvSpPr>
          <p:spPr bwMode="auto">
            <a:xfrm flipV="1">
              <a:off x="177" y="1146"/>
              <a:ext cx="6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749" name="Line 1077"/>
            <p:cNvSpPr>
              <a:spLocks noChangeShapeType="1"/>
            </p:cNvSpPr>
            <p:nvPr/>
          </p:nvSpPr>
          <p:spPr bwMode="auto">
            <a:xfrm flipV="1">
              <a:off x="183" y="1070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3750" name="Group 1078"/>
          <p:cNvGrpSpPr>
            <a:grpSpLocks/>
          </p:cNvGrpSpPr>
          <p:nvPr/>
        </p:nvGrpSpPr>
        <p:grpSpPr bwMode="auto">
          <a:xfrm>
            <a:off x="1300163" y="269875"/>
            <a:ext cx="15875" cy="290513"/>
            <a:chOff x="819" y="170"/>
            <a:chExt cx="10" cy="183"/>
          </a:xfrm>
        </p:grpSpPr>
        <p:sp>
          <p:nvSpPr>
            <p:cNvPr id="1053751" name="Line 1079"/>
            <p:cNvSpPr>
              <a:spLocks noChangeShapeType="1"/>
            </p:cNvSpPr>
            <p:nvPr/>
          </p:nvSpPr>
          <p:spPr bwMode="auto">
            <a:xfrm flipV="1">
              <a:off x="819" y="246"/>
              <a:ext cx="6" cy="10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752" name="Line 1080"/>
            <p:cNvSpPr>
              <a:spLocks noChangeShapeType="1"/>
            </p:cNvSpPr>
            <p:nvPr/>
          </p:nvSpPr>
          <p:spPr bwMode="auto">
            <a:xfrm flipV="1">
              <a:off x="825" y="170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3753" name="Line 1081"/>
          <p:cNvSpPr>
            <a:spLocks noChangeShapeType="1"/>
          </p:cNvSpPr>
          <p:nvPr/>
        </p:nvSpPr>
        <p:spPr bwMode="auto">
          <a:xfrm>
            <a:off x="931863" y="3878263"/>
            <a:ext cx="23812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54" name="Line 1082"/>
          <p:cNvSpPr>
            <a:spLocks noChangeShapeType="1"/>
          </p:cNvSpPr>
          <p:nvPr/>
        </p:nvSpPr>
        <p:spPr bwMode="auto">
          <a:xfrm>
            <a:off x="871538" y="3878263"/>
            <a:ext cx="984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55" name="Line 1083"/>
          <p:cNvSpPr>
            <a:spLocks noChangeShapeType="1"/>
          </p:cNvSpPr>
          <p:nvPr/>
        </p:nvSpPr>
        <p:spPr bwMode="auto">
          <a:xfrm>
            <a:off x="901700" y="3505200"/>
            <a:ext cx="30163" cy="3730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56" name="Line 1084"/>
          <p:cNvSpPr>
            <a:spLocks noChangeShapeType="1"/>
          </p:cNvSpPr>
          <p:nvPr/>
        </p:nvSpPr>
        <p:spPr bwMode="auto">
          <a:xfrm>
            <a:off x="955675" y="4171950"/>
            <a:ext cx="4763" cy="841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57" name="Line 1085"/>
          <p:cNvSpPr>
            <a:spLocks noChangeShapeType="1"/>
          </p:cNvSpPr>
          <p:nvPr/>
        </p:nvSpPr>
        <p:spPr bwMode="auto">
          <a:xfrm flipV="1">
            <a:off x="381000" y="3878263"/>
            <a:ext cx="23813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58" name="Line 1086"/>
          <p:cNvSpPr>
            <a:spLocks noChangeShapeType="1"/>
          </p:cNvSpPr>
          <p:nvPr/>
        </p:nvSpPr>
        <p:spPr bwMode="auto">
          <a:xfrm>
            <a:off x="365125" y="3878263"/>
            <a:ext cx="10001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59" name="Line 1087"/>
          <p:cNvSpPr>
            <a:spLocks noChangeShapeType="1"/>
          </p:cNvSpPr>
          <p:nvPr/>
        </p:nvSpPr>
        <p:spPr bwMode="auto">
          <a:xfrm flipV="1">
            <a:off x="404813" y="3505200"/>
            <a:ext cx="28575" cy="3730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60" name="Line 1088"/>
          <p:cNvSpPr>
            <a:spLocks noChangeShapeType="1"/>
          </p:cNvSpPr>
          <p:nvPr/>
        </p:nvSpPr>
        <p:spPr bwMode="auto">
          <a:xfrm flipV="1">
            <a:off x="374650" y="4171950"/>
            <a:ext cx="6350" cy="841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61" name="Line 1089"/>
          <p:cNvSpPr>
            <a:spLocks noChangeShapeType="1"/>
          </p:cNvSpPr>
          <p:nvPr/>
        </p:nvSpPr>
        <p:spPr bwMode="auto">
          <a:xfrm>
            <a:off x="773113" y="3786188"/>
            <a:ext cx="1587" cy="1127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62" name="Line 1090"/>
          <p:cNvSpPr>
            <a:spLocks noChangeShapeType="1"/>
          </p:cNvSpPr>
          <p:nvPr/>
        </p:nvSpPr>
        <p:spPr bwMode="auto">
          <a:xfrm>
            <a:off x="561975" y="3786188"/>
            <a:ext cx="1588" cy="1127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63" name="Line 1091"/>
          <p:cNvSpPr>
            <a:spLocks noChangeShapeType="1"/>
          </p:cNvSpPr>
          <p:nvPr/>
        </p:nvSpPr>
        <p:spPr bwMode="auto">
          <a:xfrm flipV="1">
            <a:off x="404813" y="3854450"/>
            <a:ext cx="157162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64" name="Line 1092"/>
          <p:cNvSpPr>
            <a:spLocks noChangeShapeType="1"/>
          </p:cNvSpPr>
          <p:nvPr/>
        </p:nvSpPr>
        <p:spPr bwMode="auto">
          <a:xfrm>
            <a:off x="773113" y="3854450"/>
            <a:ext cx="158750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65" name="Line 1093"/>
          <p:cNvSpPr>
            <a:spLocks noChangeShapeType="1"/>
          </p:cNvSpPr>
          <p:nvPr/>
        </p:nvSpPr>
        <p:spPr bwMode="auto">
          <a:xfrm>
            <a:off x="561975" y="3854450"/>
            <a:ext cx="2111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66" name="Line 1094"/>
          <p:cNvSpPr>
            <a:spLocks noChangeShapeType="1"/>
          </p:cNvSpPr>
          <p:nvPr/>
        </p:nvSpPr>
        <p:spPr bwMode="auto">
          <a:xfrm>
            <a:off x="668338" y="3775075"/>
            <a:ext cx="1587" cy="3508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67" name="Freeform 1095"/>
          <p:cNvSpPr>
            <a:spLocks noChangeArrowheads="1"/>
          </p:cNvSpPr>
          <p:nvPr/>
        </p:nvSpPr>
        <p:spPr bwMode="auto">
          <a:xfrm>
            <a:off x="668338" y="4038600"/>
            <a:ext cx="282575" cy="9525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8160" y="0"/>
                  <a:pt x="15360" y="7855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68" name="Freeform 1096"/>
          <p:cNvSpPr>
            <a:spLocks noChangeArrowheads="1"/>
          </p:cNvSpPr>
          <p:nvPr/>
        </p:nvSpPr>
        <p:spPr bwMode="auto">
          <a:xfrm>
            <a:off x="384175" y="4038600"/>
            <a:ext cx="284163" cy="9525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3440" y="0"/>
                  <a:pt x="6240" y="7855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69" name="Line 1097"/>
          <p:cNvSpPr>
            <a:spLocks noChangeShapeType="1"/>
          </p:cNvSpPr>
          <p:nvPr/>
        </p:nvSpPr>
        <p:spPr bwMode="auto">
          <a:xfrm>
            <a:off x="668338" y="3752850"/>
            <a:ext cx="1587" cy="3508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70" name="Line 1098"/>
          <p:cNvSpPr>
            <a:spLocks noChangeShapeType="1"/>
          </p:cNvSpPr>
          <p:nvPr/>
        </p:nvSpPr>
        <p:spPr bwMode="auto">
          <a:xfrm flipV="1">
            <a:off x="263525" y="3878263"/>
            <a:ext cx="141288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71" name="Line 1099"/>
          <p:cNvSpPr>
            <a:spLocks noChangeShapeType="1"/>
          </p:cNvSpPr>
          <p:nvPr/>
        </p:nvSpPr>
        <p:spPr bwMode="auto">
          <a:xfrm>
            <a:off x="931863" y="3878263"/>
            <a:ext cx="141287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72" name="Line 1100"/>
          <p:cNvSpPr>
            <a:spLocks noChangeShapeType="1"/>
          </p:cNvSpPr>
          <p:nvPr/>
        </p:nvSpPr>
        <p:spPr bwMode="auto">
          <a:xfrm>
            <a:off x="263525" y="3854450"/>
            <a:ext cx="2984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73" name="Line 1101"/>
          <p:cNvSpPr>
            <a:spLocks noChangeShapeType="1"/>
          </p:cNvSpPr>
          <p:nvPr/>
        </p:nvSpPr>
        <p:spPr bwMode="auto">
          <a:xfrm>
            <a:off x="773113" y="3854450"/>
            <a:ext cx="3000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74" name="Line 1102"/>
          <p:cNvSpPr>
            <a:spLocks noChangeShapeType="1"/>
          </p:cNvSpPr>
          <p:nvPr/>
        </p:nvSpPr>
        <p:spPr bwMode="auto">
          <a:xfrm flipV="1">
            <a:off x="720725" y="3808413"/>
            <a:ext cx="141288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75" name="Line 1103"/>
          <p:cNvSpPr>
            <a:spLocks noChangeShapeType="1"/>
          </p:cNvSpPr>
          <p:nvPr/>
        </p:nvSpPr>
        <p:spPr bwMode="auto">
          <a:xfrm>
            <a:off x="473075" y="3808413"/>
            <a:ext cx="141288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76" name="Line 1104"/>
          <p:cNvSpPr>
            <a:spLocks noChangeShapeType="1"/>
          </p:cNvSpPr>
          <p:nvPr/>
        </p:nvSpPr>
        <p:spPr bwMode="auto">
          <a:xfrm>
            <a:off x="1574800" y="849313"/>
            <a:ext cx="1588" cy="5365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77" name="Line 1105"/>
          <p:cNvSpPr>
            <a:spLocks noChangeShapeType="1"/>
          </p:cNvSpPr>
          <p:nvPr/>
        </p:nvSpPr>
        <p:spPr bwMode="auto">
          <a:xfrm>
            <a:off x="1522413" y="1385888"/>
            <a:ext cx="10858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78" name="Rectangle 1106"/>
          <p:cNvSpPr>
            <a:spLocks noChangeArrowheads="1"/>
          </p:cNvSpPr>
          <p:nvPr/>
        </p:nvSpPr>
        <p:spPr bwMode="auto">
          <a:xfrm>
            <a:off x="1628775" y="1419225"/>
            <a:ext cx="179388" cy="100013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79" name="Line 1107"/>
          <p:cNvSpPr>
            <a:spLocks noChangeShapeType="1"/>
          </p:cNvSpPr>
          <p:nvPr/>
        </p:nvSpPr>
        <p:spPr bwMode="auto">
          <a:xfrm flipV="1">
            <a:off x="1565275" y="1385888"/>
            <a:ext cx="9525" cy="169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80" name="Rectangle 1108"/>
          <p:cNvSpPr>
            <a:spLocks noChangeArrowheads="1"/>
          </p:cNvSpPr>
          <p:nvPr/>
        </p:nvSpPr>
        <p:spPr bwMode="auto">
          <a:xfrm rot="10799063">
            <a:off x="2314575" y="1417638"/>
            <a:ext cx="179388" cy="10001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81" name="Line 1109"/>
          <p:cNvSpPr>
            <a:spLocks noChangeShapeType="1"/>
          </p:cNvSpPr>
          <p:nvPr/>
        </p:nvSpPr>
        <p:spPr bwMode="auto">
          <a:xfrm>
            <a:off x="2547938" y="1385888"/>
            <a:ext cx="9525" cy="169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82" name="Line 1110"/>
          <p:cNvSpPr>
            <a:spLocks noChangeShapeType="1"/>
          </p:cNvSpPr>
          <p:nvPr/>
        </p:nvSpPr>
        <p:spPr bwMode="auto">
          <a:xfrm>
            <a:off x="1522413" y="1555750"/>
            <a:ext cx="10858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83" name="Line 1111"/>
          <p:cNvSpPr>
            <a:spLocks noChangeShapeType="1"/>
          </p:cNvSpPr>
          <p:nvPr/>
        </p:nvSpPr>
        <p:spPr bwMode="auto">
          <a:xfrm>
            <a:off x="1522413" y="849313"/>
            <a:ext cx="10255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84" name="Rectangle 1112"/>
          <p:cNvSpPr>
            <a:spLocks noChangeArrowheads="1"/>
          </p:cNvSpPr>
          <p:nvPr/>
        </p:nvSpPr>
        <p:spPr bwMode="auto">
          <a:xfrm>
            <a:off x="1628775" y="715963"/>
            <a:ext cx="179388" cy="10001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85" name="Rectangle 1113"/>
          <p:cNvSpPr>
            <a:spLocks noChangeArrowheads="1"/>
          </p:cNvSpPr>
          <p:nvPr/>
        </p:nvSpPr>
        <p:spPr bwMode="auto">
          <a:xfrm rot="10799063">
            <a:off x="2314575" y="715963"/>
            <a:ext cx="179388" cy="984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86" name="Line 1114"/>
          <p:cNvSpPr>
            <a:spLocks noChangeShapeType="1"/>
          </p:cNvSpPr>
          <p:nvPr/>
        </p:nvSpPr>
        <p:spPr bwMode="auto">
          <a:xfrm flipV="1">
            <a:off x="2547938" y="681038"/>
            <a:ext cx="9525" cy="1682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87" name="Line 1115"/>
          <p:cNvSpPr>
            <a:spLocks noChangeShapeType="1"/>
          </p:cNvSpPr>
          <p:nvPr/>
        </p:nvSpPr>
        <p:spPr bwMode="auto">
          <a:xfrm>
            <a:off x="1522413" y="681038"/>
            <a:ext cx="10858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88" name="Line 1116"/>
          <p:cNvSpPr>
            <a:spLocks noChangeShapeType="1"/>
          </p:cNvSpPr>
          <p:nvPr/>
        </p:nvSpPr>
        <p:spPr bwMode="auto">
          <a:xfrm flipV="1">
            <a:off x="2557463" y="560388"/>
            <a:ext cx="6350" cy="120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89" name="Line 1117"/>
          <p:cNvSpPr>
            <a:spLocks noChangeShapeType="1"/>
          </p:cNvSpPr>
          <p:nvPr/>
        </p:nvSpPr>
        <p:spPr bwMode="auto">
          <a:xfrm flipV="1">
            <a:off x="1557338" y="1555750"/>
            <a:ext cx="7937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3790" name="Group 1118"/>
          <p:cNvGrpSpPr>
            <a:grpSpLocks/>
          </p:cNvGrpSpPr>
          <p:nvPr/>
        </p:nvGrpSpPr>
        <p:grpSpPr bwMode="auto">
          <a:xfrm>
            <a:off x="1558925" y="560388"/>
            <a:ext cx="15875" cy="288925"/>
            <a:chOff x="982" y="353"/>
            <a:chExt cx="10" cy="182"/>
          </a:xfrm>
        </p:grpSpPr>
        <p:sp>
          <p:nvSpPr>
            <p:cNvPr id="1053791" name="Line 1119"/>
            <p:cNvSpPr>
              <a:spLocks noChangeShapeType="1"/>
            </p:cNvSpPr>
            <p:nvPr/>
          </p:nvSpPr>
          <p:spPr bwMode="auto">
            <a:xfrm>
              <a:off x="986" y="429"/>
              <a:ext cx="6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792" name="Line 1120"/>
            <p:cNvSpPr>
              <a:spLocks noChangeShapeType="1"/>
            </p:cNvSpPr>
            <p:nvPr/>
          </p:nvSpPr>
          <p:spPr bwMode="auto">
            <a:xfrm>
              <a:off x="982" y="353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3793" name="Line 1121"/>
          <p:cNvSpPr>
            <a:spLocks noChangeShapeType="1"/>
          </p:cNvSpPr>
          <p:nvPr/>
        </p:nvSpPr>
        <p:spPr bwMode="auto">
          <a:xfrm>
            <a:off x="2557463" y="1555750"/>
            <a:ext cx="6350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94" name="Line 1122"/>
          <p:cNvSpPr>
            <a:spLocks noChangeShapeType="1"/>
          </p:cNvSpPr>
          <p:nvPr/>
        </p:nvSpPr>
        <p:spPr bwMode="auto">
          <a:xfrm>
            <a:off x="1522413" y="1223963"/>
            <a:ext cx="11112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95" name="Line 1123"/>
          <p:cNvSpPr>
            <a:spLocks noChangeShapeType="1"/>
          </p:cNvSpPr>
          <p:nvPr/>
        </p:nvSpPr>
        <p:spPr bwMode="auto">
          <a:xfrm>
            <a:off x="1522413" y="1011238"/>
            <a:ext cx="110966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96" name="Line 1124"/>
          <p:cNvSpPr>
            <a:spLocks noChangeShapeType="1"/>
          </p:cNvSpPr>
          <p:nvPr/>
        </p:nvSpPr>
        <p:spPr bwMode="auto">
          <a:xfrm>
            <a:off x="2547938" y="849313"/>
            <a:ext cx="1587" cy="5365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97" name="Rectangle 1125"/>
          <p:cNvSpPr>
            <a:spLocks noChangeArrowheads="1"/>
          </p:cNvSpPr>
          <p:nvPr/>
        </p:nvSpPr>
        <p:spPr bwMode="auto">
          <a:xfrm>
            <a:off x="1628775" y="1030288"/>
            <a:ext cx="179388" cy="17621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798" name="Rectangle 1126"/>
          <p:cNvSpPr>
            <a:spLocks noChangeArrowheads="1"/>
          </p:cNvSpPr>
          <p:nvPr/>
        </p:nvSpPr>
        <p:spPr bwMode="auto">
          <a:xfrm rot="10799063">
            <a:off x="2314575" y="1030288"/>
            <a:ext cx="179388" cy="1746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3799" name="Group 1127"/>
          <p:cNvGrpSpPr>
            <a:grpSpLocks/>
          </p:cNvGrpSpPr>
          <p:nvPr/>
        </p:nvGrpSpPr>
        <p:grpSpPr bwMode="auto">
          <a:xfrm>
            <a:off x="2563813" y="1698625"/>
            <a:ext cx="15875" cy="288925"/>
            <a:chOff x="1615" y="1070"/>
            <a:chExt cx="10" cy="182"/>
          </a:xfrm>
        </p:grpSpPr>
        <p:sp>
          <p:nvSpPr>
            <p:cNvPr id="1053800" name="Line 1128"/>
            <p:cNvSpPr>
              <a:spLocks noChangeShapeType="1"/>
            </p:cNvSpPr>
            <p:nvPr/>
          </p:nvSpPr>
          <p:spPr bwMode="auto">
            <a:xfrm>
              <a:off x="1619" y="1146"/>
              <a:ext cx="6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801" name="Line 1129"/>
            <p:cNvSpPr>
              <a:spLocks noChangeShapeType="1"/>
            </p:cNvSpPr>
            <p:nvPr/>
          </p:nvSpPr>
          <p:spPr bwMode="auto">
            <a:xfrm>
              <a:off x="1615" y="1070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3802" name="Group 1130"/>
          <p:cNvGrpSpPr>
            <a:grpSpLocks/>
          </p:cNvGrpSpPr>
          <p:nvPr/>
        </p:nvGrpSpPr>
        <p:grpSpPr bwMode="auto">
          <a:xfrm>
            <a:off x="1543050" y="269875"/>
            <a:ext cx="15875" cy="290513"/>
            <a:chOff x="972" y="170"/>
            <a:chExt cx="10" cy="183"/>
          </a:xfrm>
        </p:grpSpPr>
        <p:sp>
          <p:nvSpPr>
            <p:cNvPr id="1053803" name="Line 1131"/>
            <p:cNvSpPr>
              <a:spLocks noChangeShapeType="1"/>
            </p:cNvSpPr>
            <p:nvPr/>
          </p:nvSpPr>
          <p:spPr bwMode="auto">
            <a:xfrm>
              <a:off x="976" y="246"/>
              <a:ext cx="6" cy="10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804" name="Line 1132"/>
            <p:cNvSpPr>
              <a:spLocks noChangeShapeType="1"/>
            </p:cNvSpPr>
            <p:nvPr/>
          </p:nvSpPr>
          <p:spPr bwMode="auto">
            <a:xfrm>
              <a:off x="972" y="170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3805" name="Group 1133"/>
          <p:cNvGrpSpPr>
            <a:grpSpLocks/>
          </p:cNvGrpSpPr>
          <p:nvPr/>
        </p:nvGrpSpPr>
        <p:grpSpPr bwMode="auto">
          <a:xfrm>
            <a:off x="1543050" y="1698625"/>
            <a:ext cx="14288" cy="288925"/>
            <a:chOff x="972" y="1070"/>
            <a:chExt cx="9" cy="182"/>
          </a:xfrm>
        </p:grpSpPr>
        <p:sp>
          <p:nvSpPr>
            <p:cNvPr id="1053806" name="Line 1134"/>
            <p:cNvSpPr>
              <a:spLocks noChangeShapeType="1"/>
            </p:cNvSpPr>
            <p:nvPr/>
          </p:nvSpPr>
          <p:spPr bwMode="auto">
            <a:xfrm flipV="1">
              <a:off x="972" y="1146"/>
              <a:ext cx="5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807" name="Line 1135"/>
            <p:cNvSpPr>
              <a:spLocks noChangeShapeType="1"/>
            </p:cNvSpPr>
            <p:nvPr/>
          </p:nvSpPr>
          <p:spPr bwMode="auto">
            <a:xfrm flipV="1">
              <a:off x="977" y="1070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3808" name="Group 1136"/>
          <p:cNvGrpSpPr>
            <a:grpSpLocks/>
          </p:cNvGrpSpPr>
          <p:nvPr/>
        </p:nvGrpSpPr>
        <p:grpSpPr bwMode="auto">
          <a:xfrm>
            <a:off x="2562225" y="269875"/>
            <a:ext cx="15875" cy="290513"/>
            <a:chOff x="1614" y="170"/>
            <a:chExt cx="10" cy="183"/>
          </a:xfrm>
        </p:grpSpPr>
        <p:sp>
          <p:nvSpPr>
            <p:cNvPr id="1053809" name="Line 1137"/>
            <p:cNvSpPr>
              <a:spLocks noChangeShapeType="1"/>
            </p:cNvSpPr>
            <p:nvPr/>
          </p:nvSpPr>
          <p:spPr bwMode="auto">
            <a:xfrm flipV="1">
              <a:off x="1614" y="246"/>
              <a:ext cx="6" cy="10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810" name="Line 1138"/>
            <p:cNvSpPr>
              <a:spLocks noChangeShapeType="1"/>
            </p:cNvSpPr>
            <p:nvPr/>
          </p:nvSpPr>
          <p:spPr bwMode="auto">
            <a:xfrm flipV="1">
              <a:off x="1620" y="170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3811" name="Line 1139"/>
          <p:cNvSpPr>
            <a:spLocks noChangeShapeType="1"/>
          </p:cNvSpPr>
          <p:nvPr/>
        </p:nvSpPr>
        <p:spPr bwMode="auto">
          <a:xfrm>
            <a:off x="2835275" y="849313"/>
            <a:ext cx="1588" cy="5365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12" name="Line 1140"/>
          <p:cNvSpPr>
            <a:spLocks noChangeShapeType="1"/>
          </p:cNvSpPr>
          <p:nvPr/>
        </p:nvSpPr>
        <p:spPr bwMode="auto">
          <a:xfrm>
            <a:off x="2784475" y="1385888"/>
            <a:ext cx="10858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13" name="Rectangle 1141"/>
          <p:cNvSpPr>
            <a:spLocks noChangeArrowheads="1"/>
          </p:cNvSpPr>
          <p:nvPr/>
        </p:nvSpPr>
        <p:spPr bwMode="auto">
          <a:xfrm>
            <a:off x="2889250" y="1419225"/>
            <a:ext cx="180975" cy="100013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14" name="Line 1142"/>
          <p:cNvSpPr>
            <a:spLocks noChangeShapeType="1"/>
          </p:cNvSpPr>
          <p:nvPr/>
        </p:nvSpPr>
        <p:spPr bwMode="auto">
          <a:xfrm flipV="1">
            <a:off x="2827338" y="1385888"/>
            <a:ext cx="7937" cy="169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15" name="Rectangle 1143"/>
          <p:cNvSpPr>
            <a:spLocks noChangeArrowheads="1"/>
          </p:cNvSpPr>
          <p:nvPr/>
        </p:nvSpPr>
        <p:spPr bwMode="auto">
          <a:xfrm rot="10799063">
            <a:off x="3576638" y="1417638"/>
            <a:ext cx="179387" cy="10001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16" name="Line 1144"/>
          <p:cNvSpPr>
            <a:spLocks noChangeShapeType="1"/>
          </p:cNvSpPr>
          <p:nvPr/>
        </p:nvSpPr>
        <p:spPr bwMode="auto">
          <a:xfrm>
            <a:off x="3810000" y="1385888"/>
            <a:ext cx="7938" cy="169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17" name="Line 1145"/>
          <p:cNvSpPr>
            <a:spLocks noChangeShapeType="1"/>
          </p:cNvSpPr>
          <p:nvPr/>
        </p:nvSpPr>
        <p:spPr bwMode="auto">
          <a:xfrm>
            <a:off x="2784475" y="1555750"/>
            <a:ext cx="10858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18" name="Line 1146"/>
          <p:cNvSpPr>
            <a:spLocks noChangeShapeType="1"/>
          </p:cNvSpPr>
          <p:nvPr/>
        </p:nvSpPr>
        <p:spPr bwMode="auto">
          <a:xfrm>
            <a:off x="2784475" y="849313"/>
            <a:ext cx="10255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19" name="Rectangle 1147"/>
          <p:cNvSpPr>
            <a:spLocks noChangeArrowheads="1"/>
          </p:cNvSpPr>
          <p:nvPr/>
        </p:nvSpPr>
        <p:spPr bwMode="auto">
          <a:xfrm>
            <a:off x="2889250" y="715963"/>
            <a:ext cx="180975" cy="10001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20" name="Rectangle 1148"/>
          <p:cNvSpPr>
            <a:spLocks noChangeArrowheads="1"/>
          </p:cNvSpPr>
          <p:nvPr/>
        </p:nvSpPr>
        <p:spPr bwMode="auto">
          <a:xfrm rot="10799063">
            <a:off x="3576638" y="715963"/>
            <a:ext cx="179387" cy="984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21" name="Line 1149"/>
          <p:cNvSpPr>
            <a:spLocks noChangeShapeType="1"/>
          </p:cNvSpPr>
          <p:nvPr/>
        </p:nvSpPr>
        <p:spPr bwMode="auto">
          <a:xfrm flipV="1">
            <a:off x="3810000" y="681038"/>
            <a:ext cx="7938" cy="1682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22" name="Line 1150"/>
          <p:cNvSpPr>
            <a:spLocks noChangeShapeType="1"/>
          </p:cNvSpPr>
          <p:nvPr/>
        </p:nvSpPr>
        <p:spPr bwMode="auto">
          <a:xfrm>
            <a:off x="2784475" y="681038"/>
            <a:ext cx="10858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23" name="Line 1151"/>
          <p:cNvSpPr>
            <a:spLocks noChangeShapeType="1"/>
          </p:cNvSpPr>
          <p:nvPr/>
        </p:nvSpPr>
        <p:spPr bwMode="auto">
          <a:xfrm flipV="1">
            <a:off x="3817938" y="560388"/>
            <a:ext cx="6350" cy="120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24" name="Line 1152"/>
          <p:cNvSpPr>
            <a:spLocks noChangeShapeType="1"/>
          </p:cNvSpPr>
          <p:nvPr/>
        </p:nvSpPr>
        <p:spPr bwMode="auto">
          <a:xfrm flipV="1">
            <a:off x="2819400" y="1555750"/>
            <a:ext cx="7938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3825" name="Group 1153"/>
          <p:cNvGrpSpPr>
            <a:grpSpLocks/>
          </p:cNvGrpSpPr>
          <p:nvPr/>
        </p:nvGrpSpPr>
        <p:grpSpPr bwMode="auto">
          <a:xfrm>
            <a:off x="2820988" y="560388"/>
            <a:ext cx="14287" cy="288925"/>
            <a:chOff x="1777" y="353"/>
            <a:chExt cx="9" cy="182"/>
          </a:xfrm>
        </p:grpSpPr>
        <p:sp>
          <p:nvSpPr>
            <p:cNvPr id="1053826" name="Line 1154"/>
            <p:cNvSpPr>
              <a:spLocks noChangeShapeType="1"/>
            </p:cNvSpPr>
            <p:nvPr/>
          </p:nvSpPr>
          <p:spPr bwMode="auto">
            <a:xfrm>
              <a:off x="1781" y="429"/>
              <a:ext cx="5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827" name="Line 1155"/>
            <p:cNvSpPr>
              <a:spLocks noChangeShapeType="1"/>
            </p:cNvSpPr>
            <p:nvPr/>
          </p:nvSpPr>
          <p:spPr bwMode="auto">
            <a:xfrm>
              <a:off x="1777" y="353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3828" name="Line 1156"/>
          <p:cNvSpPr>
            <a:spLocks noChangeShapeType="1"/>
          </p:cNvSpPr>
          <p:nvPr/>
        </p:nvSpPr>
        <p:spPr bwMode="auto">
          <a:xfrm>
            <a:off x="3817938" y="1555750"/>
            <a:ext cx="7937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29" name="Line 1157"/>
          <p:cNvSpPr>
            <a:spLocks noChangeShapeType="1"/>
          </p:cNvSpPr>
          <p:nvPr/>
        </p:nvSpPr>
        <p:spPr bwMode="auto">
          <a:xfrm>
            <a:off x="2784475" y="1223963"/>
            <a:ext cx="11112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30" name="Line 1158"/>
          <p:cNvSpPr>
            <a:spLocks noChangeShapeType="1"/>
          </p:cNvSpPr>
          <p:nvPr/>
        </p:nvSpPr>
        <p:spPr bwMode="auto">
          <a:xfrm>
            <a:off x="2784475" y="1011238"/>
            <a:ext cx="11096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31" name="Line 1159"/>
          <p:cNvSpPr>
            <a:spLocks noChangeShapeType="1"/>
          </p:cNvSpPr>
          <p:nvPr/>
        </p:nvSpPr>
        <p:spPr bwMode="auto">
          <a:xfrm>
            <a:off x="3810000" y="849313"/>
            <a:ext cx="1588" cy="5365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32" name="Rectangle 1160"/>
          <p:cNvSpPr>
            <a:spLocks noChangeArrowheads="1"/>
          </p:cNvSpPr>
          <p:nvPr/>
        </p:nvSpPr>
        <p:spPr bwMode="auto">
          <a:xfrm>
            <a:off x="2889250" y="1030288"/>
            <a:ext cx="180975" cy="17621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33" name="Rectangle 1161"/>
          <p:cNvSpPr>
            <a:spLocks noChangeArrowheads="1"/>
          </p:cNvSpPr>
          <p:nvPr/>
        </p:nvSpPr>
        <p:spPr bwMode="auto">
          <a:xfrm rot="10799063">
            <a:off x="3575050" y="1030288"/>
            <a:ext cx="180975" cy="1746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3834" name="Group 1162"/>
          <p:cNvGrpSpPr>
            <a:grpSpLocks/>
          </p:cNvGrpSpPr>
          <p:nvPr/>
        </p:nvGrpSpPr>
        <p:grpSpPr bwMode="auto">
          <a:xfrm>
            <a:off x="3825875" y="1698625"/>
            <a:ext cx="15875" cy="288925"/>
            <a:chOff x="2410" y="1070"/>
            <a:chExt cx="10" cy="182"/>
          </a:xfrm>
        </p:grpSpPr>
        <p:sp>
          <p:nvSpPr>
            <p:cNvPr id="1053835" name="Line 1163"/>
            <p:cNvSpPr>
              <a:spLocks noChangeShapeType="1"/>
            </p:cNvSpPr>
            <p:nvPr/>
          </p:nvSpPr>
          <p:spPr bwMode="auto">
            <a:xfrm>
              <a:off x="2414" y="1146"/>
              <a:ext cx="6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836" name="Line 1164"/>
            <p:cNvSpPr>
              <a:spLocks noChangeShapeType="1"/>
            </p:cNvSpPr>
            <p:nvPr/>
          </p:nvSpPr>
          <p:spPr bwMode="auto">
            <a:xfrm>
              <a:off x="2410" y="1070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3837" name="Group 1165"/>
          <p:cNvGrpSpPr>
            <a:grpSpLocks/>
          </p:cNvGrpSpPr>
          <p:nvPr/>
        </p:nvGrpSpPr>
        <p:grpSpPr bwMode="auto">
          <a:xfrm>
            <a:off x="2805113" y="269875"/>
            <a:ext cx="15875" cy="290513"/>
            <a:chOff x="1767" y="170"/>
            <a:chExt cx="10" cy="183"/>
          </a:xfrm>
        </p:grpSpPr>
        <p:sp>
          <p:nvSpPr>
            <p:cNvPr id="1053838" name="Line 1166"/>
            <p:cNvSpPr>
              <a:spLocks noChangeShapeType="1"/>
            </p:cNvSpPr>
            <p:nvPr/>
          </p:nvSpPr>
          <p:spPr bwMode="auto">
            <a:xfrm>
              <a:off x="1771" y="246"/>
              <a:ext cx="6" cy="10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839" name="Line 1167"/>
            <p:cNvSpPr>
              <a:spLocks noChangeShapeType="1"/>
            </p:cNvSpPr>
            <p:nvPr/>
          </p:nvSpPr>
          <p:spPr bwMode="auto">
            <a:xfrm>
              <a:off x="1767" y="170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3840" name="Group 1168"/>
          <p:cNvGrpSpPr>
            <a:grpSpLocks/>
          </p:cNvGrpSpPr>
          <p:nvPr/>
        </p:nvGrpSpPr>
        <p:grpSpPr bwMode="auto">
          <a:xfrm>
            <a:off x="2805113" y="1698625"/>
            <a:ext cx="14287" cy="288925"/>
            <a:chOff x="1767" y="1070"/>
            <a:chExt cx="9" cy="182"/>
          </a:xfrm>
        </p:grpSpPr>
        <p:sp>
          <p:nvSpPr>
            <p:cNvPr id="1053841" name="Line 1169"/>
            <p:cNvSpPr>
              <a:spLocks noChangeShapeType="1"/>
            </p:cNvSpPr>
            <p:nvPr/>
          </p:nvSpPr>
          <p:spPr bwMode="auto">
            <a:xfrm flipV="1">
              <a:off x="1767" y="1146"/>
              <a:ext cx="5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842" name="Line 1170"/>
            <p:cNvSpPr>
              <a:spLocks noChangeShapeType="1"/>
            </p:cNvSpPr>
            <p:nvPr/>
          </p:nvSpPr>
          <p:spPr bwMode="auto">
            <a:xfrm flipV="1">
              <a:off x="1772" y="1070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3843" name="Group 1171"/>
          <p:cNvGrpSpPr>
            <a:grpSpLocks/>
          </p:cNvGrpSpPr>
          <p:nvPr/>
        </p:nvGrpSpPr>
        <p:grpSpPr bwMode="auto">
          <a:xfrm>
            <a:off x="3824288" y="269875"/>
            <a:ext cx="15875" cy="290513"/>
            <a:chOff x="2409" y="170"/>
            <a:chExt cx="10" cy="183"/>
          </a:xfrm>
        </p:grpSpPr>
        <p:sp>
          <p:nvSpPr>
            <p:cNvPr id="1053844" name="Line 1172"/>
            <p:cNvSpPr>
              <a:spLocks noChangeShapeType="1"/>
            </p:cNvSpPr>
            <p:nvPr/>
          </p:nvSpPr>
          <p:spPr bwMode="auto">
            <a:xfrm flipV="1">
              <a:off x="2409" y="246"/>
              <a:ext cx="6" cy="10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845" name="Line 1173"/>
            <p:cNvSpPr>
              <a:spLocks noChangeShapeType="1"/>
            </p:cNvSpPr>
            <p:nvPr/>
          </p:nvSpPr>
          <p:spPr bwMode="auto">
            <a:xfrm flipV="1">
              <a:off x="2415" y="170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3846" name="Line 1174"/>
          <p:cNvSpPr>
            <a:spLocks noChangeShapeType="1"/>
          </p:cNvSpPr>
          <p:nvPr/>
        </p:nvSpPr>
        <p:spPr bwMode="auto">
          <a:xfrm>
            <a:off x="4097338" y="849313"/>
            <a:ext cx="1587" cy="5365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47" name="Line 1175"/>
          <p:cNvSpPr>
            <a:spLocks noChangeShapeType="1"/>
          </p:cNvSpPr>
          <p:nvPr/>
        </p:nvSpPr>
        <p:spPr bwMode="auto">
          <a:xfrm>
            <a:off x="4044950" y="1385888"/>
            <a:ext cx="10874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48" name="Rectangle 1176"/>
          <p:cNvSpPr>
            <a:spLocks noChangeArrowheads="1"/>
          </p:cNvSpPr>
          <p:nvPr/>
        </p:nvSpPr>
        <p:spPr bwMode="auto">
          <a:xfrm>
            <a:off x="4151313" y="1419225"/>
            <a:ext cx="180975" cy="100013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49" name="Line 1177"/>
          <p:cNvSpPr>
            <a:spLocks noChangeShapeType="1"/>
          </p:cNvSpPr>
          <p:nvPr/>
        </p:nvSpPr>
        <p:spPr bwMode="auto">
          <a:xfrm flipV="1">
            <a:off x="4089400" y="1385888"/>
            <a:ext cx="7938" cy="169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50" name="Rectangle 1178"/>
          <p:cNvSpPr>
            <a:spLocks noChangeArrowheads="1"/>
          </p:cNvSpPr>
          <p:nvPr/>
        </p:nvSpPr>
        <p:spPr bwMode="auto">
          <a:xfrm rot="10799063">
            <a:off x="4838700" y="1417638"/>
            <a:ext cx="179388" cy="10001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51" name="Line 1179"/>
          <p:cNvSpPr>
            <a:spLocks noChangeShapeType="1"/>
          </p:cNvSpPr>
          <p:nvPr/>
        </p:nvSpPr>
        <p:spPr bwMode="auto">
          <a:xfrm>
            <a:off x="5072063" y="1385888"/>
            <a:ext cx="7937" cy="169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52" name="Line 1180"/>
          <p:cNvSpPr>
            <a:spLocks noChangeShapeType="1"/>
          </p:cNvSpPr>
          <p:nvPr/>
        </p:nvSpPr>
        <p:spPr bwMode="auto">
          <a:xfrm>
            <a:off x="4044950" y="1555750"/>
            <a:ext cx="10874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53" name="Line 1181"/>
          <p:cNvSpPr>
            <a:spLocks noChangeShapeType="1"/>
          </p:cNvSpPr>
          <p:nvPr/>
        </p:nvSpPr>
        <p:spPr bwMode="auto">
          <a:xfrm>
            <a:off x="4044950" y="849313"/>
            <a:ext cx="102711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54" name="Rectangle 1182"/>
          <p:cNvSpPr>
            <a:spLocks noChangeArrowheads="1"/>
          </p:cNvSpPr>
          <p:nvPr/>
        </p:nvSpPr>
        <p:spPr bwMode="auto">
          <a:xfrm>
            <a:off x="4151313" y="715963"/>
            <a:ext cx="180975" cy="10001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55" name="Rectangle 1183"/>
          <p:cNvSpPr>
            <a:spLocks noChangeArrowheads="1"/>
          </p:cNvSpPr>
          <p:nvPr/>
        </p:nvSpPr>
        <p:spPr bwMode="auto">
          <a:xfrm rot="10799063">
            <a:off x="4838700" y="715963"/>
            <a:ext cx="179388" cy="984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56" name="Line 1184"/>
          <p:cNvSpPr>
            <a:spLocks noChangeShapeType="1"/>
          </p:cNvSpPr>
          <p:nvPr/>
        </p:nvSpPr>
        <p:spPr bwMode="auto">
          <a:xfrm flipV="1">
            <a:off x="5072063" y="681038"/>
            <a:ext cx="7937" cy="1682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57" name="Line 1185"/>
          <p:cNvSpPr>
            <a:spLocks noChangeShapeType="1"/>
          </p:cNvSpPr>
          <p:nvPr/>
        </p:nvSpPr>
        <p:spPr bwMode="auto">
          <a:xfrm>
            <a:off x="4044950" y="681038"/>
            <a:ext cx="10874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58" name="Line 1186"/>
          <p:cNvSpPr>
            <a:spLocks noChangeShapeType="1"/>
          </p:cNvSpPr>
          <p:nvPr/>
        </p:nvSpPr>
        <p:spPr bwMode="auto">
          <a:xfrm flipV="1">
            <a:off x="5080000" y="560388"/>
            <a:ext cx="6350" cy="120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59" name="Line 1187"/>
          <p:cNvSpPr>
            <a:spLocks noChangeShapeType="1"/>
          </p:cNvSpPr>
          <p:nvPr/>
        </p:nvSpPr>
        <p:spPr bwMode="auto">
          <a:xfrm flipV="1">
            <a:off x="4081463" y="1555750"/>
            <a:ext cx="7937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3860" name="Group 1188"/>
          <p:cNvGrpSpPr>
            <a:grpSpLocks/>
          </p:cNvGrpSpPr>
          <p:nvPr/>
        </p:nvGrpSpPr>
        <p:grpSpPr bwMode="auto">
          <a:xfrm>
            <a:off x="4083050" y="560388"/>
            <a:ext cx="14288" cy="288925"/>
            <a:chOff x="2572" y="353"/>
            <a:chExt cx="9" cy="182"/>
          </a:xfrm>
        </p:grpSpPr>
        <p:sp>
          <p:nvSpPr>
            <p:cNvPr id="1053861" name="Line 1189"/>
            <p:cNvSpPr>
              <a:spLocks noChangeShapeType="1"/>
            </p:cNvSpPr>
            <p:nvPr/>
          </p:nvSpPr>
          <p:spPr bwMode="auto">
            <a:xfrm>
              <a:off x="2576" y="429"/>
              <a:ext cx="5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862" name="Line 1190"/>
            <p:cNvSpPr>
              <a:spLocks noChangeShapeType="1"/>
            </p:cNvSpPr>
            <p:nvPr/>
          </p:nvSpPr>
          <p:spPr bwMode="auto">
            <a:xfrm>
              <a:off x="2572" y="353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3863" name="Line 1191"/>
          <p:cNvSpPr>
            <a:spLocks noChangeShapeType="1"/>
          </p:cNvSpPr>
          <p:nvPr/>
        </p:nvSpPr>
        <p:spPr bwMode="auto">
          <a:xfrm>
            <a:off x="5080000" y="1555750"/>
            <a:ext cx="7938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64" name="Line 1192"/>
          <p:cNvSpPr>
            <a:spLocks noChangeShapeType="1"/>
          </p:cNvSpPr>
          <p:nvPr/>
        </p:nvSpPr>
        <p:spPr bwMode="auto">
          <a:xfrm>
            <a:off x="4044950" y="1223963"/>
            <a:ext cx="11128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65" name="Line 1193"/>
          <p:cNvSpPr>
            <a:spLocks noChangeShapeType="1"/>
          </p:cNvSpPr>
          <p:nvPr/>
        </p:nvSpPr>
        <p:spPr bwMode="auto">
          <a:xfrm>
            <a:off x="4044950" y="1011238"/>
            <a:ext cx="11112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66" name="Line 1194"/>
          <p:cNvSpPr>
            <a:spLocks noChangeShapeType="1"/>
          </p:cNvSpPr>
          <p:nvPr/>
        </p:nvSpPr>
        <p:spPr bwMode="auto">
          <a:xfrm>
            <a:off x="5072063" y="849313"/>
            <a:ext cx="1587" cy="5365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67" name="Rectangle 1195"/>
          <p:cNvSpPr>
            <a:spLocks noChangeArrowheads="1"/>
          </p:cNvSpPr>
          <p:nvPr/>
        </p:nvSpPr>
        <p:spPr bwMode="auto">
          <a:xfrm>
            <a:off x="4151313" y="1030288"/>
            <a:ext cx="180975" cy="17621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68" name="Rectangle 1196"/>
          <p:cNvSpPr>
            <a:spLocks noChangeArrowheads="1"/>
          </p:cNvSpPr>
          <p:nvPr/>
        </p:nvSpPr>
        <p:spPr bwMode="auto">
          <a:xfrm rot="10799063">
            <a:off x="4837113" y="1030288"/>
            <a:ext cx="180975" cy="1746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3869" name="Group 1197"/>
          <p:cNvGrpSpPr>
            <a:grpSpLocks/>
          </p:cNvGrpSpPr>
          <p:nvPr/>
        </p:nvGrpSpPr>
        <p:grpSpPr bwMode="auto">
          <a:xfrm>
            <a:off x="5087938" y="1698625"/>
            <a:ext cx="14287" cy="288925"/>
            <a:chOff x="3205" y="1070"/>
            <a:chExt cx="9" cy="182"/>
          </a:xfrm>
        </p:grpSpPr>
        <p:sp>
          <p:nvSpPr>
            <p:cNvPr id="1053870" name="Line 1198"/>
            <p:cNvSpPr>
              <a:spLocks noChangeShapeType="1"/>
            </p:cNvSpPr>
            <p:nvPr/>
          </p:nvSpPr>
          <p:spPr bwMode="auto">
            <a:xfrm>
              <a:off x="3209" y="1146"/>
              <a:ext cx="5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871" name="Line 1199"/>
            <p:cNvSpPr>
              <a:spLocks noChangeShapeType="1"/>
            </p:cNvSpPr>
            <p:nvPr/>
          </p:nvSpPr>
          <p:spPr bwMode="auto">
            <a:xfrm>
              <a:off x="3205" y="1070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3872" name="Group 1200"/>
          <p:cNvGrpSpPr>
            <a:grpSpLocks/>
          </p:cNvGrpSpPr>
          <p:nvPr/>
        </p:nvGrpSpPr>
        <p:grpSpPr bwMode="auto">
          <a:xfrm>
            <a:off x="4067175" y="269875"/>
            <a:ext cx="15875" cy="290513"/>
            <a:chOff x="2562" y="170"/>
            <a:chExt cx="10" cy="183"/>
          </a:xfrm>
        </p:grpSpPr>
        <p:sp>
          <p:nvSpPr>
            <p:cNvPr id="1053873" name="Line 1201"/>
            <p:cNvSpPr>
              <a:spLocks noChangeShapeType="1"/>
            </p:cNvSpPr>
            <p:nvPr/>
          </p:nvSpPr>
          <p:spPr bwMode="auto">
            <a:xfrm>
              <a:off x="2566" y="246"/>
              <a:ext cx="6" cy="10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874" name="Line 1202"/>
            <p:cNvSpPr>
              <a:spLocks noChangeShapeType="1"/>
            </p:cNvSpPr>
            <p:nvPr/>
          </p:nvSpPr>
          <p:spPr bwMode="auto">
            <a:xfrm>
              <a:off x="2562" y="170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3875" name="Group 1203"/>
          <p:cNvGrpSpPr>
            <a:grpSpLocks/>
          </p:cNvGrpSpPr>
          <p:nvPr/>
        </p:nvGrpSpPr>
        <p:grpSpPr bwMode="auto">
          <a:xfrm>
            <a:off x="4065588" y="1698625"/>
            <a:ext cx="15875" cy="288925"/>
            <a:chOff x="2561" y="1070"/>
            <a:chExt cx="10" cy="182"/>
          </a:xfrm>
        </p:grpSpPr>
        <p:sp>
          <p:nvSpPr>
            <p:cNvPr id="1053876" name="Line 1204"/>
            <p:cNvSpPr>
              <a:spLocks noChangeShapeType="1"/>
            </p:cNvSpPr>
            <p:nvPr/>
          </p:nvSpPr>
          <p:spPr bwMode="auto">
            <a:xfrm flipV="1">
              <a:off x="2561" y="1146"/>
              <a:ext cx="6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877" name="Line 1205"/>
            <p:cNvSpPr>
              <a:spLocks noChangeShapeType="1"/>
            </p:cNvSpPr>
            <p:nvPr/>
          </p:nvSpPr>
          <p:spPr bwMode="auto">
            <a:xfrm flipV="1">
              <a:off x="2567" y="1070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3878" name="Group 1206"/>
          <p:cNvGrpSpPr>
            <a:grpSpLocks/>
          </p:cNvGrpSpPr>
          <p:nvPr/>
        </p:nvGrpSpPr>
        <p:grpSpPr bwMode="auto">
          <a:xfrm>
            <a:off x="5086350" y="269875"/>
            <a:ext cx="14288" cy="290513"/>
            <a:chOff x="3204" y="170"/>
            <a:chExt cx="9" cy="183"/>
          </a:xfrm>
        </p:grpSpPr>
        <p:sp>
          <p:nvSpPr>
            <p:cNvPr id="1053879" name="Line 1207"/>
            <p:cNvSpPr>
              <a:spLocks noChangeShapeType="1"/>
            </p:cNvSpPr>
            <p:nvPr/>
          </p:nvSpPr>
          <p:spPr bwMode="auto">
            <a:xfrm flipV="1">
              <a:off x="3204" y="246"/>
              <a:ext cx="5" cy="10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880" name="Line 1208"/>
            <p:cNvSpPr>
              <a:spLocks noChangeShapeType="1"/>
            </p:cNvSpPr>
            <p:nvPr/>
          </p:nvSpPr>
          <p:spPr bwMode="auto">
            <a:xfrm flipV="1">
              <a:off x="3209" y="170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3881" name="Line 1209"/>
          <p:cNvSpPr>
            <a:spLocks noChangeShapeType="1"/>
          </p:cNvSpPr>
          <p:nvPr/>
        </p:nvSpPr>
        <p:spPr bwMode="auto">
          <a:xfrm>
            <a:off x="5359400" y="849313"/>
            <a:ext cx="1588" cy="5365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82" name="Line 1210"/>
          <p:cNvSpPr>
            <a:spLocks noChangeShapeType="1"/>
          </p:cNvSpPr>
          <p:nvPr/>
        </p:nvSpPr>
        <p:spPr bwMode="auto">
          <a:xfrm>
            <a:off x="5307013" y="1385888"/>
            <a:ext cx="10858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83" name="Rectangle 1211"/>
          <p:cNvSpPr>
            <a:spLocks noChangeArrowheads="1"/>
          </p:cNvSpPr>
          <p:nvPr/>
        </p:nvSpPr>
        <p:spPr bwMode="auto">
          <a:xfrm>
            <a:off x="5413375" y="1419225"/>
            <a:ext cx="179388" cy="100013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84" name="Line 1212"/>
          <p:cNvSpPr>
            <a:spLocks noChangeShapeType="1"/>
          </p:cNvSpPr>
          <p:nvPr/>
        </p:nvSpPr>
        <p:spPr bwMode="auto">
          <a:xfrm flipV="1">
            <a:off x="5349875" y="1385888"/>
            <a:ext cx="9525" cy="169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85" name="Rectangle 1213"/>
          <p:cNvSpPr>
            <a:spLocks noChangeArrowheads="1"/>
          </p:cNvSpPr>
          <p:nvPr/>
        </p:nvSpPr>
        <p:spPr bwMode="auto">
          <a:xfrm rot="10799063">
            <a:off x="6100763" y="1417638"/>
            <a:ext cx="177800" cy="10001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86" name="Line 1214"/>
          <p:cNvSpPr>
            <a:spLocks noChangeShapeType="1"/>
          </p:cNvSpPr>
          <p:nvPr/>
        </p:nvSpPr>
        <p:spPr bwMode="auto">
          <a:xfrm>
            <a:off x="6332538" y="1385888"/>
            <a:ext cx="9525" cy="169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87" name="Line 1215"/>
          <p:cNvSpPr>
            <a:spLocks noChangeShapeType="1"/>
          </p:cNvSpPr>
          <p:nvPr/>
        </p:nvSpPr>
        <p:spPr bwMode="auto">
          <a:xfrm>
            <a:off x="5307013" y="1555750"/>
            <a:ext cx="10858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88" name="Line 1216"/>
          <p:cNvSpPr>
            <a:spLocks noChangeShapeType="1"/>
          </p:cNvSpPr>
          <p:nvPr/>
        </p:nvSpPr>
        <p:spPr bwMode="auto">
          <a:xfrm>
            <a:off x="5307013" y="849313"/>
            <a:ext cx="10255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89" name="Rectangle 1217"/>
          <p:cNvSpPr>
            <a:spLocks noChangeArrowheads="1"/>
          </p:cNvSpPr>
          <p:nvPr/>
        </p:nvSpPr>
        <p:spPr bwMode="auto">
          <a:xfrm>
            <a:off x="5413375" y="715963"/>
            <a:ext cx="179388" cy="10001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90" name="Rectangle 1218"/>
          <p:cNvSpPr>
            <a:spLocks noChangeArrowheads="1"/>
          </p:cNvSpPr>
          <p:nvPr/>
        </p:nvSpPr>
        <p:spPr bwMode="auto">
          <a:xfrm rot="10799063">
            <a:off x="6100763" y="715963"/>
            <a:ext cx="177800" cy="984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91" name="Line 1219"/>
          <p:cNvSpPr>
            <a:spLocks noChangeShapeType="1"/>
          </p:cNvSpPr>
          <p:nvPr/>
        </p:nvSpPr>
        <p:spPr bwMode="auto">
          <a:xfrm flipV="1">
            <a:off x="6332538" y="681038"/>
            <a:ext cx="9525" cy="1682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92" name="Line 1220"/>
          <p:cNvSpPr>
            <a:spLocks noChangeShapeType="1"/>
          </p:cNvSpPr>
          <p:nvPr/>
        </p:nvSpPr>
        <p:spPr bwMode="auto">
          <a:xfrm>
            <a:off x="5307013" y="681038"/>
            <a:ext cx="10858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93" name="Line 1221"/>
          <p:cNvSpPr>
            <a:spLocks noChangeShapeType="1"/>
          </p:cNvSpPr>
          <p:nvPr/>
        </p:nvSpPr>
        <p:spPr bwMode="auto">
          <a:xfrm flipV="1">
            <a:off x="6342063" y="560388"/>
            <a:ext cx="6350" cy="120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94" name="Line 1222"/>
          <p:cNvSpPr>
            <a:spLocks noChangeShapeType="1"/>
          </p:cNvSpPr>
          <p:nvPr/>
        </p:nvSpPr>
        <p:spPr bwMode="auto">
          <a:xfrm flipV="1">
            <a:off x="5343525" y="1555750"/>
            <a:ext cx="6350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3895" name="Group 1223"/>
          <p:cNvGrpSpPr>
            <a:grpSpLocks/>
          </p:cNvGrpSpPr>
          <p:nvPr/>
        </p:nvGrpSpPr>
        <p:grpSpPr bwMode="auto">
          <a:xfrm>
            <a:off x="5343525" y="560388"/>
            <a:ext cx="15875" cy="288925"/>
            <a:chOff x="3366" y="353"/>
            <a:chExt cx="10" cy="182"/>
          </a:xfrm>
        </p:grpSpPr>
        <p:sp>
          <p:nvSpPr>
            <p:cNvPr id="1053896" name="Line 1224"/>
            <p:cNvSpPr>
              <a:spLocks noChangeShapeType="1"/>
            </p:cNvSpPr>
            <p:nvPr/>
          </p:nvSpPr>
          <p:spPr bwMode="auto">
            <a:xfrm>
              <a:off x="3370" y="429"/>
              <a:ext cx="6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897" name="Line 1225"/>
            <p:cNvSpPr>
              <a:spLocks noChangeShapeType="1"/>
            </p:cNvSpPr>
            <p:nvPr/>
          </p:nvSpPr>
          <p:spPr bwMode="auto">
            <a:xfrm>
              <a:off x="3366" y="353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3898" name="Line 1226"/>
          <p:cNvSpPr>
            <a:spLocks noChangeShapeType="1"/>
          </p:cNvSpPr>
          <p:nvPr/>
        </p:nvSpPr>
        <p:spPr bwMode="auto">
          <a:xfrm>
            <a:off x="6342063" y="1555750"/>
            <a:ext cx="7937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899" name="Line 1227"/>
          <p:cNvSpPr>
            <a:spLocks noChangeShapeType="1"/>
          </p:cNvSpPr>
          <p:nvPr/>
        </p:nvSpPr>
        <p:spPr bwMode="auto">
          <a:xfrm>
            <a:off x="5307013" y="1223963"/>
            <a:ext cx="11128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00" name="Line 1228"/>
          <p:cNvSpPr>
            <a:spLocks noChangeShapeType="1"/>
          </p:cNvSpPr>
          <p:nvPr/>
        </p:nvSpPr>
        <p:spPr bwMode="auto">
          <a:xfrm>
            <a:off x="5307013" y="1011238"/>
            <a:ext cx="11112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01" name="Line 1229"/>
          <p:cNvSpPr>
            <a:spLocks noChangeShapeType="1"/>
          </p:cNvSpPr>
          <p:nvPr/>
        </p:nvSpPr>
        <p:spPr bwMode="auto">
          <a:xfrm>
            <a:off x="6332538" y="849313"/>
            <a:ext cx="1587" cy="5365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02" name="Rectangle 1230"/>
          <p:cNvSpPr>
            <a:spLocks noChangeArrowheads="1"/>
          </p:cNvSpPr>
          <p:nvPr/>
        </p:nvSpPr>
        <p:spPr bwMode="auto">
          <a:xfrm>
            <a:off x="5413375" y="1030288"/>
            <a:ext cx="179388" cy="17621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03" name="Rectangle 1231"/>
          <p:cNvSpPr>
            <a:spLocks noChangeArrowheads="1"/>
          </p:cNvSpPr>
          <p:nvPr/>
        </p:nvSpPr>
        <p:spPr bwMode="auto">
          <a:xfrm rot="10799063">
            <a:off x="6099175" y="1030288"/>
            <a:ext cx="179388" cy="1746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3904" name="Group 1232"/>
          <p:cNvGrpSpPr>
            <a:grpSpLocks/>
          </p:cNvGrpSpPr>
          <p:nvPr/>
        </p:nvGrpSpPr>
        <p:grpSpPr bwMode="auto">
          <a:xfrm>
            <a:off x="6350000" y="1698625"/>
            <a:ext cx="14288" cy="288925"/>
            <a:chOff x="4000" y="1070"/>
            <a:chExt cx="9" cy="182"/>
          </a:xfrm>
        </p:grpSpPr>
        <p:sp>
          <p:nvSpPr>
            <p:cNvPr id="1053905" name="Line 1233"/>
            <p:cNvSpPr>
              <a:spLocks noChangeShapeType="1"/>
            </p:cNvSpPr>
            <p:nvPr/>
          </p:nvSpPr>
          <p:spPr bwMode="auto">
            <a:xfrm>
              <a:off x="4004" y="1146"/>
              <a:ext cx="5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906" name="Line 1234"/>
            <p:cNvSpPr>
              <a:spLocks noChangeShapeType="1"/>
            </p:cNvSpPr>
            <p:nvPr/>
          </p:nvSpPr>
          <p:spPr bwMode="auto">
            <a:xfrm>
              <a:off x="4000" y="1070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3907" name="Group 1235"/>
          <p:cNvGrpSpPr>
            <a:grpSpLocks/>
          </p:cNvGrpSpPr>
          <p:nvPr/>
        </p:nvGrpSpPr>
        <p:grpSpPr bwMode="auto">
          <a:xfrm>
            <a:off x="5329238" y="269875"/>
            <a:ext cx="14287" cy="290513"/>
            <a:chOff x="3357" y="170"/>
            <a:chExt cx="9" cy="183"/>
          </a:xfrm>
        </p:grpSpPr>
        <p:sp>
          <p:nvSpPr>
            <p:cNvPr id="1053908" name="Line 1236"/>
            <p:cNvSpPr>
              <a:spLocks noChangeShapeType="1"/>
            </p:cNvSpPr>
            <p:nvPr/>
          </p:nvSpPr>
          <p:spPr bwMode="auto">
            <a:xfrm>
              <a:off x="3361" y="246"/>
              <a:ext cx="5" cy="10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909" name="Line 1237"/>
            <p:cNvSpPr>
              <a:spLocks noChangeShapeType="1"/>
            </p:cNvSpPr>
            <p:nvPr/>
          </p:nvSpPr>
          <p:spPr bwMode="auto">
            <a:xfrm>
              <a:off x="3357" y="170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3910" name="Group 1238"/>
          <p:cNvGrpSpPr>
            <a:grpSpLocks/>
          </p:cNvGrpSpPr>
          <p:nvPr/>
        </p:nvGrpSpPr>
        <p:grpSpPr bwMode="auto">
          <a:xfrm>
            <a:off x="5327650" y="1698625"/>
            <a:ext cx="15875" cy="288925"/>
            <a:chOff x="3356" y="1070"/>
            <a:chExt cx="10" cy="182"/>
          </a:xfrm>
        </p:grpSpPr>
        <p:sp>
          <p:nvSpPr>
            <p:cNvPr id="1053911" name="Line 1239"/>
            <p:cNvSpPr>
              <a:spLocks noChangeShapeType="1"/>
            </p:cNvSpPr>
            <p:nvPr/>
          </p:nvSpPr>
          <p:spPr bwMode="auto">
            <a:xfrm flipV="1">
              <a:off x="3356" y="1146"/>
              <a:ext cx="6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912" name="Line 1240"/>
            <p:cNvSpPr>
              <a:spLocks noChangeShapeType="1"/>
            </p:cNvSpPr>
            <p:nvPr/>
          </p:nvSpPr>
          <p:spPr bwMode="auto">
            <a:xfrm flipV="1">
              <a:off x="3362" y="1070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3913" name="Group 1241"/>
          <p:cNvGrpSpPr>
            <a:grpSpLocks/>
          </p:cNvGrpSpPr>
          <p:nvPr/>
        </p:nvGrpSpPr>
        <p:grpSpPr bwMode="auto">
          <a:xfrm>
            <a:off x="6348413" y="269875"/>
            <a:ext cx="14287" cy="290513"/>
            <a:chOff x="3999" y="170"/>
            <a:chExt cx="9" cy="183"/>
          </a:xfrm>
        </p:grpSpPr>
        <p:sp>
          <p:nvSpPr>
            <p:cNvPr id="1053914" name="Line 1242"/>
            <p:cNvSpPr>
              <a:spLocks noChangeShapeType="1"/>
            </p:cNvSpPr>
            <p:nvPr/>
          </p:nvSpPr>
          <p:spPr bwMode="auto">
            <a:xfrm flipV="1">
              <a:off x="3999" y="246"/>
              <a:ext cx="5" cy="10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915" name="Line 1243"/>
            <p:cNvSpPr>
              <a:spLocks noChangeShapeType="1"/>
            </p:cNvSpPr>
            <p:nvPr/>
          </p:nvSpPr>
          <p:spPr bwMode="auto">
            <a:xfrm flipV="1">
              <a:off x="4004" y="170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3916" name="Line 1244"/>
          <p:cNvSpPr>
            <a:spLocks noChangeShapeType="1"/>
          </p:cNvSpPr>
          <p:nvPr/>
        </p:nvSpPr>
        <p:spPr bwMode="auto">
          <a:xfrm>
            <a:off x="6621463" y="849313"/>
            <a:ext cx="1587" cy="5365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17" name="Line 1245"/>
          <p:cNvSpPr>
            <a:spLocks noChangeShapeType="1"/>
          </p:cNvSpPr>
          <p:nvPr/>
        </p:nvSpPr>
        <p:spPr bwMode="auto">
          <a:xfrm>
            <a:off x="6569075" y="1385888"/>
            <a:ext cx="10858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18" name="Rectangle 1246"/>
          <p:cNvSpPr>
            <a:spLocks noChangeArrowheads="1"/>
          </p:cNvSpPr>
          <p:nvPr/>
        </p:nvSpPr>
        <p:spPr bwMode="auto">
          <a:xfrm>
            <a:off x="6675438" y="1419225"/>
            <a:ext cx="179387" cy="100013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19" name="Line 1247"/>
          <p:cNvSpPr>
            <a:spLocks noChangeShapeType="1"/>
          </p:cNvSpPr>
          <p:nvPr/>
        </p:nvSpPr>
        <p:spPr bwMode="auto">
          <a:xfrm flipV="1">
            <a:off x="6611938" y="1385888"/>
            <a:ext cx="9525" cy="169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20" name="Rectangle 1248"/>
          <p:cNvSpPr>
            <a:spLocks noChangeArrowheads="1"/>
          </p:cNvSpPr>
          <p:nvPr/>
        </p:nvSpPr>
        <p:spPr bwMode="auto">
          <a:xfrm rot="10799063">
            <a:off x="7361238" y="1417638"/>
            <a:ext cx="179387" cy="10001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21" name="Line 1249"/>
          <p:cNvSpPr>
            <a:spLocks noChangeShapeType="1"/>
          </p:cNvSpPr>
          <p:nvPr/>
        </p:nvSpPr>
        <p:spPr bwMode="auto">
          <a:xfrm>
            <a:off x="7594600" y="1385888"/>
            <a:ext cx="9525" cy="169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22" name="Line 1250"/>
          <p:cNvSpPr>
            <a:spLocks noChangeShapeType="1"/>
          </p:cNvSpPr>
          <p:nvPr/>
        </p:nvSpPr>
        <p:spPr bwMode="auto">
          <a:xfrm>
            <a:off x="6569075" y="1555750"/>
            <a:ext cx="10858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23" name="Line 1251"/>
          <p:cNvSpPr>
            <a:spLocks noChangeShapeType="1"/>
          </p:cNvSpPr>
          <p:nvPr/>
        </p:nvSpPr>
        <p:spPr bwMode="auto">
          <a:xfrm>
            <a:off x="6569075" y="849313"/>
            <a:ext cx="10255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24" name="Rectangle 1252"/>
          <p:cNvSpPr>
            <a:spLocks noChangeArrowheads="1"/>
          </p:cNvSpPr>
          <p:nvPr/>
        </p:nvSpPr>
        <p:spPr bwMode="auto">
          <a:xfrm>
            <a:off x="6675438" y="715963"/>
            <a:ext cx="179387" cy="10001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25" name="Rectangle 1253"/>
          <p:cNvSpPr>
            <a:spLocks noChangeArrowheads="1"/>
          </p:cNvSpPr>
          <p:nvPr/>
        </p:nvSpPr>
        <p:spPr bwMode="auto">
          <a:xfrm rot="10799063">
            <a:off x="7361238" y="715963"/>
            <a:ext cx="179387" cy="984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26" name="Line 1254"/>
          <p:cNvSpPr>
            <a:spLocks noChangeShapeType="1"/>
          </p:cNvSpPr>
          <p:nvPr/>
        </p:nvSpPr>
        <p:spPr bwMode="auto">
          <a:xfrm flipV="1">
            <a:off x="7594600" y="681038"/>
            <a:ext cx="9525" cy="1682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27" name="Line 1255"/>
          <p:cNvSpPr>
            <a:spLocks noChangeShapeType="1"/>
          </p:cNvSpPr>
          <p:nvPr/>
        </p:nvSpPr>
        <p:spPr bwMode="auto">
          <a:xfrm>
            <a:off x="6569075" y="681038"/>
            <a:ext cx="10858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28" name="Line 1256"/>
          <p:cNvSpPr>
            <a:spLocks noChangeShapeType="1"/>
          </p:cNvSpPr>
          <p:nvPr/>
        </p:nvSpPr>
        <p:spPr bwMode="auto">
          <a:xfrm flipV="1">
            <a:off x="7604125" y="560388"/>
            <a:ext cx="6350" cy="120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29" name="Line 1257"/>
          <p:cNvSpPr>
            <a:spLocks noChangeShapeType="1"/>
          </p:cNvSpPr>
          <p:nvPr/>
        </p:nvSpPr>
        <p:spPr bwMode="auto">
          <a:xfrm flipV="1">
            <a:off x="6605588" y="1555750"/>
            <a:ext cx="6350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3930" name="Group 1258"/>
          <p:cNvGrpSpPr>
            <a:grpSpLocks/>
          </p:cNvGrpSpPr>
          <p:nvPr/>
        </p:nvGrpSpPr>
        <p:grpSpPr bwMode="auto">
          <a:xfrm>
            <a:off x="6605588" y="560388"/>
            <a:ext cx="15875" cy="288925"/>
            <a:chOff x="4161" y="353"/>
            <a:chExt cx="10" cy="182"/>
          </a:xfrm>
        </p:grpSpPr>
        <p:sp>
          <p:nvSpPr>
            <p:cNvPr id="1053931" name="Line 1259"/>
            <p:cNvSpPr>
              <a:spLocks noChangeShapeType="1"/>
            </p:cNvSpPr>
            <p:nvPr/>
          </p:nvSpPr>
          <p:spPr bwMode="auto">
            <a:xfrm>
              <a:off x="4165" y="429"/>
              <a:ext cx="6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932" name="Line 1260"/>
            <p:cNvSpPr>
              <a:spLocks noChangeShapeType="1"/>
            </p:cNvSpPr>
            <p:nvPr/>
          </p:nvSpPr>
          <p:spPr bwMode="auto">
            <a:xfrm>
              <a:off x="4161" y="353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3933" name="Line 1261"/>
          <p:cNvSpPr>
            <a:spLocks noChangeShapeType="1"/>
          </p:cNvSpPr>
          <p:nvPr/>
        </p:nvSpPr>
        <p:spPr bwMode="auto">
          <a:xfrm>
            <a:off x="7604125" y="1555750"/>
            <a:ext cx="7938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34" name="Line 1262"/>
          <p:cNvSpPr>
            <a:spLocks noChangeShapeType="1"/>
          </p:cNvSpPr>
          <p:nvPr/>
        </p:nvSpPr>
        <p:spPr bwMode="auto">
          <a:xfrm>
            <a:off x="6569075" y="1223963"/>
            <a:ext cx="11128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35" name="Line 1263"/>
          <p:cNvSpPr>
            <a:spLocks noChangeShapeType="1"/>
          </p:cNvSpPr>
          <p:nvPr/>
        </p:nvSpPr>
        <p:spPr bwMode="auto">
          <a:xfrm>
            <a:off x="6569075" y="1011238"/>
            <a:ext cx="11112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36" name="Line 1264"/>
          <p:cNvSpPr>
            <a:spLocks noChangeShapeType="1"/>
          </p:cNvSpPr>
          <p:nvPr/>
        </p:nvSpPr>
        <p:spPr bwMode="auto">
          <a:xfrm>
            <a:off x="7594600" y="849313"/>
            <a:ext cx="1588" cy="5365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37" name="Rectangle 1265"/>
          <p:cNvSpPr>
            <a:spLocks noChangeArrowheads="1"/>
          </p:cNvSpPr>
          <p:nvPr/>
        </p:nvSpPr>
        <p:spPr bwMode="auto">
          <a:xfrm>
            <a:off x="6675438" y="1030288"/>
            <a:ext cx="179387" cy="17621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38" name="Rectangle 1266"/>
          <p:cNvSpPr>
            <a:spLocks noChangeArrowheads="1"/>
          </p:cNvSpPr>
          <p:nvPr/>
        </p:nvSpPr>
        <p:spPr bwMode="auto">
          <a:xfrm rot="10799063">
            <a:off x="7361238" y="1030288"/>
            <a:ext cx="179387" cy="1746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3939" name="Group 1267"/>
          <p:cNvGrpSpPr>
            <a:grpSpLocks/>
          </p:cNvGrpSpPr>
          <p:nvPr/>
        </p:nvGrpSpPr>
        <p:grpSpPr bwMode="auto">
          <a:xfrm>
            <a:off x="7612063" y="1698625"/>
            <a:ext cx="14287" cy="288925"/>
            <a:chOff x="4795" y="1070"/>
            <a:chExt cx="9" cy="182"/>
          </a:xfrm>
        </p:grpSpPr>
        <p:sp>
          <p:nvSpPr>
            <p:cNvPr id="1053940" name="Line 1268"/>
            <p:cNvSpPr>
              <a:spLocks noChangeShapeType="1"/>
            </p:cNvSpPr>
            <p:nvPr/>
          </p:nvSpPr>
          <p:spPr bwMode="auto">
            <a:xfrm>
              <a:off x="4798" y="1146"/>
              <a:ext cx="6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941" name="Line 1269"/>
            <p:cNvSpPr>
              <a:spLocks noChangeShapeType="1"/>
            </p:cNvSpPr>
            <p:nvPr/>
          </p:nvSpPr>
          <p:spPr bwMode="auto">
            <a:xfrm>
              <a:off x="4795" y="1070"/>
              <a:ext cx="3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3942" name="Group 1270"/>
          <p:cNvGrpSpPr>
            <a:grpSpLocks/>
          </p:cNvGrpSpPr>
          <p:nvPr/>
        </p:nvGrpSpPr>
        <p:grpSpPr bwMode="auto">
          <a:xfrm>
            <a:off x="6591300" y="269875"/>
            <a:ext cx="14288" cy="290513"/>
            <a:chOff x="4152" y="170"/>
            <a:chExt cx="9" cy="183"/>
          </a:xfrm>
        </p:grpSpPr>
        <p:sp>
          <p:nvSpPr>
            <p:cNvPr id="1053943" name="Line 1271"/>
            <p:cNvSpPr>
              <a:spLocks noChangeShapeType="1"/>
            </p:cNvSpPr>
            <p:nvPr/>
          </p:nvSpPr>
          <p:spPr bwMode="auto">
            <a:xfrm>
              <a:off x="4156" y="246"/>
              <a:ext cx="5" cy="10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944" name="Line 1272"/>
            <p:cNvSpPr>
              <a:spLocks noChangeShapeType="1"/>
            </p:cNvSpPr>
            <p:nvPr/>
          </p:nvSpPr>
          <p:spPr bwMode="auto">
            <a:xfrm>
              <a:off x="4152" y="170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3945" name="Group 1273"/>
          <p:cNvGrpSpPr>
            <a:grpSpLocks/>
          </p:cNvGrpSpPr>
          <p:nvPr/>
        </p:nvGrpSpPr>
        <p:grpSpPr bwMode="auto">
          <a:xfrm>
            <a:off x="6589713" y="1698625"/>
            <a:ext cx="15875" cy="288925"/>
            <a:chOff x="4151" y="1070"/>
            <a:chExt cx="10" cy="182"/>
          </a:xfrm>
        </p:grpSpPr>
        <p:sp>
          <p:nvSpPr>
            <p:cNvPr id="1053946" name="Line 1274"/>
            <p:cNvSpPr>
              <a:spLocks noChangeShapeType="1"/>
            </p:cNvSpPr>
            <p:nvPr/>
          </p:nvSpPr>
          <p:spPr bwMode="auto">
            <a:xfrm flipV="1">
              <a:off x="4151" y="1146"/>
              <a:ext cx="6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947" name="Line 1275"/>
            <p:cNvSpPr>
              <a:spLocks noChangeShapeType="1"/>
            </p:cNvSpPr>
            <p:nvPr/>
          </p:nvSpPr>
          <p:spPr bwMode="auto">
            <a:xfrm flipV="1">
              <a:off x="4157" y="1070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3948" name="Group 1276"/>
          <p:cNvGrpSpPr>
            <a:grpSpLocks/>
          </p:cNvGrpSpPr>
          <p:nvPr/>
        </p:nvGrpSpPr>
        <p:grpSpPr bwMode="auto">
          <a:xfrm>
            <a:off x="7608888" y="269875"/>
            <a:ext cx="15875" cy="290513"/>
            <a:chOff x="4793" y="170"/>
            <a:chExt cx="10" cy="183"/>
          </a:xfrm>
        </p:grpSpPr>
        <p:sp>
          <p:nvSpPr>
            <p:cNvPr id="1053949" name="Line 1277"/>
            <p:cNvSpPr>
              <a:spLocks noChangeShapeType="1"/>
            </p:cNvSpPr>
            <p:nvPr/>
          </p:nvSpPr>
          <p:spPr bwMode="auto">
            <a:xfrm flipV="1">
              <a:off x="4793" y="246"/>
              <a:ext cx="6" cy="10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950" name="Line 1278"/>
            <p:cNvSpPr>
              <a:spLocks noChangeShapeType="1"/>
            </p:cNvSpPr>
            <p:nvPr/>
          </p:nvSpPr>
          <p:spPr bwMode="auto">
            <a:xfrm flipV="1">
              <a:off x="4799" y="170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3951" name="Line 1279"/>
          <p:cNvSpPr>
            <a:spLocks noChangeShapeType="1"/>
          </p:cNvSpPr>
          <p:nvPr/>
        </p:nvSpPr>
        <p:spPr bwMode="auto">
          <a:xfrm>
            <a:off x="7883525" y="849313"/>
            <a:ext cx="1588" cy="5365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52" name="Line 1280"/>
          <p:cNvSpPr>
            <a:spLocks noChangeShapeType="1"/>
          </p:cNvSpPr>
          <p:nvPr/>
        </p:nvSpPr>
        <p:spPr bwMode="auto">
          <a:xfrm>
            <a:off x="7831138" y="1385888"/>
            <a:ext cx="10858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53" name="Rectangle 1281"/>
          <p:cNvSpPr>
            <a:spLocks noChangeArrowheads="1"/>
          </p:cNvSpPr>
          <p:nvPr/>
        </p:nvSpPr>
        <p:spPr bwMode="auto">
          <a:xfrm>
            <a:off x="7937500" y="1419225"/>
            <a:ext cx="179388" cy="100013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54" name="Line 1282"/>
          <p:cNvSpPr>
            <a:spLocks noChangeShapeType="1"/>
          </p:cNvSpPr>
          <p:nvPr/>
        </p:nvSpPr>
        <p:spPr bwMode="auto">
          <a:xfrm flipV="1">
            <a:off x="7874000" y="1385888"/>
            <a:ext cx="9525" cy="169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55" name="Rectangle 1283"/>
          <p:cNvSpPr>
            <a:spLocks noChangeArrowheads="1"/>
          </p:cNvSpPr>
          <p:nvPr/>
        </p:nvSpPr>
        <p:spPr bwMode="auto">
          <a:xfrm rot="10799063">
            <a:off x="8623300" y="1417638"/>
            <a:ext cx="179388" cy="10001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56" name="Line 1284"/>
          <p:cNvSpPr>
            <a:spLocks noChangeShapeType="1"/>
          </p:cNvSpPr>
          <p:nvPr/>
        </p:nvSpPr>
        <p:spPr bwMode="auto">
          <a:xfrm>
            <a:off x="8856663" y="1385888"/>
            <a:ext cx="9525" cy="169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57" name="Line 1285"/>
          <p:cNvSpPr>
            <a:spLocks noChangeShapeType="1"/>
          </p:cNvSpPr>
          <p:nvPr/>
        </p:nvSpPr>
        <p:spPr bwMode="auto">
          <a:xfrm>
            <a:off x="7831138" y="1555750"/>
            <a:ext cx="10858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58" name="Line 1286"/>
          <p:cNvSpPr>
            <a:spLocks noChangeShapeType="1"/>
          </p:cNvSpPr>
          <p:nvPr/>
        </p:nvSpPr>
        <p:spPr bwMode="auto">
          <a:xfrm>
            <a:off x="7831138" y="849313"/>
            <a:ext cx="10255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59" name="Rectangle 1287"/>
          <p:cNvSpPr>
            <a:spLocks noChangeArrowheads="1"/>
          </p:cNvSpPr>
          <p:nvPr/>
        </p:nvSpPr>
        <p:spPr bwMode="auto">
          <a:xfrm>
            <a:off x="7937500" y="715963"/>
            <a:ext cx="179388" cy="10001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60" name="Rectangle 1288"/>
          <p:cNvSpPr>
            <a:spLocks noChangeArrowheads="1"/>
          </p:cNvSpPr>
          <p:nvPr/>
        </p:nvSpPr>
        <p:spPr bwMode="auto">
          <a:xfrm rot="10799063">
            <a:off x="8623300" y="715963"/>
            <a:ext cx="179388" cy="984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61" name="Line 1289"/>
          <p:cNvSpPr>
            <a:spLocks noChangeShapeType="1"/>
          </p:cNvSpPr>
          <p:nvPr/>
        </p:nvSpPr>
        <p:spPr bwMode="auto">
          <a:xfrm flipV="1">
            <a:off x="8856663" y="681038"/>
            <a:ext cx="9525" cy="1682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62" name="Line 1290"/>
          <p:cNvSpPr>
            <a:spLocks noChangeShapeType="1"/>
          </p:cNvSpPr>
          <p:nvPr/>
        </p:nvSpPr>
        <p:spPr bwMode="auto">
          <a:xfrm>
            <a:off x="7831138" y="681038"/>
            <a:ext cx="10858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63" name="Line 1291"/>
          <p:cNvSpPr>
            <a:spLocks noChangeShapeType="1"/>
          </p:cNvSpPr>
          <p:nvPr/>
        </p:nvSpPr>
        <p:spPr bwMode="auto">
          <a:xfrm flipV="1">
            <a:off x="8866188" y="560388"/>
            <a:ext cx="6350" cy="120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64" name="Line 1292"/>
          <p:cNvSpPr>
            <a:spLocks noChangeShapeType="1"/>
          </p:cNvSpPr>
          <p:nvPr/>
        </p:nvSpPr>
        <p:spPr bwMode="auto">
          <a:xfrm flipV="1">
            <a:off x="7867650" y="1555750"/>
            <a:ext cx="6350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3965" name="Group 1293"/>
          <p:cNvGrpSpPr>
            <a:grpSpLocks/>
          </p:cNvGrpSpPr>
          <p:nvPr/>
        </p:nvGrpSpPr>
        <p:grpSpPr bwMode="auto">
          <a:xfrm>
            <a:off x="7867650" y="560388"/>
            <a:ext cx="15875" cy="288925"/>
            <a:chOff x="4956" y="353"/>
            <a:chExt cx="10" cy="182"/>
          </a:xfrm>
        </p:grpSpPr>
        <p:sp>
          <p:nvSpPr>
            <p:cNvPr id="1053966" name="Line 1294"/>
            <p:cNvSpPr>
              <a:spLocks noChangeShapeType="1"/>
            </p:cNvSpPr>
            <p:nvPr/>
          </p:nvSpPr>
          <p:spPr bwMode="auto">
            <a:xfrm>
              <a:off x="4960" y="429"/>
              <a:ext cx="6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967" name="Line 1295"/>
            <p:cNvSpPr>
              <a:spLocks noChangeShapeType="1"/>
            </p:cNvSpPr>
            <p:nvPr/>
          </p:nvSpPr>
          <p:spPr bwMode="auto">
            <a:xfrm>
              <a:off x="4956" y="353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3968" name="Line 1296"/>
          <p:cNvSpPr>
            <a:spLocks noChangeShapeType="1"/>
          </p:cNvSpPr>
          <p:nvPr/>
        </p:nvSpPr>
        <p:spPr bwMode="auto">
          <a:xfrm>
            <a:off x="8866188" y="1555750"/>
            <a:ext cx="6350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69" name="Line 1297"/>
          <p:cNvSpPr>
            <a:spLocks noChangeShapeType="1"/>
          </p:cNvSpPr>
          <p:nvPr/>
        </p:nvSpPr>
        <p:spPr bwMode="auto">
          <a:xfrm>
            <a:off x="7831138" y="1223963"/>
            <a:ext cx="11128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70" name="Line 1298"/>
          <p:cNvSpPr>
            <a:spLocks noChangeShapeType="1"/>
          </p:cNvSpPr>
          <p:nvPr/>
        </p:nvSpPr>
        <p:spPr bwMode="auto">
          <a:xfrm>
            <a:off x="7831138" y="1011238"/>
            <a:ext cx="110966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71" name="Line 1299"/>
          <p:cNvSpPr>
            <a:spLocks noChangeShapeType="1"/>
          </p:cNvSpPr>
          <p:nvPr/>
        </p:nvSpPr>
        <p:spPr bwMode="auto">
          <a:xfrm>
            <a:off x="8856663" y="849313"/>
            <a:ext cx="1587" cy="5365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72" name="Rectangle 1300"/>
          <p:cNvSpPr>
            <a:spLocks noChangeArrowheads="1"/>
          </p:cNvSpPr>
          <p:nvPr/>
        </p:nvSpPr>
        <p:spPr bwMode="auto">
          <a:xfrm>
            <a:off x="7937500" y="1030288"/>
            <a:ext cx="179388" cy="17621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73" name="Rectangle 1301"/>
          <p:cNvSpPr>
            <a:spLocks noChangeArrowheads="1"/>
          </p:cNvSpPr>
          <p:nvPr/>
        </p:nvSpPr>
        <p:spPr bwMode="auto">
          <a:xfrm rot="10799063">
            <a:off x="8623300" y="1030288"/>
            <a:ext cx="179388" cy="1746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3974" name="Group 1302"/>
          <p:cNvGrpSpPr>
            <a:grpSpLocks/>
          </p:cNvGrpSpPr>
          <p:nvPr/>
        </p:nvGrpSpPr>
        <p:grpSpPr bwMode="auto">
          <a:xfrm>
            <a:off x="8872538" y="1698625"/>
            <a:ext cx="15875" cy="288925"/>
            <a:chOff x="5589" y="1070"/>
            <a:chExt cx="10" cy="182"/>
          </a:xfrm>
        </p:grpSpPr>
        <p:sp>
          <p:nvSpPr>
            <p:cNvPr id="1053975" name="Line 1303"/>
            <p:cNvSpPr>
              <a:spLocks noChangeShapeType="1"/>
            </p:cNvSpPr>
            <p:nvPr/>
          </p:nvSpPr>
          <p:spPr bwMode="auto">
            <a:xfrm>
              <a:off x="5593" y="1146"/>
              <a:ext cx="6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976" name="Line 1304"/>
            <p:cNvSpPr>
              <a:spLocks noChangeShapeType="1"/>
            </p:cNvSpPr>
            <p:nvPr/>
          </p:nvSpPr>
          <p:spPr bwMode="auto">
            <a:xfrm>
              <a:off x="5589" y="1070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3977" name="Group 1305"/>
          <p:cNvGrpSpPr>
            <a:grpSpLocks/>
          </p:cNvGrpSpPr>
          <p:nvPr/>
        </p:nvGrpSpPr>
        <p:grpSpPr bwMode="auto">
          <a:xfrm>
            <a:off x="7851775" y="269875"/>
            <a:ext cx="15875" cy="290513"/>
            <a:chOff x="4946" y="170"/>
            <a:chExt cx="10" cy="183"/>
          </a:xfrm>
        </p:grpSpPr>
        <p:sp>
          <p:nvSpPr>
            <p:cNvPr id="1053978" name="Line 1306"/>
            <p:cNvSpPr>
              <a:spLocks noChangeShapeType="1"/>
            </p:cNvSpPr>
            <p:nvPr/>
          </p:nvSpPr>
          <p:spPr bwMode="auto">
            <a:xfrm>
              <a:off x="4950" y="246"/>
              <a:ext cx="6" cy="10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979" name="Line 1307"/>
            <p:cNvSpPr>
              <a:spLocks noChangeShapeType="1"/>
            </p:cNvSpPr>
            <p:nvPr/>
          </p:nvSpPr>
          <p:spPr bwMode="auto">
            <a:xfrm>
              <a:off x="4946" y="170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3980" name="Group 1308"/>
          <p:cNvGrpSpPr>
            <a:grpSpLocks/>
          </p:cNvGrpSpPr>
          <p:nvPr/>
        </p:nvGrpSpPr>
        <p:grpSpPr bwMode="auto">
          <a:xfrm>
            <a:off x="7851775" y="1698625"/>
            <a:ext cx="15875" cy="288925"/>
            <a:chOff x="4946" y="1070"/>
            <a:chExt cx="10" cy="182"/>
          </a:xfrm>
        </p:grpSpPr>
        <p:sp>
          <p:nvSpPr>
            <p:cNvPr id="1053981" name="Line 1309"/>
            <p:cNvSpPr>
              <a:spLocks noChangeShapeType="1"/>
            </p:cNvSpPr>
            <p:nvPr/>
          </p:nvSpPr>
          <p:spPr bwMode="auto">
            <a:xfrm flipV="1">
              <a:off x="4946" y="1146"/>
              <a:ext cx="6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982" name="Line 1310"/>
            <p:cNvSpPr>
              <a:spLocks noChangeShapeType="1"/>
            </p:cNvSpPr>
            <p:nvPr/>
          </p:nvSpPr>
          <p:spPr bwMode="auto">
            <a:xfrm flipV="1">
              <a:off x="4952" y="1070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3983" name="Group 1311"/>
          <p:cNvGrpSpPr>
            <a:grpSpLocks/>
          </p:cNvGrpSpPr>
          <p:nvPr/>
        </p:nvGrpSpPr>
        <p:grpSpPr bwMode="auto">
          <a:xfrm>
            <a:off x="8870950" y="269875"/>
            <a:ext cx="15875" cy="290513"/>
            <a:chOff x="5588" y="170"/>
            <a:chExt cx="10" cy="183"/>
          </a:xfrm>
        </p:grpSpPr>
        <p:sp>
          <p:nvSpPr>
            <p:cNvPr id="1053984" name="Line 1312"/>
            <p:cNvSpPr>
              <a:spLocks noChangeShapeType="1"/>
            </p:cNvSpPr>
            <p:nvPr/>
          </p:nvSpPr>
          <p:spPr bwMode="auto">
            <a:xfrm flipV="1">
              <a:off x="5588" y="246"/>
              <a:ext cx="6" cy="10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3985" name="Line 1313"/>
            <p:cNvSpPr>
              <a:spLocks noChangeShapeType="1"/>
            </p:cNvSpPr>
            <p:nvPr/>
          </p:nvSpPr>
          <p:spPr bwMode="auto">
            <a:xfrm flipV="1">
              <a:off x="5594" y="170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3986" name="Line 1314"/>
          <p:cNvSpPr>
            <a:spLocks noChangeShapeType="1"/>
          </p:cNvSpPr>
          <p:nvPr/>
        </p:nvSpPr>
        <p:spPr bwMode="auto">
          <a:xfrm>
            <a:off x="9145588" y="849313"/>
            <a:ext cx="1587" cy="5365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87" name="Line 1315"/>
          <p:cNvSpPr>
            <a:spLocks noChangeShapeType="1"/>
          </p:cNvSpPr>
          <p:nvPr/>
        </p:nvSpPr>
        <p:spPr bwMode="auto">
          <a:xfrm>
            <a:off x="9093200" y="1385888"/>
            <a:ext cx="10858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88" name="Rectangle 1316"/>
          <p:cNvSpPr>
            <a:spLocks noChangeArrowheads="1"/>
          </p:cNvSpPr>
          <p:nvPr/>
        </p:nvSpPr>
        <p:spPr bwMode="auto">
          <a:xfrm>
            <a:off x="9199563" y="1419225"/>
            <a:ext cx="179387" cy="100013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89" name="Line 1317"/>
          <p:cNvSpPr>
            <a:spLocks noChangeShapeType="1"/>
          </p:cNvSpPr>
          <p:nvPr/>
        </p:nvSpPr>
        <p:spPr bwMode="auto">
          <a:xfrm flipV="1">
            <a:off x="9136063" y="1385888"/>
            <a:ext cx="9525" cy="169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90" name="Rectangle 1318"/>
          <p:cNvSpPr>
            <a:spLocks noChangeArrowheads="1"/>
          </p:cNvSpPr>
          <p:nvPr/>
        </p:nvSpPr>
        <p:spPr bwMode="auto">
          <a:xfrm rot="10799063">
            <a:off x="9885363" y="1417638"/>
            <a:ext cx="179387" cy="10001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91" name="Line 1319"/>
          <p:cNvSpPr>
            <a:spLocks noChangeShapeType="1"/>
          </p:cNvSpPr>
          <p:nvPr/>
        </p:nvSpPr>
        <p:spPr bwMode="auto">
          <a:xfrm>
            <a:off x="10118725" y="1385888"/>
            <a:ext cx="9525" cy="169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92" name="Line 1320"/>
          <p:cNvSpPr>
            <a:spLocks noChangeShapeType="1"/>
          </p:cNvSpPr>
          <p:nvPr/>
        </p:nvSpPr>
        <p:spPr bwMode="auto">
          <a:xfrm>
            <a:off x="9093200" y="1555750"/>
            <a:ext cx="10858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93" name="Line 1321"/>
          <p:cNvSpPr>
            <a:spLocks noChangeShapeType="1"/>
          </p:cNvSpPr>
          <p:nvPr/>
        </p:nvSpPr>
        <p:spPr bwMode="auto">
          <a:xfrm>
            <a:off x="9093200" y="849313"/>
            <a:ext cx="10255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94" name="Rectangle 1322"/>
          <p:cNvSpPr>
            <a:spLocks noChangeArrowheads="1"/>
          </p:cNvSpPr>
          <p:nvPr/>
        </p:nvSpPr>
        <p:spPr bwMode="auto">
          <a:xfrm>
            <a:off x="9199563" y="715963"/>
            <a:ext cx="179387" cy="10001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95" name="Rectangle 1323"/>
          <p:cNvSpPr>
            <a:spLocks noChangeArrowheads="1"/>
          </p:cNvSpPr>
          <p:nvPr/>
        </p:nvSpPr>
        <p:spPr bwMode="auto">
          <a:xfrm rot="10799063">
            <a:off x="9885363" y="715963"/>
            <a:ext cx="179387" cy="984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96" name="Line 1324"/>
          <p:cNvSpPr>
            <a:spLocks noChangeShapeType="1"/>
          </p:cNvSpPr>
          <p:nvPr/>
        </p:nvSpPr>
        <p:spPr bwMode="auto">
          <a:xfrm flipV="1">
            <a:off x="10118725" y="681038"/>
            <a:ext cx="9525" cy="1682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97" name="Line 1325"/>
          <p:cNvSpPr>
            <a:spLocks noChangeShapeType="1"/>
          </p:cNvSpPr>
          <p:nvPr/>
        </p:nvSpPr>
        <p:spPr bwMode="auto">
          <a:xfrm>
            <a:off x="9093200" y="681038"/>
            <a:ext cx="10858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98" name="Line 1326"/>
          <p:cNvSpPr>
            <a:spLocks noChangeShapeType="1"/>
          </p:cNvSpPr>
          <p:nvPr/>
        </p:nvSpPr>
        <p:spPr bwMode="auto">
          <a:xfrm flipV="1">
            <a:off x="10128250" y="560388"/>
            <a:ext cx="6350" cy="120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3999" name="Line 1327"/>
          <p:cNvSpPr>
            <a:spLocks noChangeShapeType="1"/>
          </p:cNvSpPr>
          <p:nvPr/>
        </p:nvSpPr>
        <p:spPr bwMode="auto">
          <a:xfrm flipV="1">
            <a:off x="9128125" y="1555750"/>
            <a:ext cx="7938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4000" name="Group 1328"/>
          <p:cNvGrpSpPr>
            <a:grpSpLocks/>
          </p:cNvGrpSpPr>
          <p:nvPr/>
        </p:nvGrpSpPr>
        <p:grpSpPr bwMode="auto">
          <a:xfrm>
            <a:off x="9129713" y="560388"/>
            <a:ext cx="15875" cy="288925"/>
            <a:chOff x="5751" y="353"/>
            <a:chExt cx="10" cy="182"/>
          </a:xfrm>
        </p:grpSpPr>
        <p:sp>
          <p:nvSpPr>
            <p:cNvPr id="1054001" name="Line 1329"/>
            <p:cNvSpPr>
              <a:spLocks noChangeShapeType="1"/>
            </p:cNvSpPr>
            <p:nvPr/>
          </p:nvSpPr>
          <p:spPr bwMode="auto">
            <a:xfrm>
              <a:off x="5755" y="429"/>
              <a:ext cx="6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4002" name="Line 1330"/>
            <p:cNvSpPr>
              <a:spLocks noChangeShapeType="1"/>
            </p:cNvSpPr>
            <p:nvPr/>
          </p:nvSpPr>
          <p:spPr bwMode="auto">
            <a:xfrm>
              <a:off x="5751" y="353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4003" name="Line 1331"/>
          <p:cNvSpPr>
            <a:spLocks noChangeShapeType="1"/>
          </p:cNvSpPr>
          <p:nvPr/>
        </p:nvSpPr>
        <p:spPr bwMode="auto">
          <a:xfrm>
            <a:off x="10128250" y="1555750"/>
            <a:ext cx="6350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04" name="Line 1332"/>
          <p:cNvSpPr>
            <a:spLocks noChangeShapeType="1"/>
          </p:cNvSpPr>
          <p:nvPr/>
        </p:nvSpPr>
        <p:spPr bwMode="auto">
          <a:xfrm>
            <a:off x="9093200" y="1223963"/>
            <a:ext cx="11112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05" name="Line 1333"/>
          <p:cNvSpPr>
            <a:spLocks noChangeShapeType="1"/>
          </p:cNvSpPr>
          <p:nvPr/>
        </p:nvSpPr>
        <p:spPr bwMode="auto">
          <a:xfrm>
            <a:off x="9093200" y="1011238"/>
            <a:ext cx="11096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06" name="Line 1334"/>
          <p:cNvSpPr>
            <a:spLocks noChangeShapeType="1"/>
          </p:cNvSpPr>
          <p:nvPr/>
        </p:nvSpPr>
        <p:spPr bwMode="auto">
          <a:xfrm>
            <a:off x="10118725" y="849313"/>
            <a:ext cx="1588" cy="5365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07" name="Rectangle 1335"/>
          <p:cNvSpPr>
            <a:spLocks noChangeArrowheads="1"/>
          </p:cNvSpPr>
          <p:nvPr/>
        </p:nvSpPr>
        <p:spPr bwMode="auto">
          <a:xfrm>
            <a:off x="9199563" y="1030288"/>
            <a:ext cx="179387" cy="17621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08" name="Rectangle 1336"/>
          <p:cNvSpPr>
            <a:spLocks noChangeArrowheads="1"/>
          </p:cNvSpPr>
          <p:nvPr/>
        </p:nvSpPr>
        <p:spPr bwMode="auto">
          <a:xfrm rot="10799063">
            <a:off x="9885363" y="1030288"/>
            <a:ext cx="179387" cy="1746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4009" name="Group 1337"/>
          <p:cNvGrpSpPr>
            <a:grpSpLocks/>
          </p:cNvGrpSpPr>
          <p:nvPr/>
        </p:nvGrpSpPr>
        <p:grpSpPr bwMode="auto">
          <a:xfrm>
            <a:off x="10134600" y="1698625"/>
            <a:ext cx="15875" cy="288925"/>
            <a:chOff x="6384" y="1070"/>
            <a:chExt cx="10" cy="182"/>
          </a:xfrm>
        </p:grpSpPr>
        <p:sp>
          <p:nvSpPr>
            <p:cNvPr id="1054010" name="Line 1338"/>
            <p:cNvSpPr>
              <a:spLocks noChangeShapeType="1"/>
            </p:cNvSpPr>
            <p:nvPr/>
          </p:nvSpPr>
          <p:spPr bwMode="auto">
            <a:xfrm>
              <a:off x="6388" y="1146"/>
              <a:ext cx="6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4011" name="Line 1339"/>
            <p:cNvSpPr>
              <a:spLocks noChangeShapeType="1"/>
            </p:cNvSpPr>
            <p:nvPr/>
          </p:nvSpPr>
          <p:spPr bwMode="auto">
            <a:xfrm>
              <a:off x="6384" y="1070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4012" name="Group 1340"/>
          <p:cNvGrpSpPr>
            <a:grpSpLocks/>
          </p:cNvGrpSpPr>
          <p:nvPr/>
        </p:nvGrpSpPr>
        <p:grpSpPr bwMode="auto">
          <a:xfrm>
            <a:off x="9113838" y="269875"/>
            <a:ext cx="15875" cy="290513"/>
            <a:chOff x="5741" y="170"/>
            <a:chExt cx="10" cy="183"/>
          </a:xfrm>
        </p:grpSpPr>
        <p:sp>
          <p:nvSpPr>
            <p:cNvPr id="1054013" name="Line 1341"/>
            <p:cNvSpPr>
              <a:spLocks noChangeShapeType="1"/>
            </p:cNvSpPr>
            <p:nvPr/>
          </p:nvSpPr>
          <p:spPr bwMode="auto">
            <a:xfrm>
              <a:off x="5745" y="246"/>
              <a:ext cx="6" cy="10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4014" name="Line 1342"/>
            <p:cNvSpPr>
              <a:spLocks noChangeShapeType="1"/>
            </p:cNvSpPr>
            <p:nvPr/>
          </p:nvSpPr>
          <p:spPr bwMode="auto">
            <a:xfrm>
              <a:off x="5741" y="170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4015" name="Group 1343"/>
          <p:cNvGrpSpPr>
            <a:grpSpLocks/>
          </p:cNvGrpSpPr>
          <p:nvPr/>
        </p:nvGrpSpPr>
        <p:grpSpPr bwMode="auto">
          <a:xfrm>
            <a:off x="9113838" y="1698625"/>
            <a:ext cx="14287" cy="288925"/>
            <a:chOff x="5741" y="1070"/>
            <a:chExt cx="9" cy="182"/>
          </a:xfrm>
        </p:grpSpPr>
        <p:sp>
          <p:nvSpPr>
            <p:cNvPr id="1054016" name="Line 1344"/>
            <p:cNvSpPr>
              <a:spLocks noChangeShapeType="1"/>
            </p:cNvSpPr>
            <p:nvPr/>
          </p:nvSpPr>
          <p:spPr bwMode="auto">
            <a:xfrm flipV="1">
              <a:off x="5741" y="1146"/>
              <a:ext cx="5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4017" name="Line 1345"/>
            <p:cNvSpPr>
              <a:spLocks noChangeShapeType="1"/>
            </p:cNvSpPr>
            <p:nvPr/>
          </p:nvSpPr>
          <p:spPr bwMode="auto">
            <a:xfrm flipV="1">
              <a:off x="5746" y="1070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4018" name="Group 1346"/>
          <p:cNvGrpSpPr>
            <a:grpSpLocks/>
          </p:cNvGrpSpPr>
          <p:nvPr/>
        </p:nvGrpSpPr>
        <p:grpSpPr bwMode="auto">
          <a:xfrm>
            <a:off x="10133013" y="269875"/>
            <a:ext cx="15875" cy="290513"/>
            <a:chOff x="6383" y="170"/>
            <a:chExt cx="10" cy="183"/>
          </a:xfrm>
        </p:grpSpPr>
        <p:sp>
          <p:nvSpPr>
            <p:cNvPr id="1054019" name="Line 1347"/>
            <p:cNvSpPr>
              <a:spLocks noChangeShapeType="1"/>
            </p:cNvSpPr>
            <p:nvPr/>
          </p:nvSpPr>
          <p:spPr bwMode="auto">
            <a:xfrm flipV="1">
              <a:off x="6383" y="246"/>
              <a:ext cx="6" cy="10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4020" name="Line 1348"/>
            <p:cNvSpPr>
              <a:spLocks noChangeShapeType="1"/>
            </p:cNvSpPr>
            <p:nvPr/>
          </p:nvSpPr>
          <p:spPr bwMode="auto">
            <a:xfrm flipV="1">
              <a:off x="6389" y="170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4021" name="Line 1349"/>
          <p:cNvSpPr>
            <a:spLocks noChangeShapeType="1"/>
          </p:cNvSpPr>
          <p:nvPr/>
        </p:nvSpPr>
        <p:spPr bwMode="auto">
          <a:xfrm>
            <a:off x="500063" y="2181225"/>
            <a:ext cx="1587" cy="5365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22" name="Line 1350"/>
          <p:cNvSpPr>
            <a:spLocks noChangeShapeType="1"/>
          </p:cNvSpPr>
          <p:nvPr/>
        </p:nvSpPr>
        <p:spPr bwMode="auto">
          <a:xfrm>
            <a:off x="447675" y="2717800"/>
            <a:ext cx="10874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23" name="Rectangle 1351"/>
          <p:cNvSpPr>
            <a:spLocks noChangeArrowheads="1"/>
          </p:cNvSpPr>
          <p:nvPr/>
        </p:nvSpPr>
        <p:spPr bwMode="auto">
          <a:xfrm>
            <a:off x="554038" y="2751138"/>
            <a:ext cx="180975" cy="10001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24" name="Line 1352"/>
          <p:cNvSpPr>
            <a:spLocks noChangeShapeType="1"/>
          </p:cNvSpPr>
          <p:nvPr/>
        </p:nvSpPr>
        <p:spPr bwMode="auto">
          <a:xfrm flipV="1">
            <a:off x="492125" y="2717800"/>
            <a:ext cx="7938" cy="1698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25" name="Rectangle 1353"/>
          <p:cNvSpPr>
            <a:spLocks noChangeArrowheads="1"/>
          </p:cNvSpPr>
          <p:nvPr/>
        </p:nvSpPr>
        <p:spPr bwMode="auto">
          <a:xfrm rot="10799063">
            <a:off x="1241425" y="2751138"/>
            <a:ext cx="179388" cy="984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26" name="Line 1354"/>
          <p:cNvSpPr>
            <a:spLocks noChangeShapeType="1"/>
          </p:cNvSpPr>
          <p:nvPr/>
        </p:nvSpPr>
        <p:spPr bwMode="auto">
          <a:xfrm>
            <a:off x="1474788" y="2717800"/>
            <a:ext cx="7937" cy="1698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27" name="Line 1355"/>
          <p:cNvSpPr>
            <a:spLocks noChangeShapeType="1"/>
          </p:cNvSpPr>
          <p:nvPr/>
        </p:nvSpPr>
        <p:spPr bwMode="auto">
          <a:xfrm>
            <a:off x="447675" y="2887663"/>
            <a:ext cx="10874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28" name="Line 1356"/>
          <p:cNvSpPr>
            <a:spLocks noChangeShapeType="1"/>
          </p:cNvSpPr>
          <p:nvPr/>
        </p:nvSpPr>
        <p:spPr bwMode="auto">
          <a:xfrm>
            <a:off x="447675" y="2181225"/>
            <a:ext cx="102711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29" name="Rectangle 1357"/>
          <p:cNvSpPr>
            <a:spLocks noChangeArrowheads="1"/>
          </p:cNvSpPr>
          <p:nvPr/>
        </p:nvSpPr>
        <p:spPr bwMode="auto">
          <a:xfrm>
            <a:off x="554038" y="2047875"/>
            <a:ext cx="180975" cy="100013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30" name="Rectangle 1358"/>
          <p:cNvSpPr>
            <a:spLocks noChangeArrowheads="1"/>
          </p:cNvSpPr>
          <p:nvPr/>
        </p:nvSpPr>
        <p:spPr bwMode="auto">
          <a:xfrm rot="10799063">
            <a:off x="1241425" y="2047875"/>
            <a:ext cx="179388" cy="984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31" name="Line 1359"/>
          <p:cNvSpPr>
            <a:spLocks noChangeShapeType="1"/>
          </p:cNvSpPr>
          <p:nvPr/>
        </p:nvSpPr>
        <p:spPr bwMode="auto">
          <a:xfrm flipV="1">
            <a:off x="1474788" y="2012950"/>
            <a:ext cx="7937" cy="1682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32" name="Line 1360"/>
          <p:cNvSpPr>
            <a:spLocks noChangeShapeType="1"/>
          </p:cNvSpPr>
          <p:nvPr/>
        </p:nvSpPr>
        <p:spPr bwMode="auto">
          <a:xfrm>
            <a:off x="447675" y="2012950"/>
            <a:ext cx="10874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33" name="Line 1361"/>
          <p:cNvSpPr>
            <a:spLocks noChangeShapeType="1"/>
          </p:cNvSpPr>
          <p:nvPr/>
        </p:nvSpPr>
        <p:spPr bwMode="auto">
          <a:xfrm flipV="1">
            <a:off x="1482725" y="1892300"/>
            <a:ext cx="6350" cy="120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34" name="Line 1362"/>
          <p:cNvSpPr>
            <a:spLocks noChangeShapeType="1"/>
          </p:cNvSpPr>
          <p:nvPr/>
        </p:nvSpPr>
        <p:spPr bwMode="auto">
          <a:xfrm flipV="1">
            <a:off x="484188" y="2887663"/>
            <a:ext cx="7937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4035" name="Group 1363"/>
          <p:cNvGrpSpPr>
            <a:grpSpLocks/>
          </p:cNvGrpSpPr>
          <p:nvPr/>
        </p:nvGrpSpPr>
        <p:grpSpPr bwMode="auto">
          <a:xfrm>
            <a:off x="485775" y="1892300"/>
            <a:ext cx="14288" cy="288925"/>
            <a:chOff x="306" y="1192"/>
            <a:chExt cx="9" cy="182"/>
          </a:xfrm>
        </p:grpSpPr>
        <p:sp>
          <p:nvSpPr>
            <p:cNvPr id="1054036" name="Line 1364"/>
            <p:cNvSpPr>
              <a:spLocks noChangeShapeType="1"/>
            </p:cNvSpPr>
            <p:nvPr/>
          </p:nvSpPr>
          <p:spPr bwMode="auto">
            <a:xfrm>
              <a:off x="310" y="1268"/>
              <a:ext cx="5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4037" name="Line 1365"/>
            <p:cNvSpPr>
              <a:spLocks noChangeShapeType="1"/>
            </p:cNvSpPr>
            <p:nvPr/>
          </p:nvSpPr>
          <p:spPr bwMode="auto">
            <a:xfrm>
              <a:off x="306" y="1192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4038" name="Line 1366"/>
          <p:cNvSpPr>
            <a:spLocks noChangeShapeType="1"/>
          </p:cNvSpPr>
          <p:nvPr/>
        </p:nvSpPr>
        <p:spPr bwMode="auto">
          <a:xfrm>
            <a:off x="1482725" y="2887663"/>
            <a:ext cx="7938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39" name="Line 1367"/>
          <p:cNvSpPr>
            <a:spLocks noChangeShapeType="1"/>
          </p:cNvSpPr>
          <p:nvPr/>
        </p:nvSpPr>
        <p:spPr bwMode="auto">
          <a:xfrm>
            <a:off x="447675" y="2555875"/>
            <a:ext cx="11128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40" name="Line 1368"/>
          <p:cNvSpPr>
            <a:spLocks noChangeShapeType="1"/>
          </p:cNvSpPr>
          <p:nvPr/>
        </p:nvSpPr>
        <p:spPr bwMode="auto">
          <a:xfrm>
            <a:off x="447675" y="2343150"/>
            <a:ext cx="11112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41" name="Line 1369"/>
          <p:cNvSpPr>
            <a:spLocks noChangeShapeType="1"/>
          </p:cNvSpPr>
          <p:nvPr/>
        </p:nvSpPr>
        <p:spPr bwMode="auto">
          <a:xfrm>
            <a:off x="1474788" y="2181225"/>
            <a:ext cx="1587" cy="5365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42" name="Rectangle 1370"/>
          <p:cNvSpPr>
            <a:spLocks noChangeArrowheads="1"/>
          </p:cNvSpPr>
          <p:nvPr/>
        </p:nvSpPr>
        <p:spPr bwMode="auto">
          <a:xfrm>
            <a:off x="554038" y="2362200"/>
            <a:ext cx="180975" cy="176213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43" name="Rectangle 1371"/>
          <p:cNvSpPr>
            <a:spLocks noChangeArrowheads="1"/>
          </p:cNvSpPr>
          <p:nvPr/>
        </p:nvSpPr>
        <p:spPr bwMode="auto">
          <a:xfrm rot="10799063">
            <a:off x="1239838" y="2362200"/>
            <a:ext cx="180975" cy="1746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4044" name="Group 1372"/>
          <p:cNvGrpSpPr>
            <a:grpSpLocks/>
          </p:cNvGrpSpPr>
          <p:nvPr/>
        </p:nvGrpSpPr>
        <p:grpSpPr bwMode="auto">
          <a:xfrm>
            <a:off x="1490663" y="3030538"/>
            <a:ext cx="14287" cy="288925"/>
            <a:chOff x="939" y="1909"/>
            <a:chExt cx="9" cy="182"/>
          </a:xfrm>
        </p:grpSpPr>
        <p:sp>
          <p:nvSpPr>
            <p:cNvPr id="1054045" name="Line 1373"/>
            <p:cNvSpPr>
              <a:spLocks noChangeShapeType="1"/>
            </p:cNvSpPr>
            <p:nvPr/>
          </p:nvSpPr>
          <p:spPr bwMode="auto">
            <a:xfrm>
              <a:off x="943" y="1985"/>
              <a:ext cx="5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4046" name="Line 1374"/>
            <p:cNvSpPr>
              <a:spLocks noChangeShapeType="1"/>
            </p:cNvSpPr>
            <p:nvPr/>
          </p:nvSpPr>
          <p:spPr bwMode="auto">
            <a:xfrm>
              <a:off x="939" y="1909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4047" name="Group 1375"/>
          <p:cNvGrpSpPr>
            <a:grpSpLocks/>
          </p:cNvGrpSpPr>
          <p:nvPr/>
        </p:nvGrpSpPr>
        <p:grpSpPr bwMode="auto">
          <a:xfrm>
            <a:off x="469900" y="1601788"/>
            <a:ext cx="15875" cy="290512"/>
            <a:chOff x="296" y="1009"/>
            <a:chExt cx="10" cy="183"/>
          </a:xfrm>
        </p:grpSpPr>
        <p:sp>
          <p:nvSpPr>
            <p:cNvPr id="1054048" name="Line 1376"/>
            <p:cNvSpPr>
              <a:spLocks noChangeShapeType="1"/>
            </p:cNvSpPr>
            <p:nvPr/>
          </p:nvSpPr>
          <p:spPr bwMode="auto">
            <a:xfrm>
              <a:off x="300" y="1085"/>
              <a:ext cx="6" cy="10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4049" name="Line 1377"/>
            <p:cNvSpPr>
              <a:spLocks noChangeShapeType="1"/>
            </p:cNvSpPr>
            <p:nvPr/>
          </p:nvSpPr>
          <p:spPr bwMode="auto">
            <a:xfrm>
              <a:off x="296" y="1009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4050" name="Group 1378"/>
          <p:cNvGrpSpPr>
            <a:grpSpLocks/>
          </p:cNvGrpSpPr>
          <p:nvPr/>
        </p:nvGrpSpPr>
        <p:grpSpPr bwMode="auto">
          <a:xfrm>
            <a:off x="468313" y="3030538"/>
            <a:ext cx="15875" cy="288925"/>
            <a:chOff x="295" y="1909"/>
            <a:chExt cx="10" cy="182"/>
          </a:xfrm>
        </p:grpSpPr>
        <p:sp>
          <p:nvSpPr>
            <p:cNvPr id="1054051" name="Line 1379"/>
            <p:cNvSpPr>
              <a:spLocks noChangeShapeType="1"/>
            </p:cNvSpPr>
            <p:nvPr/>
          </p:nvSpPr>
          <p:spPr bwMode="auto">
            <a:xfrm flipV="1">
              <a:off x="295" y="1985"/>
              <a:ext cx="6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4052" name="Line 1380"/>
            <p:cNvSpPr>
              <a:spLocks noChangeShapeType="1"/>
            </p:cNvSpPr>
            <p:nvPr/>
          </p:nvSpPr>
          <p:spPr bwMode="auto">
            <a:xfrm flipV="1">
              <a:off x="301" y="1909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4053" name="Group 1381"/>
          <p:cNvGrpSpPr>
            <a:grpSpLocks/>
          </p:cNvGrpSpPr>
          <p:nvPr/>
        </p:nvGrpSpPr>
        <p:grpSpPr bwMode="auto">
          <a:xfrm>
            <a:off x="1489075" y="1601788"/>
            <a:ext cx="14288" cy="290512"/>
            <a:chOff x="938" y="1009"/>
            <a:chExt cx="9" cy="183"/>
          </a:xfrm>
        </p:grpSpPr>
        <p:sp>
          <p:nvSpPr>
            <p:cNvPr id="1054054" name="Line 1382"/>
            <p:cNvSpPr>
              <a:spLocks noChangeShapeType="1"/>
            </p:cNvSpPr>
            <p:nvPr/>
          </p:nvSpPr>
          <p:spPr bwMode="auto">
            <a:xfrm flipV="1">
              <a:off x="938" y="1085"/>
              <a:ext cx="5" cy="10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4055" name="Line 1383"/>
            <p:cNvSpPr>
              <a:spLocks noChangeShapeType="1"/>
            </p:cNvSpPr>
            <p:nvPr/>
          </p:nvSpPr>
          <p:spPr bwMode="auto">
            <a:xfrm flipV="1">
              <a:off x="943" y="1009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4056" name="Line 1384"/>
          <p:cNvSpPr>
            <a:spLocks noChangeShapeType="1"/>
          </p:cNvSpPr>
          <p:nvPr/>
        </p:nvSpPr>
        <p:spPr bwMode="auto">
          <a:xfrm>
            <a:off x="1762125" y="2181225"/>
            <a:ext cx="1588" cy="5365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57" name="Line 1385"/>
          <p:cNvSpPr>
            <a:spLocks noChangeShapeType="1"/>
          </p:cNvSpPr>
          <p:nvPr/>
        </p:nvSpPr>
        <p:spPr bwMode="auto">
          <a:xfrm>
            <a:off x="1709738" y="2717800"/>
            <a:ext cx="10858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58" name="Rectangle 1386"/>
          <p:cNvSpPr>
            <a:spLocks noChangeArrowheads="1"/>
          </p:cNvSpPr>
          <p:nvPr/>
        </p:nvSpPr>
        <p:spPr bwMode="auto">
          <a:xfrm>
            <a:off x="1816100" y="2751138"/>
            <a:ext cx="179388" cy="10001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59" name="Line 1387"/>
          <p:cNvSpPr>
            <a:spLocks noChangeShapeType="1"/>
          </p:cNvSpPr>
          <p:nvPr/>
        </p:nvSpPr>
        <p:spPr bwMode="auto">
          <a:xfrm flipV="1">
            <a:off x="1752600" y="2717800"/>
            <a:ext cx="9525" cy="1698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60" name="Rectangle 1388"/>
          <p:cNvSpPr>
            <a:spLocks noChangeArrowheads="1"/>
          </p:cNvSpPr>
          <p:nvPr/>
        </p:nvSpPr>
        <p:spPr bwMode="auto">
          <a:xfrm rot="10799063">
            <a:off x="2503488" y="2751138"/>
            <a:ext cx="177800" cy="984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61" name="Line 1389"/>
          <p:cNvSpPr>
            <a:spLocks noChangeShapeType="1"/>
          </p:cNvSpPr>
          <p:nvPr/>
        </p:nvSpPr>
        <p:spPr bwMode="auto">
          <a:xfrm>
            <a:off x="2735263" y="2717800"/>
            <a:ext cx="9525" cy="1698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62" name="Line 1390"/>
          <p:cNvSpPr>
            <a:spLocks noChangeShapeType="1"/>
          </p:cNvSpPr>
          <p:nvPr/>
        </p:nvSpPr>
        <p:spPr bwMode="auto">
          <a:xfrm>
            <a:off x="1709738" y="2887663"/>
            <a:ext cx="10858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63" name="Line 1391"/>
          <p:cNvSpPr>
            <a:spLocks noChangeShapeType="1"/>
          </p:cNvSpPr>
          <p:nvPr/>
        </p:nvSpPr>
        <p:spPr bwMode="auto">
          <a:xfrm>
            <a:off x="1709738" y="2181225"/>
            <a:ext cx="10255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64" name="Rectangle 1392"/>
          <p:cNvSpPr>
            <a:spLocks noChangeArrowheads="1"/>
          </p:cNvSpPr>
          <p:nvPr/>
        </p:nvSpPr>
        <p:spPr bwMode="auto">
          <a:xfrm>
            <a:off x="1816100" y="2047875"/>
            <a:ext cx="179388" cy="100013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65" name="Rectangle 1393"/>
          <p:cNvSpPr>
            <a:spLocks noChangeArrowheads="1"/>
          </p:cNvSpPr>
          <p:nvPr/>
        </p:nvSpPr>
        <p:spPr bwMode="auto">
          <a:xfrm rot="10799063">
            <a:off x="2503488" y="2047875"/>
            <a:ext cx="177800" cy="984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66" name="Line 1394"/>
          <p:cNvSpPr>
            <a:spLocks noChangeShapeType="1"/>
          </p:cNvSpPr>
          <p:nvPr/>
        </p:nvSpPr>
        <p:spPr bwMode="auto">
          <a:xfrm flipV="1">
            <a:off x="2735263" y="2012950"/>
            <a:ext cx="9525" cy="1682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67" name="Line 1395"/>
          <p:cNvSpPr>
            <a:spLocks noChangeShapeType="1"/>
          </p:cNvSpPr>
          <p:nvPr/>
        </p:nvSpPr>
        <p:spPr bwMode="auto">
          <a:xfrm>
            <a:off x="1709738" y="2012950"/>
            <a:ext cx="10858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68" name="Line 1396"/>
          <p:cNvSpPr>
            <a:spLocks noChangeShapeType="1"/>
          </p:cNvSpPr>
          <p:nvPr/>
        </p:nvSpPr>
        <p:spPr bwMode="auto">
          <a:xfrm flipV="1">
            <a:off x="2744788" y="1892300"/>
            <a:ext cx="6350" cy="120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69" name="Line 1397"/>
          <p:cNvSpPr>
            <a:spLocks noChangeShapeType="1"/>
          </p:cNvSpPr>
          <p:nvPr/>
        </p:nvSpPr>
        <p:spPr bwMode="auto">
          <a:xfrm flipV="1">
            <a:off x="1746250" y="2887663"/>
            <a:ext cx="6350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4070" name="Group 1398"/>
          <p:cNvGrpSpPr>
            <a:grpSpLocks/>
          </p:cNvGrpSpPr>
          <p:nvPr/>
        </p:nvGrpSpPr>
        <p:grpSpPr bwMode="auto">
          <a:xfrm>
            <a:off x="1746250" y="1892300"/>
            <a:ext cx="15875" cy="288925"/>
            <a:chOff x="1100" y="1192"/>
            <a:chExt cx="10" cy="182"/>
          </a:xfrm>
        </p:grpSpPr>
        <p:sp>
          <p:nvSpPr>
            <p:cNvPr id="1054071" name="Line 1399"/>
            <p:cNvSpPr>
              <a:spLocks noChangeShapeType="1"/>
            </p:cNvSpPr>
            <p:nvPr/>
          </p:nvSpPr>
          <p:spPr bwMode="auto">
            <a:xfrm>
              <a:off x="1104" y="1268"/>
              <a:ext cx="6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4072" name="Line 1400"/>
            <p:cNvSpPr>
              <a:spLocks noChangeShapeType="1"/>
            </p:cNvSpPr>
            <p:nvPr/>
          </p:nvSpPr>
          <p:spPr bwMode="auto">
            <a:xfrm>
              <a:off x="1100" y="1192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4073" name="Line 1401"/>
          <p:cNvSpPr>
            <a:spLocks noChangeShapeType="1"/>
          </p:cNvSpPr>
          <p:nvPr/>
        </p:nvSpPr>
        <p:spPr bwMode="auto">
          <a:xfrm>
            <a:off x="2744788" y="2887663"/>
            <a:ext cx="7937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74" name="Line 1402"/>
          <p:cNvSpPr>
            <a:spLocks noChangeShapeType="1"/>
          </p:cNvSpPr>
          <p:nvPr/>
        </p:nvSpPr>
        <p:spPr bwMode="auto">
          <a:xfrm>
            <a:off x="1709738" y="2555875"/>
            <a:ext cx="11128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75" name="Line 1403"/>
          <p:cNvSpPr>
            <a:spLocks noChangeShapeType="1"/>
          </p:cNvSpPr>
          <p:nvPr/>
        </p:nvSpPr>
        <p:spPr bwMode="auto">
          <a:xfrm>
            <a:off x="1709738" y="2343150"/>
            <a:ext cx="11112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76" name="Line 1404"/>
          <p:cNvSpPr>
            <a:spLocks noChangeShapeType="1"/>
          </p:cNvSpPr>
          <p:nvPr/>
        </p:nvSpPr>
        <p:spPr bwMode="auto">
          <a:xfrm>
            <a:off x="2735263" y="2181225"/>
            <a:ext cx="1587" cy="5365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77" name="Rectangle 1405"/>
          <p:cNvSpPr>
            <a:spLocks noChangeArrowheads="1"/>
          </p:cNvSpPr>
          <p:nvPr/>
        </p:nvSpPr>
        <p:spPr bwMode="auto">
          <a:xfrm>
            <a:off x="1816100" y="2362200"/>
            <a:ext cx="179388" cy="176213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78" name="Rectangle 1406"/>
          <p:cNvSpPr>
            <a:spLocks noChangeArrowheads="1"/>
          </p:cNvSpPr>
          <p:nvPr/>
        </p:nvSpPr>
        <p:spPr bwMode="auto">
          <a:xfrm rot="10799063">
            <a:off x="2501900" y="2362200"/>
            <a:ext cx="179388" cy="1746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4079" name="Group 1407"/>
          <p:cNvGrpSpPr>
            <a:grpSpLocks/>
          </p:cNvGrpSpPr>
          <p:nvPr/>
        </p:nvGrpSpPr>
        <p:grpSpPr bwMode="auto">
          <a:xfrm>
            <a:off x="2752725" y="3030538"/>
            <a:ext cx="14288" cy="288925"/>
            <a:chOff x="1734" y="1909"/>
            <a:chExt cx="9" cy="182"/>
          </a:xfrm>
        </p:grpSpPr>
        <p:sp>
          <p:nvSpPr>
            <p:cNvPr id="1054080" name="Line 1408"/>
            <p:cNvSpPr>
              <a:spLocks noChangeShapeType="1"/>
            </p:cNvSpPr>
            <p:nvPr/>
          </p:nvSpPr>
          <p:spPr bwMode="auto">
            <a:xfrm>
              <a:off x="1738" y="1985"/>
              <a:ext cx="5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4081" name="Line 1409"/>
            <p:cNvSpPr>
              <a:spLocks noChangeShapeType="1"/>
            </p:cNvSpPr>
            <p:nvPr/>
          </p:nvSpPr>
          <p:spPr bwMode="auto">
            <a:xfrm>
              <a:off x="1734" y="1909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4082" name="Group 1410"/>
          <p:cNvGrpSpPr>
            <a:grpSpLocks/>
          </p:cNvGrpSpPr>
          <p:nvPr/>
        </p:nvGrpSpPr>
        <p:grpSpPr bwMode="auto">
          <a:xfrm>
            <a:off x="1731963" y="1601788"/>
            <a:ext cx="14287" cy="290512"/>
            <a:chOff x="1091" y="1009"/>
            <a:chExt cx="9" cy="183"/>
          </a:xfrm>
        </p:grpSpPr>
        <p:sp>
          <p:nvSpPr>
            <p:cNvPr id="1054083" name="Line 1411"/>
            <p:cNvSpPr>
              <a:spLocks noChangeShapeType="1"/>
            </p:cNvSpPr>
            <p:nvPr/>
          </p:nvSpPr>
          <p:spPr bwMode="auto">
            <a:xfrm>
              <a:off x="1095" y="1085"/>
              <a:ext cx="5" cy="10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4084" name="Line 1412"/>
            <p:cNvSpPr>
              <a:spLocks noChangeShapeType="1"/>
            </p:cNvSpPr>
            <p:nvPr/>
          </p:nvSpPr>
          <p:spPr bwMode="auto">
            <a:xfrm>
              <a:off x="1091" y="1009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4085" name="Group 1413"/>
          <p:cNvGrpSpPr>
            <a:grpSpLocks/>
          </p:cNvGrpSpPr>
          <p:nvPr/>
        </p:nvGrpSpPr>
        <p:grpSpPr bwMode="auto">
          <a:xfrm>
            <a:off x="1730375" y="3030538"/>
            <a:ext cx="15875" cy="288925"/>
            <a:chOff x="1090" y="1909"/>
            <a:chExt cx="10" cy="182"/>
          </a:xfrm>
        </p:grpSpPr>
        <p:sp>
          <p:nvSpPr>
            <p:cNvPr id="1054086" name="Line 1414"/>
            <p:cNvSpPr>
              <a:spLocks noChangeShapeType="1"/>
            </p:cNvSpPr>
            <p:nvPr/>
          </p:nvSpPr>
          <p:spPr bwMode="auto">
            <a:xfrm flipV="1">
              <a:off x="1090" y="1985"/>
              <a:ext cx="6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4087" name="Line 1415"/>
            <p:cNvSpPr>
              <a:spLocks noChangeShapeType="1"/>
            </p:cNvSpPr>
            <p:nvPr/>
          </p:nvSpPr>
          <p:spPr bwMode="auto">
            <a:xfrm flipV="1">
              <a:off x="1096" y="1909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4088" name="Group 1416"/>
          <p:cNvGrpSpPr>
            <a:grpSpLocks/>
          </p:cNvGrpSpPr>
          <p:nvPr/>
        </p:nvGrpSpPr>
        <p:grpSpPr bwMode="auto">
          <a:xfrm>
            <a:off x="2751138" y="1601788"/>
            <a:ext cx="14287" cy="290512"/>
            <a:chOff x="1733" y="1009"/>
            <a:chExt cx="9" cy="183"/>
          </a:xfrm>
        </p:grpSpPr>
        <p:sp>
          <p:nvSpPr>
            <p:cNvPr id="1054089" name="Line 1417"/>
            <p:cNvSpPr>
              <a:spLocks noChangeShapeType="1"/>
            </p:cNvSpPr>
            <p:nvPr/>
          </p:nvSpPr>
          <p:spPr bwMode="auto">
            <a:xfrm flipV="1">
              <a:off x="1733" y="1085"/>
              <a:ext cx="5" cy="10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4090" name="Line 1418"/>
            <p:cNvSpPr>
              <a:spLocks noChangeShapeType="1"/>
            </p:cNvSpPr>
            <p:nvPr/>
          </p:nvSpPr>
          <p:spPr bwMode="auto">
            <a:xfrm flipV="1">
              <a:off x="1738" y="1009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4091" name="Line 1419"/>
          <p:cNvSpPr>
            <a:spLocks noChangeShapeType="1"/>
          </p:cNvSpPr>
          <p:nvPr/>
        </p:nvSpPr>
        <p:spPr bwMode="auto">
          <a:xfrm>
            <a:off x="3024188" y="2181225"/>
            <a:ext cx="1587" cy="5365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92" name="Line 1420"/>
          <p:cNvSpPr>
            <a:spLocks noChangeShapeType="1"/>
          </p:cNvSpPr>
          <p:nvPr/>
        </p:nvSpPr>
        <p:spPr bwMode="auto">
          <a:xfrm>
            <a:off x="2971800" y="2717800"/>
            <a:ext cx="10858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93" name="Rectangle 1421"/>
          <p:cNvSpPr>
            <a:spLocks noChangeArrowheads="1"/>
          </p:cNvSpPr>
          <p:nvPr/>
        </p:nvSpPr>
        <p:spPr bwMode="auto">
          <a:xfrm>
            <a:off x="3078163" y="2751138"/>
            <a:ext cx="179387" cy="10001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94" name="Line 1422"/>
          <p:cNvSpPr>
            <a:spLocks noChangeShapeType="1"/>
          </p:cNvSpPr>
          <p:nvPr/>
        </p:nvSpPr>
        <p:spPr bwMode="auto">
          <a:xfrm flipV="1">
            <a:off x="3014663" y="2717800"/>
            <a:ext cx="9525" cy="1698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95" name="Rectangle 1423"/>
          <p:cNvSpPr>
            <a:spLocks noChangeArrowheads="1"/>
          </p:cNvSpPr>
          <p:nvPr/>
        </p:nvSpPr>
        <p:spPr bwMode="auto">
          <a:xfrm rot="10799063">
            <a:off x="3763963" y="2751138"/>
            <a:ext cx="179387" cy="984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96" name="Line 1424"/>
          <p:cNvSpPr>
            <a:spLocks noChangeShapeType="1"/>
          </p:cNvSpPr>
          <p:nvPr/>
        </p:nvSpPr>
        <p:spPr bwMode="auto">
          <a:xfrm>
            <a:off x="3997325" y="2717800"/>
            <a:ext cx="9525" cy="1698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97" name="Line 1425"/>
          <p:cNvSpPr>
            <a:spLocks noChangeShapeType="1"/>
          </p:cNvSpPr>
          <p:nvPr/>
        </p:nvSpPr>
        <p:spPr bwMode="auto">
          <a:xfrm>
            <a:off x="2971800" y="2887663"/>
            <a:ext cx="10858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98" name="Line 1426"/>
          <p:cNvSpPr>
            <a:spLocks noChangeShapeType="1"/>
          </p:cNvSpPr>
          <p:nvPr/>
        </p:nvSpPr>
        <p:spPr bwMode="auto">
          <a:xfrm>
            <a:off x="2971800" y="2181225"/>
            <a:ext cx="10255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099" name="Rectangle 1427"/>
          <p:cNvSpPr>
            <a:spLocks noChangeArrowheads="1"/>
          </p:cNvSpPr>
          <p:nvPr/>
        </p:nvSpPr>
        <p:spPr bwMode="auto">
          <a:xfrm>
            <a:off x="3078163" y="2047875"/>
            <a:ext cx="179387" cy="100013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00" name="Rectangle 1428"/>
          <p:cNvSpPr>
            <a:spLocks noChangeArrowheads="1"/>
          </p:cNvSpPr>
          <p:nvPr/>
        </p:nvSpPr>
        <p:spPr bwMode="auto">
          <a:xfrm rot="10799063">
            <a:off x="3763963" y="2047875"/>
            <a:ext cx="179387" cy="984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01" name="Line 1429"/>
          <p:cNvSpPr>
            <a:spLocks noChangeShapeType="1"/>
          </p:cNvSpPr>
          <p:nvPr/>
        </p:nvSpPr>
        <p:spPr bwMode="auto">
          <a:xfrm flipV="1">
            <a:off x="3997325" y="2012950"/>
            <a:ext cx="9525" cy="1682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02" name="Line 1430"/>
          <p:cNvSpPr>
            <a:spLocks noChangeShapeType="1"/>
          </p:cNvSpPr>
          <p:nvPr/>
        </p:nvSpPr>
        <p:spPr bwMode="auto">
          <a:xfrm>
            <a:off x="2971800" y="2012950"/>
            <a:ext cx="10858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03" name="Line 1431"/>
          <p:cNvSpPr>
            <a:spLocks noChangeShapeType="1"/>
          </p:cNvSpPr>
          <p:nvPr/>
        </p:nvSpPr>
        <p:spPr bwMode="auto">
          <a:xfrm flipV="1">
            <a:off x="4006850" y="1892300"/>
            <a:ext cx="6350" cy="120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04" name="Line 1432"/>
          <p:cNvSpPr>
            <a:spLocks noChangeShapeType="1"/>
          </p:cNvSpPr>
          <p:nvPr/>
        </p:nvSpPr>
        <p:spPr bwMode="auto">
          <a:xfrm flipV="1">
            <a:off x="3008313" y="2887663"/>
            <a:ext cx="6350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4105" name="Group 1433"/>
          <p:cNvGrpSpPr>
            <a:grpSpLocks/>
          </p:cNvGrpSpPr>
          <p:nvPr/>
        </p:nvGrpSpPr>
        <p:grpSpPr bwMode="auto">
          <a:xfrm>
            <a:off x="3008313" y="1892300"/>
            <a:ext cx="15875" cy="288925"/>
            <a:chOff x="1895" y="1192"/>
            <a:chExt cx="10" cy="182"/>
          </a:xfrm>
        </p:grpSpPr>
        <p:sp>
          <p:nvSpPr>
            <p:cNvPr id="1054106" name="Line 1434"/>
            <p:cNvSpPr>
              <a:spLocks noChangeShapeType="1"/>
            </p:cNvSpPr>
            <p:nvPr/>
          </p:nvSpPr>
          <p:spPr bwMode="auto">
            <a:xfrm>
              <a:off x="1899" y="1268"/>
              <a:ext cx="6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4107" name="Line 1435"/>
            <p:cNvSpPr>
              <a:spLocks noChangeShapeType="1"/>
            </p:cNvSpPr>
            <p:nvPr/>
          </p:nvSpPr>
          <p:spPr bwMode="auto">
            <a:xfrm>
              <a:off x="1895" y="1192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4108" name="Line 1436"/>
          <p:cNvSpPr>
            <a:spLocks noChangeShapeType="1"/>
          </p:cNvSpPr>
          <p:nvPr/>
        </p:nvSpPr>
        <p:spPr bwMode="auto">
          <a:xfrm>
            <a:off x="4006850" y="2887663"/>
            <a:ext cx="7938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09" name="Line 1437"/>
          <p:cNvSpPr>
            <a:spLocks noChangeShapeType="1"/>
          </p:cNvSpPr>
          <p:nvPr/>
        </p:nvSpPr>
        <p:spPr bwMode="auto">
          <a:xfrm>
            <a:off x="2971800" y="2555875"/>
            <a:ext cx="11128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10" name="Line 1438"/>
          <p:cNvSpPr>
            <a:spLocks noChangeShapeType="1"/>
          </p:cNvSpPr>
          <p:nvPr/>
        </p:nvSpPr>
        <p:spPr bwMode="auto">
          <a:xfrm>
            <a:off x="2971800" y="2343150"/>
            <a:ext cx="11112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11" name="Line 1439"/>
          <p:cNvSpPr>
            <a:spLocks noChangeShapeType="1"/>
          </p:cNvSpPr>
          <p:nvPr/>
        </p:nvSpPr>
        <p:spPr bwMode="auto">
          <a:xfrm>
            <a:off x="3997325" y="2181225"/>
            <a:ext cx="1588" cy="5365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12" name="Rectangle 1440"/>
          <p:cNvSpPr>
            <a:spLocks noChangeArrowheads="1"/>
          </p:cNvSpPr>
          <p:nvPr/>
        </p:nvSpPr>
        <p:spPr bwMode="auto">
          <a:xfrm>
            <a:off x="3078163" y="2362200"/>
            <a:ext cx="179387" cy="176213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13" name="Rectangle 1441"/>
          <p:cNvSpPr>
            <a:spLocks noChangeArrowheads="1"/>
          </p:cNvSpPr>
          <p:nvPr/>
        </p:nvSpPr>
        <p:spPr bwMode="auto">
          <a:xfrm rot="10799063">
            <a:off x="3763963" y="2362200"/>
            <a:ext cx="179387" cy="1746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4114" name="Group 1442"/>
          <p:cNvGrpSpPr>
            <a:grpSpLocks/>
          </p:cNvGrpSpPr>
          <p:nvPr/>
        </p:nvGrpSpPr>
        <p:grpSpPr bwMode="auto">
          <a:xfrm>
            <a:off x="4014788" y="3030538"/>
            <a:ext cx="14287" cy="288925"/>
            <a:chOff x="2529" y="1909"/>
            <a:chExt cx="9" cy="182"/>
          </a:xfrm>
        </p:grpSpPr>
        <p:sp>
          <p:nvSpPr>
            <p:cNvPr id="1054115" name="Line 1443"/>
            <p:cNvSpPr>
              <a:spLocks noChangeShapeType="1"/>
            </p:cNvSpPr>
            <p:nvPr/>
          </p:nvSpPr>
          <p:spPr bwMode="auto">
            <a:xfrm>
              <a:off x="2532" y="1985"/>
              <a:ext cx="6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4116" name="Line 1444"/>
            <p:cNvSpPr>
              <a:spLocks noChangeShapeType="1"/>
            </p:cNvSpPr>
            <p:nvPr/>
          </p:nvSpPr>
          <p:spPr bwMode="auto">
            <a:xfrm>
              <a:off x="2529" y="1909"/>
              <a:ext cx="3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4117" name="Group 1445"/>
          <p:cNvGrpSpPr>
            <a:grpSpLocks/>
          </p:cNvGrpSpPr>
          <p:nvPr/>
        </p:nvGrpSpPr>
        <p:grpSpPr bwMode="auto">
          <a:xfrm>
            <a:off x="2994025" y="1601788"/>
            <a:ext cx="14288" cy="290512"/>
            <a:chOff x="1886" y="1009"/>
            <a:chExt cx="9" cy="183"/>
          </a:xfrm>
        </p:grpSpPr>
        <p:sp>
          <p:nvSpPr>
            <p:cNvPr id="1054118" name="Line 1446"/>
            <p:cNvSpPr>
              <a:spLocks noChangeShapeType="1"/>
            </p:cNvSpPr>
            <p:nvPr/>
          </p:nvSpPr>
          <p:spPr bwMode="auto">
            <a:xfrm>
              <a:off x="1890" y="1085"/>
              <a:ext cx="5" cy="10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4119" name="Line 1447"/>
            <p:cNvSpPr>
              <a:spLocks noChangeShapeType="1"/>
            </p:cNvSpPr>
            <p:nvPr/>
          </p:nvSpPr>
          <p:spPr bwMode="auto">
            <a:xfrm>
              <a:off x="1886" y="1009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4120" name="Group 1448"/>
          <p:cNvGrpSpPr>
            <a:grpSpLocks/>
          </p:cNvGrpSpPr>
          <p:nvPr/>
        </p:nvGrpSpPr>
        <p:grpSpPr bwMode="auto">
          <a:xfrm>
            <a:off x="2992438" y="3030538"/>
            <a:ext cx="15875" cy="288925"/>
            <a:chOff x="1885" y="1909"/>
            <a:chExt cx="10" cy="182"/>
          </a:xfrm>
        </p:grpSpPr>
        <p:sp>
          <p:nvSpPr>
            <p:cNvPr id="1054121" name="Line 1449"/>
            <p:cNvSpPr>
              <a:spLocks noChangeShapeType="1"/>
            </p:cNvSpPr>
            <p:nvPr/>
          </p:nvSpPr>
          <p:spPr bwMode="auto">
            <a:xfrm flipV="1">
              <a:off x="1885" y="1985"/>
              <a:ext cx="6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4122" name="Line 1450"/>
            <p:cNvSpPr>
              <a:spLocks noChangeShapeType="1"/>
            </p:cNvSpPr>
            <p:nvPr/>
          </p:nvSpPr>
          <p:spPr bwMode="auto">
            <a:xfrm flipV="1">
              <a:off x="1891" y="1909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4123" name="Group 1451"/>
          <p:cNvGrpSpPr>
            <a:grpSpLocks/>
          </p:cNvGrpSpPr>
          <p:nvPr/>
        </p:nvGrpSpPr>
        <p:grpSpPr bwMode="auto">
          <a:xfrm>
            <a:off x="4011613" y="1601788"/>
            <a:ext cx="15875" cy="290512"/>
            <a:chOff x="2527" y="1009"/>
            <a:chExt cx="10" cy="183"/>
          </a:xfrm>
        </p:grpSpPr>
        <p:sp>
          <p:nvSpPr>
            <p:cNvPr id="1054124" name="Line 1452"/>
            <p:cNvSpPr>
              <a:spLocks noChangeShapeType="1"/>
            </p:cNvSpPr>
            <p:nvPr/>
          </p:nvSpPr>
          <p:spPr bwMode="auto">
            <a:xfrm flipV="1">
              <a:off x="2527" y="1085"/>
              <a:ext cx="6" cy="10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4125" name="Line 1453"/>
            <p:cNvSpPr>
              <a:spLocks noChangeShapeType="1"/>
            </p:cNvSpPr>
            <p:nvPr/>
          </p:nvSpPr>
          <p:spPr bwMode="auto">
            <a:xfrm flipV="1">
              <a:off x="2533" y="1009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4126" name="Line 1454"/>
          <p:cNvSpPr>
            <a:spLocks noChangeShapeType="1"/>
          </p:cNvSpPr>
          <p:nvPr/>
        </p:nvSpPr>
        <p:spPr bwMode="auto">
          <a:xfrm>
            <a:off x="4286250" y="2181225"/>
            <a:ext cx="1588" cy="5365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27" name="Line 1455"/>
          <p:cNvSpPr>
            <a:spLocks noChangeShapeType="1"/>
          </p:cNvSpPr>
          <p:nvPr/>
        </p:nvSpPr>
        <p:spPr bwMode="auto">
          <a:xfrm>
            <a:off x="4233863" y="2717800"/>
            <a:ext cx="10858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28" name="Rectangle 1456"/>
          <p:cNvSpPr>
            <a:spLocks noChangeArrowheads="1"/>
          </p:cNvSpPr>
          <p:nvPr/>
        </p:nvSpPr>
        <p:spPr bwMode="auto">
          <a:xfrm>
            <a:off x="4340225" y="2751138"/>
            <a:ext cx="179388" cy="10001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29" name="Line 1457"/>
          <p:cNvSpPr>
            <a:spLocks noChangeShapeType="1"/>
          </p:cNvSpPr>
          <p:nvPr/>
        </p:nvSpPr>
        <p:spPr bwMode="auto">
          <a:xfrm flipV="1">
            <a:off x="4276725" y="2717800"/>
            <a:ext cx="9525" cy="1698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30" name="Rectangle 1458"/>
          <p:cNvSpPr>
            <a:spLocks noChangeArrowheads="1"/>
          </p:cNvSpPr>
          <p:nvPr/>
        </p:nvSpPr>
        <p:spPr bwMode="auto">
          <a:xfrm rot="10799063">
            <a:off x="5026025" y="2751138"/>
            <a:ext cx="179388" cy="984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31" name="Line 1459"/>
          <p:cNvSpPr>
            <a:spLocks noChangeShapeType="1"/>
          </p:cNvSpPr>
          <p:nvPr/>
        </p:nvSpPr>
        <p:spPr bwMode="auto">
          <a:xfrm>
            <a:off x="5259388" y="2717800"/>
            <a:ext cx="9525" cy="1698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32" name="Line 1460"/>
          <p:cNvSpPr>
            <a:spLocks noChangeShapeType="1"/>
          </p:cNvSpPr>
          <p:nvPr/>
        </p:nvSpPr>
        <p:spPr bwMode="auto">
          <a:xfrm>
            <a:off x="4233863" y="2887663"/>
            <a:ext cx="10858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33" name="Line 1461"/>
          <p:cNvSpPr>
            <a:spLocks noChangeShapeType="1"/>
          </p:cNvSpPr>
          <p:nvPr/>
        </p:nvSpPr>
        <p:spPr bwMode="auto">
          <a:xfrm>
            <a:off x="4233863" y="2181225"/>
            <a:ext cx="10255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34" name="Rectangle 1462"/>
          <p:cNvSpPr>
            <a:spLocks noChangeArrowheads="1"/>
          </p:cNvSpPr>
          <p:nvPr/>
        </p:nvSpPr>
        <p:spPr bwMode="auto">
          <a:xfrm>
            <a:off x="4340225" y="2047875"/>
            <a:ext cx="179388" cy="100013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35" name="Rectangle 1463"/>
          <p:cNvSpPr>
            <a:spLocks noChangeArrowheads="1"/>
          </p:cNvSpPr>
          <p:nvPr/>
        </p:nvSpPr>
        <p:spPr bwMode="auto">
          <a:xfrm rot="10799063">
            <a:off x="5026025" y="2047875"/>
            <a:ext cx="179388" cy="984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36" name="Line 1464"/>
          <p:cNvSpPr>
            <a:spLocks noChangeShapeType="1"/>
          </p:cNvSpPr>
          <p:nvPr/>
        </p:nvSpPr>
        <p:spPr bwMode="auto">
          <a:xfrm flipV="1">
            <a:off x="5259388" y="2012950"/>
            <a:ext cx="9525" cy="1682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37" name="Line 1465"/>
          <p:cNvSpPr>
            <a:spLocks noChangeShapeType="1"/>
          </p:cNvSpPr>
          <p:nvPr/>
        </p:nvSpPr>
        <p:spPr bwMode="auto">
          <a:xfrm>
            <a:off x="4233863" y="2012950"/>
            <a:ext cx="10858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38" name="Line 1466"/>
          <p:cNvSpPr>
            <a:spLocks noChangeShapeType="1"/>
          </p:cNvSpPr>
          <p:nvPr/>
        </p:nvSpPr>
        <p:spPr bwMode="auto">
          <a:xfrm flipV="1">
            <a:off x="5268913" y="1892300"/>
            <a:ext cx="6350" cy="120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39" name="Line 1467"/>
          <p:cNvSpPr>
            <a:spLocks noChangeShapeType="1"/>
          </p:cNvSpPr>
          <p:nvPr/>
        </p:nvSpPr>
        <p:spPr bwMode="auto">
          <a:xfrm flipV="1">
            <a:off x="4270375" y="2887663"/>
            <a:ext cx="6350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4140" name="Group 1468"/>
          <p:cNvGrpSpPr>
            <a:grpSpLocks/>
          </p:cNvGrpSpPr>
          <p:nvPr/>
        </p:nvGrpSpPr>
        <p:grpSpPr bwMode="auto">
          <a:xfrm>
            <a:off x="4270375" y="1892300"/>
            <a:ext cx="15875" cy="288925"/>
            <a:chOff x="2690" y="1192"/>
            <a:chExt cx="10" cy="182"/>
          </a:xfrm>
        </p:grpSpPr>
        <p:sp>
          <p:nvSpPr>
            <p:cNvPr id="1054141" name="Line 1469"/>
            <p:cNvSpPr>
              <a:spLocks noChangeShapeType="1"/>
            </p:cNvSpPr>
            <p:nvPr/>
          </p:nvSpPr>
          <p:spPr bwMode="auto">
            <a:xfrm>
              <a:off x="2694" y="1268"/>
              <a:ext cx="6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4142" name="Line 1470"/>
            <p:cNvSpPr>
              <a:spLocks noChangeShapeType="1"/>
            </p:cNvSpPr>
            <p:nvPr/>
          </p:nvSpPr>
          <p:spPr bwMode="auto">
            <a:xfrm>
              <a:off x="2690" y="1192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4143" name="Line 1471"/>
          <p:cNvSpPr>
            <a:spLocks noChangeShapeType="1"/>
          </p:cNvSpPr>
          <p:nvPr/>
        </p:nvSpPr>
        <p:spPr bwMode="auto">
          <a:xfrm>
            <a:off x="5268913" y="2887663"/>
            <a:ext cx="6350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44" name="Line 1472"/>
          <p:cNvSpPr>
            <a:spLocks noChangeShapeType="1"/>
          </p:cNvSpPr>
          <p:nvPr/>
        </p:nvSpPr>
        <p:spPr bwMode="auto">
          <a:xfrm>
            <a:off x="4233863" y="2555875"/>
            <a:ext cx="11128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45" name="Line 1473"/>
          <p:cNvSpPr>
            <a:spLocks noChangeShapeType="1"/>
          </p:cNvSpPr>
          <p:nvPr/>
        </p:nvSpPr>
        <p:spPr bwMode="auto">
          <a:xfrm>
            <a:off x="4233863" y="2343150"/>
            <a:ext cx="110966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46" name="Line 1474"/>
          <p:cNvSpPr>
            <a:spLocks noChangeShapeType="1"/>
          </p:cNvSpPr>
          <p:nvPr/>
        </p:nvSpPr>
        <p:spPr bwMode="auto">
          <a:xfrm>
            <a:off x="5259388" y="2181225"/>
            <a:ext cx="1587" cy="5365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47" name="Rectangle 1475"/>
          <p:cNvSpPr>
            <a:spLocks noChangeArrowheads="1"/>
          </p:cNvSpPr>
          <p:nvPr/>
        </p:nvSpPr>
        <p:spPr bwMode="auto">
          <a:xfrm>
            <a:off x="4340225" y="2362200"/>
            <a:ext cx="179388" cy="176213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48" name="Rectangle 1476"/>
          <p:cNvSpPr>
            <a:spLocks noChangeArrowheads="1"/>
          </p:cNvSpPr>
          <p:nvPr/>
        </p:nvSpPr>
        <p:spPr bwMode="auto">
          <a:xfrm rot="10799063">
            <a:off x="5026025" y="2362200"/>
            <a:ext cx="179388" cy="1746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4149" name="Group 1477"/>
          <p:cNvGrpSpPr>
            <a:grpSpLocks/>
          </p:cNvGrpSpPr>
          <p:nvPr/>
        </p:nvGrpSpPr>
        <p:grpSpPr bwMode="auto">
          <a:xfrm>
            <a:off x="5275263" y="3030538"/>
            <a:ext cx="15875" cy="288925"/>
            <a:chOff x="3323" y="1909"/>
            <a:chExt cx="10" cy="182"/>
          </a:xfrm>
        </p:grpSpPr>
        <p:sp>
          <p:nvSpPr>
            <p:cNvPr id="1054150" name="Line 1478"/>
            <p:cNvSpPr>
              <a:spLocks noChangeShapeType="1"/>
            </p:cNvSpPr>
            <p:nvPr/>
          </p:nvSpPr>
          <p:spPr bwMode="auto">
            <a:xfrm>
              <a:off x="3327" y="1985"/>
              <a:ext cx="6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4151" name="Line 1479"/>
            <p:cNvSpPr>
              <a:spLocks noChangeShapeType="1"/>
            </p:cNvSpPr>
            <p:nvPr/>
          </p:nvSpPr>
          <p:spPr bwMode="auto">
            <a:xfrm>
              <a:off x="3323" y="1909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4152" name="Group 1480"/>
          <p:cNvGrpSpPr>
            <a:grpSpLocks/>
          </p:cNvGrpSpPr>
          <p:nvPr/>
        </p:nvGrpSpPr>
        <p:grpSpPr bwMode="auto">
          <a:xfrm>
            <a:off x="4254500" y="1601788"/>
            <a:ext cx="15875" cy="290512"/>
            <a:chOff x="2680" y="1009"/>
            <a:chExt cx="10" cy="183"/>
          </a:xfrm>
        </p:grpSpPr>
        <p:sp>
          <p:nvSpPr>
            <p:cNvPr id="1054153" name="Line 1481"/>
            <p:cNvSpPr>
              <a:spLocks noChangeShapeType="1"/>
            </p:cNvSpPr>
            <p:nvPr/>
          </p:nvSpPr>
          <p:spPr bwMode="auto">
            <a:xfrm>
              <a:off x="2684" y="1085"/>
              <a:ext cx="6" cy="10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4154" name="Line 1482"/>
            <p:cNvSpPr>
              <a:spLocks noChangeShapeType="1"/>
            </p:cNvSpPr>
            <p:nvPr/>
          </p:nvSpPr>
          <p:spPr bwMode="auto">
            <a:xfrm>
              <a:off x="2680" y="1009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4155" name="Group 1483"/>
          <p:cNvGrpSpPr>
            <a:grpSpLocks/>
          </p:cNvGrpSpPr>
          <p:nvPr/>
        </p:nvGrpSpPr>
        <p:grpSpPr bwMode="auto">
          <a:xfrm>
            <a:off x="4254500" y="3030538"/>
            <a:ext cx="15875" cy="288925"/>
            <a:chOff x="2680" y="1909"/>
            <a:chExt cx="10" cy="182"/>
          </a:xfrm>
        </p:grpSpPr>
        <p:sp>
          <p:nvSpPr>
            <p:cNvPr id="1054156" name="Line 1484"/>
            <p:cNvSpPr>
              <a:spLocks noChangeShapeType="1"/>
            </p:cNvSpPr>
            <p:nvPr/>
          </p:nvSpPr>
          <p:spPr bwMode="auto">
            <a:xfrm flipV="1">
              <a:off x="2680" y="1985"/>
              <a:ext cx="6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4157" name="Line 1485"/>
            <p:cNvSpPr>
              <a:spLocks noChangeShapeType="1"/>
            </p:cNvSpPr>
            <p:nvPr/>
          </p:nvSpPr>
          <p:spPr bwMode="auto">
            <a:xfrm flipV="1">
              <a:off x="2686" y="1909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4158" name="Group 1486"/>
          <p:cNvGrpSpPr>
            <a:grpSpLocks/>
          </p:cNvGrpSpPr>
          <p:nvPr/>
        </p:nvGrpSpPr>
        <p:grpSpPr bwMode="auto">
          <a:xfrm>
            <a:off x="5273675" y="1601788"/>
            <a:ext cx="15875" cy="290512"/>
            <a:chOff x="3322" y="1009"/>
            <a:chExt cx="10" cy="183"/>
          </a:xfrm>
        </p:grpSpPr>
        <p:sp>
          <p:nvSpPr>
            <p:cNvPr id="1054159" name="Line 1487"/>
            <p:cNvSpPr>
              <a:spLocks noChangeShapeType="1"/>
            </p:cNvSpPr>
            <p:nvPr/>
          </p:nvSpPr>
          <p:spPr bwMode="auto">
            <a:xfrm flipV="1">
              <a:off x="3322" y="1085"/>
              <a:ext cx="6" cy="10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4160" name="Line 1488"/>
            <p:cNvSpPr>
              <a:spLocks noChangeShapeType="1"/>
            </p:cNvSpPr>
            <p:nvPr/>
          </p:nvSpPr>
          <p:spPr bwMode="auto">
            <a:xfrm flipV="1">
              <a:off x="3328" y="1009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4161" name="Line 1489"/>
          <p:cNvSpPr>
            <a:spLocks noChangeShapeType="1"/>
          </p:cNvSpPr>
          <p:nvPr/>
        </p:nvSpPr>
        <p:spPr bwMode="auto">
          <a:xfrm>
            <a:off x="5548313" y="2181225"/>
            <a:ext cx="1587" cy="5365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62" name="Line 1490"/>
          <p:cNvSpPr>
            <a:spLocks noChangeShapeType="1"/>
          </p:cNvSpPr>
          <p:nvPr/>
        </p:nvSpPr>
        <p:spPr bwMode="auto">
          <a:xfrm>
            <a:off x="5495925" y="2717800"/>
            <a:ext cx="10858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63" name="Rectangle 1491"/>
          <p:cNvSpPr>
            <a:spLocks noChangeArrowheads="1"/>
          </p:cNvSpPr>
          <p:nvPr/>
        </p:nvSpPr>
        <p:spPr bwMode="auto">
          <a:xfrm>
            <a:off x="5602288" y="2751138"/>
            <a:ext cx="179387" cy="10001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64" name="Line 1492"/>
          <p:cNvSpPr>
            <a:spLocks noChangeShapeType="1"/>
          </p:cNvSpPr>
          <p:nvPr/>
        </p:nvSpPr>
        <p:spPr bwMode="auto">
          <a:xfrm flipV="1">
            <a:off x="5538788" y="2717800"/>
            <a:ext cx="9525" cy="1698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65" name="Rectangle 1493"/>
          <p:cNvSpPr>
            <a:spLocks noChangeArrowheads="1"/>
          </p:cNvSpPr>
          <p:nvPr/>
        </p:nvSpPr>
        <p:spPr bwMode="auto">
          <a:xfrm rot="10799063">
            <a:off x="6288088" y="2751138"/>
            <a:ext cx="179387" cy="984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66" name="Line 1494"/>
          <p:cNvSpPr>
            <a:spLocks noChangeShapeType="1"/>
          </p:cNvSpPr>
          <p:nvPr/>
        </p:nvSpPr>
        <p:spPr bwMode="auto">
          <a:xfrm>
            <a:off x="6521450" y="2717800"/>
            <a:ext cx="9525" cy="1698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67" name="Line 1495"/>
          <p:cNvSpPr>
            <a:spLocks noChangeShapeType="1"/>
          </p:cNvSpPr>
          <p:nvPr/>
        </p:nvSpPr>
        <p:spPr bwMode="auto">
          <a:xfrm>
            <a:off x="5495925" y="2887663"/>
            <a:ext cx="10858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68" name="Line 1496"/>
          <p:cNvSpPr>
            <a:spLocks noChangeShapeType="1"/>
          </p:cNvSpPr>
          <p:nvPr/>
        </p:nvSpPr>
        <p:spPr bwMode="auto">
          <a:xfrm>
            <a:off x="5495925" y="2181225"/>
            <a:ext cx="10255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69" name="Rectangle 1497"/>
          <p:cNvSpPr>
            <a:spLocks noChangeArrowheads="1"/>
          </p:cNvSpPr>
          <p:nvPr/>
        </p:nvSpPr>
        <p:spPr bwMode="auto">
          <a:xfrm>
            <a:off x="5602288" y="2047875"/>
            <a:ext cx="179387" cy="100013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70" name="Rectangle 1498"/>
          <p:cNvSpPr>
            <a:spLocks noChangeArrowheads="1"/>
          </p:cNvSpPr>
          <p:nvPr/>
        </p:nvSpPr>
        <p:spPr bwMode="auto">
          <a:xfrm rot="10799063">
            <a:off x="6288088" y="2047875"/>
            <a:ext cx="179387" cy="984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71" name="Line 1499"/>
          <p:cNvSpPr>
            <a:spLocks noChangeShapeType="1"/>
          </p:cNvSpPr>
          <p:nvPr/>
        </p:nvSpPr>
        <p:spPr bwMode="auto">
          <a:xfrm flipV="1">
            <a:off x="6521450" y="2012950"/>
            <a:ext cx="9525" cy="1682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72" name="Line 1500"/>
          <p:cNvSpPr>
            <a:spLocks noChangeShapeType="1"/>
          </p:cNvSpPr>
          <p:nvPr/>
        </p:nvSpPr>
        <p:spPr bwMode="auto">
          <a:xfrm>
            <a:off x="5495925" y="2012950"/>
            <a:ext cx="10858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73" name="Line 1501"/>
          <p:cNvSpPr>
            <a:spLocks noChangeShapeType="1"/>
          </p:cNvSpPr>
          <p:nvPr/>
        </p:nvSpPr>
        <p:spPr bwMode="auto">
          <a:xfrm flipV="1">
            <a:off x="6530975" y="1892300"/>
            <a:ext cx="6350" cy="120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74" name="Line 1502"/>
          <p:cNvSpPr>
            <a:spLocks noChangeShapeType="1"/>
          </p:cNvSpPr>
          <p:nvPr/>
        </p:nvSpPr>
        <p:spPr bwMode="auto">
          <a:xfrm flipV="1">
            <a:off x="5530850" y="2887663"/>
            <a:ext cx="7938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4175" name="Group 1503"/>
          <p:cNvGrpSpPr>
            <a:grpSpLocks/>
          </p:cNvGrpSpPr>
          <p:nvPr/>
        </p:nvGrpSpPr>
        <p:grpSpPr bwMode="auto">
          <a:xfrm>
            <a:off x="5532438" y="1892300"/>
            <a:ext cx="15875" cy="288925"/>
            <a:chOff x="3485" y="1192"/>
            <a:chExt cx="10" cy="182"/>
          </a:xfrm>
        </p:grpSpPr>
        <p:sp>
          <p:nvSpPr>
            <p:cNvPr id="1054176" name="Line 1504"/>
            <p:cNvSpPr>
              <a:spLocks noChangeShapeType="1"/>
            </p:cNvSpPr>
            <p:nvPr/>
          </p:nvSpPr>
          <p:spPr bwMode="auto">
            <a:xfrm>
              <a:off x="3489" y="1268"/>
              <a:ext cx="6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4177" name="Line 1505"/>
            <p:cNvSpPr>
              <a:spLocks noChangeShapeType="1"/>
            </p:cNvSpPr>
            <p:nvPr/>
          </p:nvSpPr>
          <p:spPr bwMode="auto">
            <a:xfrm>
              <a:off x="3485" y="1192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4178" name="Line 1506"/>
          <p:cNvSpPr>
            <a:spLocks noChangeShapeType="1"/>
          </p:cNvSpPr>
          <p:nvPr/>
        </p:nvSpPr>
        <p:spPr bwMode="auto">
          <a:xfrm>
            <a:off x="6530975" y="2887663"/>
            <a:ext cx="6350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79" name="Line 1507"/>
          <p:cNvSpPr>
            <a:spLocks noChangeShapeType="1"/>
          </p:cNvSpPr>
          <p:nvPr/>
        </p:nvSpPr>
        <p:spPr bwMode="auto">
          <a:xfrm>
            <a:off x="5495925" y="2555875"/>
            <a:ext cx="11112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80" name="Line 1508"/>
          <p:cNvSpPr>
            <a:spLocks noChangeShapeType="1"/>
          </p:cNvSpPr>
          <p:nvPr/>
        </p:nvSpPr>
        <p:spPr bwMode="auto">
          <a:xfrm>
            <a:off x="5495925" y="2343150"/>
            <a:ext cx="11096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81" name="Line 1509"/>
          <p:cNvSpPr>
            <a:spLocks noChangeShapeType="1"/>
          </p:cNvSpPr>
          <p:nvPr/>
        </p:nvSpPr>
        <p:spPr bwMode="auto">
          <a:xfrm>
            <a:off x="6521450" y="2181225"/>
            <a:ext cx="1588" cy="5365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82" name="Rectangle 1510"/>
          <p:cNvSpPr>
            <a:spLocks noChangeArrowheads="1"/>
          </p:cNvSpPr>
          <p:nvPr/>
        </p:nvSpPr>
        <p:spPr bwMode="auto">
          <a:xfrm>
            <a:off x="5602288" y="2362200"/>
            <a:ext cx="179387" cy="176213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83" name="Rectangle 1511"/>
          <p:cNvSpPr>
            <a:spLocks noChangeArrowheads="1"/>
          </p:cNvSpPr>
          <p:nvPr/>
        </p:nvSpPr>
        <p:spPr bwMode="auto">
          <a:xfrm rot="10799063">
            <a:off x="6288088" y="2362200"/>
            <a:ext cx="179387" cy="1746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4184" name="Group 1512"/>
          <p:cNvGrpSpPr>
            <a:grpSpLocks/>
          </p:cNvGrpSpPr>
          <p:nvPr/>
        </p:nvGrpSpPr>
        <p:grpSpPr bwMode="auto">
          <a:xfrm>
            <a:off x="6537325" y="3030538"/>
            <a:ext cx="15875" cy="288925"/>
            <a:chOff x="4118" y="1909"/>
            <a:chExt cx="10" cy="182"/>
          </a:xfrm>
        </p:grpSpPr>
        <p:sp>
          <p:nvSpPr>
            <p:cNvPr id="1054185" name="Line 1513"/>
            <p:cNvSpPr>
              <a:spLocks noChangeShapeType="1"/>
            </p:cNvSpPr>
            <p:nvPr/>
          </p:nvSpPr>
          <p:spPr bwMode="auto">
            <a:xfrm>
              <a:off x="4122" y="1985"/>
              <a:ext cx="6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4186" name="Line 1514"/>
            <p:cNvSpPr>
              <a:spLocks noChangeShapeType="1"/>
            </p:cNvSpPr>
            <p:nvPr/>
          </p:nvSpPr>
          <p:spPr bwMode="auto">
            <a:xfrm>
              <a:off x="4118" y="1909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4187" name="Group 1515"/>
          <p:cNvGrpSpPr>
            <a:grpSpLocks/>
          </p:cNvGrpSpPr>
          <p:nvPr/>
        </p:nvGrpSpPr>
        <p:grpSpPr bwMode="auto">
          <a:xfrm>
            <a:off x="5516563" y="1601788"/>
            <a:ext cx="15875" cy="290512"/>
            <a:chOff x="3475" y="1009"/>
            <a:chExt cx="10" cy="183"/>
          </a:xfrm>
        </p:grpSpPr>
        <p:sp>
          <p:nvSpPr>
            <p:cNvPr id="1054188" name="Line 1516"/>
            <p:cNvSpPr>
              <a:spLocks noChangeShapeType="1"/>
            </p:cNvSpPr>
            <p:nvPr/>
          </p:nvSpPr>
          <p:spPr bwMode="auto">
            <a:xfrm>
              <a:off x="3479" y="1085"/>
              <a:ext cx="6" cy="10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4189" name="Line 1517"/>
            <p:cNvSpPr>
              <a:spLocks noChangeShapeType="1"/>
            </p:cNvSpPr>
            <p:nvPr/>
          </p:nvSpPr>
          <p:spPr bwMode="auto">
            <a:xfrm>
              <a:off x="3475" y="1009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4190" name="Group 1518"/>
          <p:cNvGrpSpPr>
            <a:grpSpLocks/>
          </p:cNvGrpSpPr>
          <p:nvPr/>
        </p:nvGrpSpPr>
        <p:grpSpPr bwMode="auto">
          <a:xfrm>
            <a:off x="5516563" y="3030538"/>
            <a:ext cx="14287" cy="288925"/>
            <a:chOff x="3475" y="1909"/>
            <a:chExt cx="9" cy="182"/>
          </a:xfrm>
        </p:grpSpPr>
        <p:sp>
          <p:nvSpPr>
            <p:cNvPr id="1054191" name="Line 1519"/>
            <p:cNvSpPr>
              <a:spLocks noChangeShapeType="1"/>
            </p:cNvSpPr>
            <p:nvPr/>
          </p:nvSpPr>
          <p:spPr bwMode="auto">
            <a:xfrm flipV="1">
              <a:off x="3475" y="1985"/>
              <a:ext cx="5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4192" name="Line 1520"/>
            <p:cNvSpPr>
              <a:spLocks noChangeShapeType="1"/>
            </p:cNvSpPr>
            <p:nvPr/>
          </p:nvSpPr>
          <p:spPr bwMode="auto">
            <a:xfrm flipV="1">
              <a:off x="3480" y="1909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4193" name="Group 1521"/>
          <p:cNvGrpSpPr>
            <a:grpSpLocks/>
          </p:cNvGrpSpPr>
          <p:nvPr/>
        </p:nvGrpSpPr>
        <p:grpSpPr bwMode="auto">
          <a:xfrm>
            <a:off x="6535738" y="1601788"/>
            <a:ext cx="15875" cy="290512"/>
            <a:chOff x="4117" y="1009"/>
            <a:chExt cx="10" cy="183"/>
          </a:xfrm>
        </p:grpSpPr>
        <p:sp>
          <p:nvSpPr>
            <p:cNvPr id="1054194" name="Line 1522"/>
            <p:cNvSpPr>
              <a:spLocks noChangeShapeType="1"/>
            </p:cNvSpPr>
            <p:nvPr/>
          </p:nvSpPr>
          <p:spPr bwMode="auto">
            <a:xfrm flipV="1">
              <a:off x="4117" y="1085"/>
              <a:ext cx="6" cy="10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4195" name="Line 1523"/>
            <p:cNvSpPr>
              <a:spLocks noChangeShapeType="1"/>
            </p:cNvSpPr>
            <p:nvPr/>
          </p:nvSpPr>
          <p:spPr bwMode="auto">
            <a:xfrm flipV="1">
              <a:off x="4123" y="1009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4196" name="Line 1524"/>
          <p:cNvSpPr>
            <a:spLocks noChangeShapeType="1"/>
          </p:cNvSpPr>
          <p:nvPr/>
        </p:nvSpPr>
        <p:spPr bwMode="auto">
          <a:xfrm>
            <a:off x="6808788" y="2181225"/>
            <a:ext cx="1587" cy="5365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97" name="Line 1525"/>
          <p:cNvSpPr>
            <a:spLocks noChangeShapeType="1"/>
          </p:cNvSpPr>
          <p:nvPr/>
        </p:nvSpPr>
        <p:spPr bwMode="auto">
          <a:xfrm>
            <a:off x="6757988" y="2717800"/>
            <a:ext cx="10858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98" name="Rectangle 1526"/>
          <p:cNvSpPr>
            <a:spLocks noChangeArrowheads="1"/>
          </p:cNvSpPr>
          <p:nvPr/>
        </p:nvSpPr>
        <p:spPr bwMode="auto">
          <a:xfrm>
            <a:off x="6862763" y="2751138"/>
            <a:ext cx="180975" cy="10001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199" name="Line 1527"/>
          <p:cNvSpPr>
            <a:spLocks noChangeShapeType="1"/>
          </p:cNvSpPr>
          <p:nvPr/>
        </p:nvSpPr>
        <p:spPr bwMode="auto">
          <a:xfrm flipV="1">
            <a:off x="6800850" y="2717800"/>
            <a:ext cx="7938" cy="1698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00" name="Rectangle 1528"/>
          <p:cNvSpPr>
            <a:spLocks noChangeArrowheads="1"/>
          </p:cNvSpPr>
          <p:nvPr/>
        </p:nvSpPr>
        <p:spPr bwMode="auto">
          <a:xfrm rot="10799063">
            <a:off x="7550150" y="2751138"/>
            <a:ext cx="179388" cy="984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01" name="Line 1529"/>
          <p:cNvSpPr>
            <a:spLocks noChangeShapeType="1"/>
          </p:cNvSpPr>
          <p:nvPr/>
        </p:nvSpPr>
        <p:spPr bwMode="auto">
          <a:xfrm>
            <a:off x="7783513" y="2717800"/>
            <a:ext cx="7937" cy="1698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02" name="Line 1530"/>
          <p:cNvSpPr>
            <a:spLocks noChangeShapeType="1"/>
          </p:cNvSpPr>
          <p:nvPr/>
        </p:nvSpPr>
        <p:spPr bwMode="auto">
          <a:xfrm>
            <a:off x="6757988" y="2887663"/>
            <a:ext cx="10858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03" name="Line 1531"/>
          <p:cNvSpPr>
            <a:spLocks noChangeShapeType="1"/>
          </p:cNvSpPr>
          <p:nvPr/>
        </p:nvSpPr>
        <p:spPr bwMode="auto">
          <a:xfrm>
            <a:off x="6757988" y="2181225"/>
            <a:ext cx="10255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04" name="Rectangle 1532"/>
          <p:cNvSpPr>
            <a:spLocks noChangeArrowheads="1"/>
          </p:cNvSpPr>
          <p:nvPr/>
        </p:nvSpPr>
        <p:spPr bwMode="auto">
          <a:xfrm>
            <a:off x="6862763" y="2047875"/>
            <a:ext cx="180975" cy="100013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05" name="Rectangle 1533"/>
          <p:cNvSpPr>
            <a:spLocks noChangeArrowheads="1"/>
          </p:cNvSpPr>
          <p:nvPr/>
        </p:nvSpPr>
        <p:spPr bwMode="auto">
          <a:xfrm rot="10799063">
            <a:off x="7550150" y="2047875"/>
            <a:ext cx="179388" cy="984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06" name="Line 1534"/>
          <p:cNvSpPr>
            <a:spLocks noChangeShapeType="1"/>
          </p:cNvSpPr>
          <p:nvPr/>
        </p:nvSpPr>
        <p:spPr bwMode="auto">
          <a:xfrm flipV="1">
            <a:off x="7783513" y="2012950"/>
            <a:ext cx="7937" cy="1682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07" name="Line 1535"/>
          <p:cNvSpPr>
            <a:spLocks noChangeShapeType="1"/>
          </p:cNvSpPr>
          <p:nvPr/>
        </p:nvSpPr>
        <p:spPr bwMode="auto">
          <a:xfrm>
            <a:off x="6757988" y="2012950"/>
            <a:ext cx="10858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08" name="Line 1536"/>
          <p:cNvSpPr>
            <a:spLocks noChangeShapeType="1"/>
          </p:cNvSpPr>
          <p:nvPr/>
        </p:nvSpPr>
        <p:spPr bwMode="auto">
          <a:xfrm flipV="1">
            <a:off x="7791450" y="1892300"/>
            <a:ext cx="6350" cy="120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09" name="Line 1537"/>
          <p:cNvSpPr>
            <a:spLocks noChangeShapeType="1"/>
          </p:cNvSpPr>
          <p:nvPr/>
        </p:nvSpPr>
        <p:spPr bwMode="auto">
          <a:xfrm flipV="1">
            <a:off x="6792913" y="2887663"/>
            <a:ext cx="7937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4210" name="Group 1538"/>
          <p:cNvGrpSpPr>
            <a:grpSpLocks/>
          </p:cNvGrpSpPr>
          <p:nvPr/>
        </p:nvGrpSpPr>
        <p:grpSpPr bwMode="auto">
          <a:xfrm>
            <a:off x="6794500" y="1892300"/>
            <a:ext cx="14288" cy="288925"/>
            <a:chOff x="4280" y="1192"/>
            <a:chExt cx="9" cy="182"/>
          </a:xfrm>
        </p:grpSpPr>
        <p:sp>
          <p:nvSpPr>
            <p:cNvPr id="1054211" name="Line 1539"/>
            <p:cNvSpPr>
              <a:spLocks noChangeShapeType="1"/>
            </p:cNvSpPr>
            <p:nvPr/>
          </p:nvSpPr>
          <p:spPr bwMode="auto">
            <a:xfrm>
              <a:off x="4284" y="1268"/>
              <a:ext cx="5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4212" name="Line 1540"/>
            <p:cNvSpPr>
              <a:spLocks noChangeShapeType="1"/>
            </p:cNvSpPr>
            <p:nvPr/>
          </p:nvSpPr>
          <p:spPr bwMode="auto">
            <a:xfrm>
              <a:off x="4280" y="1192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4213" name="Line 1541"/>
          <p:cNvSpPr>
            <a:spLocks noChangeShapeType="1"/>
          </p:cNvSpPr>
          <p:nvPr/>
        </p:nvSpPr>
        <p:spPr bwMode="auto">
          <a:xfrm>
            <a:off x="7791450" y="2887663"/>
            <a:ext cx="7938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14" name="Line 1542"/>
          <p:cNvSpPr>
            <a:spLocks noChangeShapeType="1"/>
          </p:cNvSpPr>
          <p:nvPr/>
        </p:nvSpPr>
        <p:spPr bwMode="auto">
          <a:xfrm>
            <a:off x="6757988" y="2555875"/>
            <a:ext cx="11112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15" name="Line 1543"/>
          <p:cNvSpPr>
            <a:spLocks noChangeShapeType="1"/>
          </p:cNvSpPr>
          <p:nvPr/>
        </p:nvSpPr>
        <p:spPr bwMode="auto">
          <a:xfrm>
            <a:off x="6757988" y="2343150"/>
            <a:ext cx="110966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16" name="Line 1544"/>
          <p:cNvSpPr>
            <a:spLocks noChangeShapeType="1"/>
          </p:cNvSpPr>
          <p:nvPr/>
        </p:nvSpPr>
        <p:spPr bwMode="auto">
          <a:xfrm>
            <a:off x="7783513" y="2181225"/>
            <a:ext cx="1587" cy="5365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17" name="Rectangle 1545"/>
          <p:cNvSpPr>
            <a:spLocks noChangeArrowheads="1"/>
          </p:cNvSpPr>
          <p:nvPr/>
        </p:nvSpPr>
        <p:spPr bwMode="auto">
          <a:xfrm>
            <a:off x="6862763" y="2362200"/>
            <a:ext cx="180975" cy="176213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18" name="Rectangle 1546"/>
          <p:cNvSpPr>
            <a:spLocks noChangeArrowheads="1"/>
          </p:cNvSpPr>
          <p:nvPr/>
        </p:nvSpPr>
        <p:spPr bwMode="auto">
          <a:xfrm rot="10799063">
            <a:off x="7548563" y="2362200"/>
            <a:ext cx="180975" cy="1746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4219" name="Group 1547"/>
          <p:cNvGrpSpPr>
            <a:grpSpLocks/>
          </p:cNvGrpSpPr>
          <p:nvPr/>
        </p:nvGrpSpPr>
        <p:grpSpPr bwMode="auto">
          <a:xfrm>
            <a:off x="7799388" y="3030538"/>
            <a:ext cx="15875" cy="288925"/>
            <a:chOff x="4913" y="1909"/>
            <a:chExt cx="10" cy="182"/>
          </a:xfrm>
        </p:grpSpPr>
        <p:sp>
          <p:nvSpPr>
            <p:cNvPr id="1054220" name="Line 1548"/>
            <p:cNvSpPr>
              <a:spLocks noChangeShapeType="1"/>
            </p:cNvSpPr>
            <p:nvPr/>
          </p:nvSpPr>
          <p:spPr bwMode="auto">
            <a:xfrm>
              <a:off x="4917" y="1985"/>
              <a:ext cx="6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4221" name="Line 1549"/>
            <p:cNvSpPr>
              <a:spLocks noChangeShapeType="1"/>
            </p:cNvSpPr>
            <p:nvPr/>
          </p:nvSpPr>
          <p:spPr bwMode="auto">
            <a:xfrm>
              <a:off x="4913" y="1909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4222" name="Group 1550"/>
          <p:cNvGrpSpPr>
            <a:grpSpLocks/>
          </p:cNvGrpSpPr>
          <p:nvPr/>
        </p:nvGrpSpPr>
        <p:grpSpPr bwMode="auto">
          <a:xfrm>
            <a:off x="6778625" y="1601788"/>
            <a:ext cx="15875" cy="290512"/>
            <a:chOff x="4270" y="1009"/>
            <a:chExt cx="10" cy="183"/>
          </a:xfrm>
        </p:grpSpPr>
        <p:sp>
          <p:nvSpPr>
            <p:cNvPr id="1054223" name="Line 1551"/>
            <p:cNvSpPr>
              <a:spLocks noChangeShapeType="1"/>
            </p:cNvSpPr>
            <p:nvPr/>
          </p:nvSpPr>
          <p:spPr bwMode="auto">
            <a:xfrm>
              <a:off x="4274" y="1085"/>
              <a:ext cx="6" cy="10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4224" name="Line 1552"/>
            <p:cNvSpPr>
              <a:spLocks noChangeShapeType="1"/>
            </p:cNvSpPr>
            <p:nvPr/>
          </p:nvSpPr>
          <p:spPr bwMode="auto">
            <a:xfrm>
              <a:off x="4270" y="1009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4225" name="Group 1553"/>
          <p:cNvGrpSpPr>
            <a:grpSpLocks/>
          </p:cNvGrpSpPr>
          <p:nvPr/>
        </p:nvGrpSpPr>
        <p:grpSpPr bwMode="auto">
          <a:xfrm>
            <a:off x="6778625" y="3030538"/>
            <a:ext cx="14288" cy="288925"/>
            <a:chOff x="4270" y="1909"/>
            <a:chExt cx="9" cy="182"/>
          </a:xfrm>
        </p:grpSpPr>
        <p:sp>
          <p:nvSpPr>
            <p:cNvPr id="1054226" name="Line 1554"/>
            <p:cNvSpPr>
              <a:spLocks noChangeShapeType="1"/>
            </p:cNvSpPr>
            <p:nvPr/>
          </p:nvSpPr>
          <p:spPr bwMode="auto">
            <a:xfrm flipV="1">
              <a:off x="4270" y="1985"/>
              <a:ext cx="5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4227" name="Line 1555"/>
            <p:cNvSpPr>
              <a:spLocks noChangeShapeType="1"/>
            </p:cNvSpPr>
            <p:nvPr/>
          </p:nvSpPr>
          <p:spPr bwMode="auto">
            <a:xfrm flipV="1">
              <a:off x="4275" y="1909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4228" name="Group 1556"/>
          <p:cNvGrpSpPr>
            <a:grpSpLocks/>
          </p:cNvGrpSpPr>
          <p:nvPr/>
        </p:nvGrpSpPr>
        <p:grpSpPr bwMode="auto">
          <a:xfrm>
            <a:off x="7797800" y="1601788"/>
            <a:ext cx="15875" cy="290512"/>
            <a:chOff x="4912" y="1009"/>
            <a:chExt cx="10" cy="183"/>
          </a:xfrm>
        </p:grpSpPr>
        <p:sp>
          <p:nvSpPr>
            <p:cNvPr id="1054229" name="Line 1557"/>
            <p:cNvSpPr>
              <a:spLocks noChangeShapeType="1"/>
            </p:cNvSpPr>
            <p:nvPr/>
          </p:nvSpPr>
          <p:spPr bwMode="auto">
            <a:xfrm flipV="1">
              <a:off x="4912" y="1085"/>
              <a:ext cx="6" cy="10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4230" name="Line 1558"/>
            <p:cNvSpPr>
              <a:spLocks noChangeShapeType="1"/>
            </p:cNvSpPr>
            <p:nvPr/>
          </p:nvSpPr>
          <p:spPr bwMode="auto">
            <a:xfrm flipV="1">
              <a:off x="4918" y="1009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4231" name="Line 1559"/>
          <p:cNvSpPr>
            <a:spLocks noChangeShapeType="1"/>
          </p:cNvSpPr>
          <p:nvPr/>
        </p:nvSpPr>
        <p:spPr bwMode="auto">
          <a:xfrm>
            <a:off x="8070850" y="2181225"/>
            <a:ext cx="1588" cy="5365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32" name="Line 1560"/>
          <p:cNvSpPr>
            <a:spLocks noChangeShapeType="1"/>
          </p:cNvSpPr>
          <p:nvPr/>
        </p:nvSpPr>
        <p:spPr bwMode="auto">
          <a:xfrm>
            <a:off x="8018463" y="2717800"/>
            <a:ext cx="10874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33" name="Rectangle 1561"/>
          <p:cNvSpPr>
            <a:spLocks noChangeArrowheads="1"/>
          </p:cNvSpPr>
          <p:nvPr/>
        </p:nvSpPr>
        <p:spPr bwMode="auto">
          <a:xfrm>
            <a:off x="8124825" y="2751138"/>
            <a:ext cx="180975" cy="10001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34" name="Line 1562"/>
          <p:cNvSpPr>
            <a:spLocks noChangeShapeType="1"/>
          </p:cNvSpPr>
          <p:nvPr/>
        </p:nvSpPr>
        <p:spPr bwMode="auto">
          <a:xfrm flipV="1">
            <a:off x="8062913" y="2717800"/>
            <a:ext cx="7937" cy="1698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35" name="Rectangle 1563"/>
          <p:cNvSpPr>
            <a:spLocks noChangeArrowheads="1"/>
          </p:cNvSpPr>
          <p:nvPr/>
        </p:nvSpPr>
        <p:spPr bwMode="auto">
          <a:xfrm rot="10799063">
            <a:off x="8812213" y="2751138"/>
            <a:ext cx="179387" cy="984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36" name="Line 1564"/>
          <p:cNvSpPr>
            <a:spLocks noChangeShapeType="1"/>
          </p:cNvSpPr>
          <p:nvPr/>
        </p:nvSpPr>
        <p:spPr bwMode="auto">
          <a:xfrm>
            <a:off x="9045575" y="2717800"/>
            <a:ext cx="7938" cy="1698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37" name="Line 1565"/>
          <p:cNvSpPr>
            <a:spLocks noChangeShapeType="1"/>
          </p:cNvSpPr>
          <p:nvPr/>
        </p:nvSpPr>
        <p:spPr bwMode="auto">
          <a:xfrm>
            <a:off x="8018463" y="2887663"/>
            <a:ext cx="10874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38" name="Line 1566"/>
          <p:cNvSpPr>
            <a:spLocks noChangeShapeType="1"/>
          </p:cNvSpPr>
          <p:nvPr/>
        </p:nvSpPr>
        <p:spPr bwMode="auto">
          <a:xfrm>
            <a:off x="8018463" y="2181225"/>
            <a:ext cx="102711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39" name="Rectangle 1567"/>
          <p:cNvSpPr>
            <a:spLocks noChangeArrowheads="1"/>
          </p:cNvSpPr>
          <p:nvPr/>
        </p:nvSpPr>
        <p:spPr bwMode="auto">
          <a:xfrm>
            <a:off x="8124825" y="2047875"/>
            <a:ext cx="180975" cy="100013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40" name="Rectangle 1568"/>
          <p:cNvSpPr>
            <a:spLocks noChangeArrowheads="1"/>
          </p:cNvSpPr>
          <p:nvPr/>
        </p:nvSpPr>
        <p:spPr bwMode="auto">
          <a:xfrm rot="10799063">
            <a:off x="8812213" y="2047875"/>
            <a:ext cx="179387" cy="984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41" name="Line 1569"/>
          <p:cNvSpPr>
            <a:spLocks noChangeShapeType="1"/>
          </p:cNvSpPr>
          <p:nvPr/>
        </p:nvSpPr>
        <p:spPr bwMode="auto">
          <a:xfrm flipV="1">
            <a:off x="9045575" y="2012950"/>
            <a:ext cx="7938" cy="1682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42" name="Line 1570"/>
          <p:cNvSpPr>
            <a:spLocks noChangeShapeType="1"/>
          </p:cNvSpPr>
          <p:nvPr/>
        </p:nvSpPr>
        <p:spPr bwMode="auto">
          <a:xfrm>
            <a:off x="8018463" y="2012950"/>
            <a:ext cx="10874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43" name="Line 1571"/>
          <p:cNvSpPr>
            <a:spLocks noChangeShapeType="1"/>
          </p:cNvSpPr>
          <p:nvPr/>
        </p:nvSpPr>
        <p:spPr bwMode="auto">
          <a:xfrm flipV="1">
            <a:off x="9053513" y="1892300"/>
            <a:ext cx="6350" cy="120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44" name="Line 1572"/>
          <p:cNvSpPr>
            <a:spLocks noChangeShapeType="1"/>
          </p:cNvSpPr>
          <p:nvPr/>
        </p:nvSpPr>
        <p:spPr bwMode="auto">
          <a:xfrm flipV="1">
            <a:off x="8054975" y="2887663"/>
            <a:ext cx="7938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4245" name="Group 1573"/>
          <p:cNvGrpSpPr>
            <a:grpSpLocks/>
          </p:cNvGrpSpPr>
          <p:nvPr/>
        </p:nvGrpSpPr>
        <p:grpSpPr bwMode="auto">
          <a:xfrm>
            <a:off x="8056563" y="1892300"/>
            <a:ext cx="14287" cy="288925"/>
            <a:chOff x="5075" y="1192"/>
            <a:chExt cx="9" cy="182"/>
          </a:xfrm>
        </p:grpSpPr>
        <p:sp>
          <p:nvSpPr>
            <p:cNvPr id="1054246" name="Line 1574"/>
            <p:cNvSpPr>
              <a:spLocks noChangeShapeType="1"/>
            </p:cNvSpPr>
            <p:nvPr/>
          </p:nvSpPr>
          <p:spPr bwMode="auto">
            <a:xfrm>
              <a:off x="5079" y="1268"/>
              <a:ext cx="5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4247" name="Line 1575"/>
            <p:cNvSpPr>
              <a:spLocks noChangeShapeType="1"/>
            </p:cNvSpPr>
            <p:nvPr/>
          </p:nvSpPr>
          <p:spPr bwMode="auto">
            <a:xfrm>
              <a:off x="5075" y="1192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4248" name="Line 1576"/>
          <p:cNvSpPr>
            <a:spLocks noChangeShapeType="1"/>
          </p:cNvSpPr>
          <p:nvPr/>
        </p:nvSpPr>
        <p:spPr bwMode="auto">
          <a:xfrm>
            <a:off x="9053513" y="2887663"/>
            <a:ext cx="7937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49" name="Line 1577"/>
          <p:cNvSpPr>
            <a:spLocks noChangeShapeType="1"/>
          </p:cNvSpPr>
          <p:nvPr/>
        </p:nvSpPr>
        <p:spPr bwMode="auto">
          <a:xfrm>
            <a:off x="8018463" y="2555875"/>
            <a:ext cx="11128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50" name="Line 1578"/>
          <p:cNvSpPr>
            <a:spLocks noChangeShapeType="1"/>
          </p:cNvSpPr>
          <p:nvPr/>
        </p:nvSpPr>
        <p:spPr bwMode="auto">
          <a:xfrm>
            <a:off x="8018463" y="2343150"/>
            <a:ext cx="11112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51" name="Line 1579"/>
          <p:cNvSpPr>
            <a:spLocks noChangeShapeType="1"/>
          </p:cNvSpPr>
          <p:nvPr/>
        </p:nvSpPr>
        <p:spPr bwMode="auto">
          <a:xfrm>
            <a:off x="9045575" y="2181225"/>
            <a:ext cx="1588" cy="5365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52" name="Rectangle 1580"/>
          <p:cNvSpPr>
            <a:spLocks noChangeArrowheads="1"/>
          </p:cNvSpPr>
          <p:nvPr/>
        </p:nvSpPr>
        <p:spPr bwMode="auto">
          <a:xfrm>
            <a:off x="8124825" y="2362200"/>
            <a:ext cx="180975" cy="176213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53" name="Rectangle 1581"/>
          <p:cNvSpPr>
            <a:spLocks noChangeArrowheads="1"/>
          </p:cNvSpPr>
          <p:nvPr/>
        </p:nvSpPr>
        <p:spPr bwMode="auto">
          <a:xfrm rot="10799063">
            <a:off x="8810625" y="2362200"/>
            <a:ext cx="180975" cy="1746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4254" name="Group 1582"/>
          <p:cNvGrpSpPr>
            <a:grpSpLocks/>
          </p:cNvGrpSpPr>
          <p:nvPr/>
        </p:nvGrpSpPr>
        <p:grpSpPr bwMode="auto">
          <a:xfrm>
            <a:off x="9061450" y="3030538"/>
            <a:ext cx="14288" cy="288925"/>
            <a:chOff x="5708" y="1909"/>
            <a:chExt cx="9" cy="182"/>
          </a:xfrm>
        </p:grpSpPr>
        <p:sp>
          <p:nvSpPr>
            <p:cNvPr id="1054255" name="Line 1583"/>
            <p:cNvSpPr>
              <a:spLocks noChangeShapeType="1"/>
            </p:cNvSpPr>
            <p:nvPr/>
          </p:nvSpPr>
          <p:spPr bwMode="auto">
            <a:xfrm>
              <a:off x="5712" y="1985"/>
              <a:ext cx="5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4256" name="Line 1584"/>
            <p:cNvSpPr>
              <a:spLocks noChangeShapeType="1"/>
            </p:cNvSpPr>
            <p:nvPr/>
          </p:nvSpPr>
          <p:spPr bwMode="auto">
            <a:xfrm>
              <a:off x="5708" y="1909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4257" name="Group 1585"/>
          <p:cNvGrpSpPr>
            <a:grpSpLocks/>
          </p:cNvGrpSpPr>
          <p:nvPr/>
        </p:nvGrpSpPr>
        <p:grpSpPr bwMode="auto">
          <a:xfrm>
            <a:off x="8040688" y="1601788"/>
            <a:ext cx="15875" cy="290512"/>
            <a:chOff x="5065" y="1009"/>
            <a:chExt cx="10" cy="183"/>
          </a:xfrm>
        </p:grpSpPr>
        <p:sp>
          <p:nvSpPr>
            <p:cNvPr id="1054258" name="Line 1586"/>
            <p:cNvSpPr>
              <a:spLocks noChangeShapeType="1"/>
            </p:cNvSpPr>
            <p:nvPr/>
          </p:nvSpPr>
          <p:spPr bwMode="auto">
            <a:xfrm>
              <a:off x="5069" y="1085"/>
              <a:ext cx="6" cy="10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4259" name="Line 1587"/>
            <p:cNvSpPr>
              <a:spLocks noChangeShapeType="1"/>
            </p:cNvSpPr>
            <p:nvPr/>
          </p:nvSpPr>
          <p:spPr bwMode="auto">
            <a:xfrm>
              <a:off x="5065" y="1009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4260" name="Group 1588"/>
          <p:cNvGrpSpPr>
            <a:grpSpLocks/>
          </p:cNvGrpSpPr>
          <p:nvPr/>
        </p:nvGrpSpPr>
        <p:grpSpPr bwMode="auto">
          <a:xfrm>
            <a:off x="8039100" y="3030538"/>
            <a:ext cx="15875" cy="288925"/>
            <a:chOff x="5064" y="1909"/>
            <a:chExt cx="10" cy="182"/>
          </a:xfrm>
        </p:grpSpPr>
        <p:sp>
          <p:nvSpPr>
            <p:cNvPr id="1054261" name="Line 1589"/>
            <p:cNvSpPr>
              <a:spLocks noChangeShapeType="1"/>
            </p:cNvSpPr>
            <p:nvPr/>
          </p:nvSpPr>
          <p:spPr bwMode="auto">
            <a:xfrm flipV="1">
              <a:off x="5064" y="1985"/>
              <a:ext cx="6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4262" name="Line 1590"/>
            <p:cNvSpPr>
              <a:spLocks noChangeShapeType="1"/>
            </p:cNvSpPr>
            <p:nvPr/>
          </p:nvSpPr>
          <p:spPr bwMode="auto">
            <a:xfrm flipV="1">
              <a:off x="5070" y="1909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4263" name="Group 1591"/>
          <p:cNvGrpSpPr>
            <a:grpSpLocks/>
          </p:cNvGrpSpPr>
          <p:nvPr/>
        </p:nvGrpSpPr>
        <p:grpSpPr bwMode="auto">
          <a:xfrm>
            <a:off x="9059863" y="1601788"/>
            <a:ext cx="14287" cy="290512"/>
            <a:chOff x="5707" y="1009"/>
            <a:chExt cx="9" cy="183"/>
          </a:xfrm>
        </p:grpSpPr>
        <p:sp>
          <p:nvSpPr>
            <p:cNvPr id="1054264" name="Line 1592"/>
            <p:cNvSpPr>
              <a:spLocks noChangeShapeType="1"/>
            </p:cNvSpPr>
            <p:nvPr/>
          </p:nvSpPr>
          <p:spPr bwMode="auto">
            <a:xfrm flipV="1">
              <a:off x="5707" y="1085"/>
              <a:ext cx="5" cy="10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4265" name="Line 1593"/>
            <p:cNvSpPr>
              <a:spLocks noChangeShapeType="1"/>
            </p:cNvSpPr>
            <p:nvPr/>
          </p:nvSpPr>
          <p:spPr bwMode="auto">
            <a:xfrm flipV="1">
              <a:off x="5712" y="1009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4266" name="Line 1594"/>
          <p:cNvSpPr>
            <a:spLocks noChangeShapeType="1"/>
          </p:cNvSpPr>
          <p:nvPr/>
        </p:nvSpPr>
        <p:spPr bwMode="auto">
          <a:xfrm>
            <a:off x="9332913" y="2181225"/>
            <a:ext cx="1587" cy="5365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67" name="Line 1595"/>
          <p:cNvSpPr>
            <a:spLocks noChangeShapeType="1"/>
          </p:cNvSpPr>
          <p:nvPr/>
        </p:nvSpPr>
        <p:spPr bwMode="auto">
          <a:xfrm>
            <a:off x="9280525" y="2717800"/>
            <a:ext cx="10858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68" name="Rectangle 1596"/>
          <p:cNvSpPr>
            <a:spLocks noChangeArrowheads="1"/>
          </p:cNvSpPr>
          <p:nvPr/>
        </p:nvSpPr>
        <p:spPr bwMode="auto">
          <a:xfrm>
            <a:off x="9386888" y="2751138"/>
            <a:ext cx="179387" cy="10001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69" name="Line 1597"/>
          <p:cNvSpPr>
            <a:spLocks noChangeShapeType="1"/>
          </p:cNvSpPr>
          <p:nvPr/>
        </p:nvSpPr>
        <p:spPr bwMode="auto">
          <a:xfrm flipV="1">
            <a:off x="9323388" y="2717800"/>
            <a:ext cx="9525" cy="1698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70" name="Rectangle 1598"/>
          <p:cNvSpPr>
            <a:spLocks noChangeArrowheads="1"/>
          </p:cNvSpPr>
          <p:nvPr/>
        </p:nvSpPr>
        <p:spPr bwMode="auto">
          <a:xfrm rot="10799063">
            <a:off x="10074275" y="2751138"/>
            <a:ext cx="177800" cy="984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71" name="Line 1599"/>
          <p:cNvSpPr>
            <a:spLocks noChangeShapeType="1"/>
          </p:cNvSpPr>
          <p:nvPr/>
        </p:nvSpPr>
        <p:spPr bwMode="auto">
          <a:xfrm>
            <a:off x="10306050" y="2717800"/>
            <a:ext cx="9525" cy="1698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72" name="Line 1600"/>
          <p:cNvSpPr>
            <a:spLocks noChangeShapeType="1"/>
          </p:cNvSpPr>
          <p:nvPr/>
        </p:nvSpPr>
        <p:spPr bwMode="auto">
          <a:xfrm>
            <a:off x="9280525" y="2887663"/>
            <a:ext cx="10858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73" name="Line 1601"/>
          <p:cNvSpPr>
            <a:spLocks noChangeShapeType="1"/>
          </p:cNvSpPr>
          <p:nvPr/>
        </p:nvSpPr>
        <p:spPr bwMode="auto">
          <a:xfrm>
            <a:off x="9280525" y="2181225"/>
            <a:ext cx="10255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74" name="Rectangle 1602"/>
          <p:cNvSpPr>
            <a:spLocks noChangeArrowheads="1"/>
          </p:cNvSpPr>
          <p:nvPr/>
        </p:nvSpPr>
        <p:spPr bwMode="auto">
          <a:xfrm>
            <a:off x="9386888" y="2047875"/>
            <a:ext cx="179387" cy="100013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75" name="Rectangle 1603"/>
          <p:cNvSpPr>
            <a:spLocks noChangeArrowheads="1"/>
          </p:cNvSpPr>
          <p:nvPr/>
        </p:nvSpPr>
        <p:spPr bwMode="auto">
          <a:xfrm rot="10799063">
            <a:off x="10074275" y="2047875"/>
            <a:ext cx="177800" cy="984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76" name="Line 1604"/>
          <p:cNvSpPr>
            <a:spLocks noChangeShapeType="1"/>
          </p:cNvSpPr>
          <p:nvPr/>
        </p:nvSpPr>
        <p:spPr bwMode="auto">
          <a:xfrm flipV="1">
            <a:off x="10306050" y="2012950"/>
            <a:ext cx="9525" cy="1682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77" name="Line 1605"/>
          <p:cNvSpPr>
            <a:spLocks noChangeShapeType="1"/>
          </p:cNvSpPr>
          <p:nvPr/>
        </p:nvSpPr>
        <p:spPr bwMode="auto">
          <a:xfrm>
            <a:off x="9280525" y="2012950"/>
            <a:ext cx="10858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78" name="Line 1606"/>
          <p:cNvSpPr>
            <a:spLocks noChangeShapeType="1"/>
          </p:cNvSpPr>
          <p:nvPr/>
        </p:nvSpPr>
        <p:spPr bwMode="auto">
          <a:xfrm flipV="1">
            <a:off x="10315575" y="1892300"/>
            <a:ext cx="6350" cy="120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79" name="Line 1607"/>
          <p:cNvSpPr>
            <a:spLocks noChangeShapeType="1"/>
          </p:cNvSpPr>
          <p:nvPr/>
        </p:nvSpPr>
        <p:spPr bwMode="auto">
          <a:xfrm flipV="1">
            <a:off x="9317038" y="2887663"/>
            <a:ext cx="6350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4280" name="Group 1608"/>
          <p:cNvGrpSpPr>
            <a:grpSpLocks/>
          </p:cNvGrpSpPr>
          <p:nvPr/>
        </p:nvGrpSpPr>
        <p:grpSpPr bwMode="auto">
          <a:xfrm>
            <a:off x="9317038" y="1892300"/>
            <a:ext cx="15875" cy="288925"/>
            <a:chOff x="5869" y="1192"/>
            <a:chExt cx="10" cy="182"/>
          </a:xfrm>
        </p:grpSpPr>
        <p:sp>
          <p:nvSpPr>
            <p:cNvPr id="1054281" name="Line 1609"/>
            <p:cNvSpPr>
              <a:spLocks noChangeShapeType="1"/>
            </p:cNvSpPr>
            <p:nvPr/>
          </p:nvSpPr>
          <p:spPr bwMode="auto">
            <a:xfrm>
              <a:off x="5873" y="1268"/>
              <a:ext cx="6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4282" name="Line 1610"/>
            <p:cNvSpPr>
              <a:spLocks noChangeShapeType="1"/>
            </p:cNvSpPr>
            <p:nvPr/>
          </p:nvSpPr>
          <p:spPr bwMode="auto">
            <a:xfrm>
              <a:off x="5869" y="1192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4283" name="Line 1611"/>
          <p:cNvSpPr>
            <a:spLocks noChangeShapeType="1"/>
          </p:cNvSpPr>
          <p:nvPr/>
        </p:nvSpPr>
        <p:spPr bwMode="auto">
          <a:xfrm>
            <a:off x="10315575" y="2887663"/>
            <a:ext cx="7938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84" name="Line 1612"/>
          <p:cNvSpPr>
            <a:spLocks noChangeShapeType="1"/>
          </p:cNvSpPr>
          <p:nvPr/>
        </p:nvSpPr>
        <p:spPr bwMode="auto">
          <a:xfrm>
            <a:off x="9280525" y="2555875"/>
            <a:ext cx="11128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85" name="Line 1613"/>
          <p:cNvSpPr>
            <a:spLocks noChangeShapeType="1"/>
          </p:cNvSpPr>
          <p:nvPr/>
        </p:nvSpPr>
        <p:spPr bwMode="auto">
          <a:xfrm>
            <a:off x="9280525" y="2343150"/>
            <a:ext cx="11112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86" name="Line 1614"/>
          <p:cNvSpPr>
            <a:spLocks noChangeShapeType="1"/>
          </p:cNvSpPr>
          <p:nvPr/>
        </p:nvSpPr>
        <p:spPr bwMode="auto">
          <a:xfrm>
            <a:off x="10306050" y="2181225"/>
            <a:ext cx="1588" cy="5365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87" name="Rectangle 1615"/>
          <p:cNvSpPr>
            <a:spLocks noChangeArrowheads="1"/>
          </p:cNvSpPr>
          <p:nvPr/>
        </p:nvSpPr>
        <p:spPr bwMode="auto">
          <a:xfrm>
            <a:off x="9386888" y="2362200"/>
            <a:ext cx="179387" cy="176213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288" name="Rectangle 1616"/>
          <p:cNvSpPr>
            <a:spLocks noChangeArrowheads="1"/>
          </p:cNvSpPr>
          <p:nvPr/>
        </p:nvSpPr>
        <p:spPr bwMode="auto">
          <a:xfrm rot="10799063">
            <a:off x="10072688" y="2362200"/>
            <a:ext cx="179387" cy="1746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4289" name="Group 1617"/>
          <p:cNvGrpSpPr>
            <a:grpSpLocks/>
          </p:cNvGrpSpPr>
          <p:nvPr/>
        </p:nvGrpSpPr>
        <p:grpSpPr bwMode="auto">
          <a:xfrm>
            <a:off x="10323513" y="3030538"/>
            <a:ext cx="14287" cy="288925"/>
            <a:chOff x="6503" y="1909"/>
            <a:chExt cx="9" cy="182"/>
          </a:xfrm>
        </p:grpSpPr>
        <p:sp>
          <p:nvSpPr>
            <p:cNvPr id="1054290" name="Line 1618"/>
            <p:cNvSpPr>
              <a:spLocks noChangeShapeType="1"/>
            </p:cNvSpPr>
            <p:nvPr/>
          </p:nvSpPr>
          <p:spPr bwMode="auto">
            <a:xfrm>
              <a:off x="6507" y="1985"/>
              <a:ext cx="5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4291" name="Line 1619"/>
            <p:cNvSpPr>
              <a:spLocks noChangeShapeType="1"/>
            </p:cNvSpPr>
            <p:nvPr/>
          </p:nvSpPr>
          <p:spPr bwMode="auto">
            <a:xfrm>
              <a:off x="6503" y="1909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4292" name="Group 1620"/>
          <p:cNvGrpSpPr>
            <a:grpSpLocks/>
          </p:cNvGrpSpPr>
          <p:nvPr/>
        </p:nvGrpSpPr>
        <p:grpSpPr bwMode="auto">
          <a:xfrm>
            <a:off x="9302750" y="1601788"/>
            <a:ext cx="14288" cy="290512"/>
            <a:chOff x="5860" y="1009"/>
            <a:chExt cx="9" cy="183"/>
          </a:xfrm>
        </p:grpSpPr>
        <p:sp>
          <p:nvSpPr>
            <p:cNvPr id="1054293" name="Line 1621"/>
            <p:cNvSpPr>
              <a:spLocks noChangeShapeType="1"/>
            </p:cNvSpPr>
            <p:nvPr/>
          </p:nvSpPr>
          <p:spPr bwMode="auto">
            <a:xfrm>
              <a:off x="5864" y="1085"/>
              <a:ext cx="5" cy="10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4294" name="Line 1622"/>
            <p:cNvSpPr>
              <a:spLocks noChangeShapeType="1"/>
            </p:cNvSpPr>
            <p:nvPr/>
          </p:nvSpPr>
          <p:spPr bwMode="auto">
            <a:xfrm>
              <a:off x="5860" y="1009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4295" name="Group 1623"/>
          <p:cNvGrpSpPr>
            <a:grpSpLocks/>
          </p:cNvGrpSpPr>
          <p:nvPr/>
        </p:nvGrpSpPr>
        <p:grpSpPr bwMode="auto">
          <a:xfrm>
            <a:off x="9301163" y="3030538"/>
            <a:ext cx="15875" cy="288925"/>
            <a:chOff x="5859" y="1909"/>
            <a:chExt cx="10" cy="182"/>
          </a:xfrm>
        </p:grpSpPr>
        <p:sp>
          <p:nvSpPr>
            <p:cNvPr id="1054296" name="Line 1624"/>
            <p:cNvSpPr>
              <a:spLocks noChangeShapeType="1"/>
            </p:cNvSpPr>
            <p:nvPr/>
          </p:nvSpPr>
          <p:spPr bwMode="auto">
            <a:xfrm flipV="1">
              <a:off x="5859" y="1985"/>
              <a:ext cx="6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4297" name="Line 1625"/>
            <p:cNvSpPr>
              <a:spLocks noChangeShapeType="1"/>
            </p:cNvSpPr>
            <p:nvPr/>
          </p:nvSpPr>
          <p:spPr bwMode="auto">
            <a:xfrm flipV="1">
              <a:off x="5865" y="1909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4298" name="Group 1626"/>
          <p:cNvGrpSpPr>
            <a:grpSpLocks/>
          </p:cNvGrpSpPr>
          <p:nvPr/>
        </p:nvGrpSpPr>
        <p:grpSpPr bwMode="auto">
          <a:xfrm>
            <a:off x="10321925" y="1601788"/>
            <a:ext cx="14288" cy="290512"/>
            <a:chOff x="6502" y="1009"/>
            <a:chExt cx="9" cy="183"/>
          </a:xfrm>
        </p:grpSpPr>
        <p:sp>
          <p:nvSpPr>
            <p:cNvPr id="1054299" name="Line 1627"/>
            <p:cNvSpPr>
              <a:spLocks noChangeShapeType="1"/>
            </p:cNvSpPr>
            <p:nvPr/>
          </p:nvSpPr>
          <p:spPr bwMode="auto">
            <a:xfrm flipV="1">
              <a:off x="6502" y="1085"/>
              <a:ext cx="5" cy="10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4300" name="Line 1628"/>
            <p:cNvSpPr>
              <a:spLocks noChangeShapeType="1"/>
            </p:cNvSpPr>
            <p:nvPr/>
          </p:nvSpPr>
          <p:spPr bwMode="auto">
            <a:xfrm flipV="1">
              <a:off x="6507" y="1009"/>
              <a:ext cx="4" cy="7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4301" name="Line 1629"/>
          <p:cNvSpPr>
            <a:spLocks noChangeShapeType="1"/>
          </p:cNvSpPr>
          <p:nvPr/>
        </p:nvSpPr>
        <p:spPr bwMode="auto">
          <a:xfrm>
            <a:off x="312738" y="3117850"/>
            <a:ext cx="1587" cy="2254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02" name="Line 1630"/>
          <p:cNvSpPr>
            <a:spLocks noChangeShapeType="1"/>
          </p:cNvSpPr>
          <p:nvPr/>
        </p:nvSpPr>
        <p:spPr bwMode="auto">
          <a:xfrm>
            <a:off x="1285875" y="3117850"/>
            <a:ext cx="1588" cy="2254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03" name="Line 1631"/>
          <p:cNvSpPr>
            <a:spLocks noChangeShapeType="1"/>
          </p:cNvSpPr>
          <p:nvPr/>
        </p:nvSpPr>
        <p:spPr bwMode="auto">
          <a:xfrm>
            <a:off x="1574800" y="3117850"/>
            <a:ext cx="1588" cy="2254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04" name="Line 1632"/>
          <p:cNvSpPr>
            <a:spLocks noChangeShapeType="1"/>
          </p:cNvSpPr>
          <p:nvPr/>
        </p:nvSpPr>
        <p:spPr bwMode="auto">
          <a:xfrm>
            <a:off x="2547938" y="3117850"/>
            <a:ext cx="1587" cy="2254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05" name="Line 1633"/>
          <p:cNvSpPr>
            <a:spLocks noChangeShapeType="1"/>
          </p:cNvSpPr>
          <p:nvPr/>
        </p:nvSpPr>
        <p:spPr bwMode="auto">
          <a:xfrm>
            <a:off x="2835275" y="3117850"/>
            <a:ext cx="1588" cy="2254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06" name="Line 1634"/>
          <p:cNvSpPr>
            <a:spLocks noChangeShapeType="1"/>
          </p:cNvSpPr>
          <p:nvPr/>
        </p:nvSpPr>
        <p:spPr bwMode="auto">
          <a:xfrm>
            <a:off x="3810000" y="3117850"/>
            <a:ext cx="1588" cy="2254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07" name="Line 1635"/>
          <p:cNvSpPr>
            <a:spLocks noChangeShapeType="1"/>
          </p:cNvSpPr>
          <p:nvPr/>
        </p:nvSpPr>
        <p:spPr bwMode="auto">
          <a:xfrm>
            <a:off x="4097338" y="3117850"/>
            <a:ext cx="1587" cy="2254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08" name="Line 1636"/>
          <p:cNvSpPr>
            <a:spLocks noChangeShapeType="1"/>
          </p:cNvSpPr>
          <p:nvPr/>
        </p:nvSpPr>
        <p:spPr bwMode="auto">
          <a:xfrm>
            <a:off x="5072063" y="3117850"/>
            <a:ext cx="1587" cy="2254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09" name="Line 1637"/>
          <p:cNvSpPr>
            <a:spLocks noChangeShapeType="1"/>
          </p:cNvSpPr>
          <p:nvPr/>
        </p:nvSpPr>
        <p:spPr bwMode="auto">
          <a:xfrm>
            <a:off x="5359400" y="3117850"/>
            <a:ext cx="1588" cy="2254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10" name="Line 1638"/>
          <p:cNvSpPr>
            <a:spLocks noChangeShapeType="1"/>
          </p:cNvSpPr>
          <p:nvPr/>
        </p:nvSpPr>
        <p:spPr bwMode="auto">
          <a:xfrm>
            <a:off x="6332538" y="3117850"/>
            <a:ext cx="1587" cy="2254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11" name="Line 1639"/>
          <p:cNvSpPr>
            <a:spLocks noChangeShapeType="1"/>
          </p:cNvSpPr>
          <p:nvPr/>
        </p:nvSpPr>
        <p:spPr bwMode="auto">
          <a:xfrm>
            <a:off x="6621463" y="3117850"/>
            <a:ext cx="1587" cy="2254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12" name="Line 1640"/>
          <p:cNvSpPr>
            <a:spLocks noChangeShapeType="1"/>
          </p:cNvSpPr>
          <p:nvPr/>
        </p:nvSpPr>
        <p:spPr bwMode="auto">
          <a:xfrm>
            <a:off x="7594600" y="3117850"/>
            <a:ext cx="1588" cy="2254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13" name="Line 1641"/>
          <p:cNvSpPr>
            <a:spLocks noChangeShapeType="1"/>
          </p:cNvSpPr>
          <p:nvPr/>
        </p:nvSpPr>
        <p:spPr bwMode="auto">
          <a:xfrm>
            <a:off x="7883525" y="3117850"/>
            <a:ext cx="1588" cy="2254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14" name="Line 1642"/>
          <p:cNvSpPr>
            <a:spLocks noChangeShapeType="1"/>
          </p:cNvSpPr>
          <p:nvPr/>
        </p:nvSpPr>
        <p:spPr bwMode="auto">
          <a:xfrm>
            <a:off x="8856663" y="3117850"/>
            <a:ext cx="1587" cy="2254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15" name="Line 1643"/>
          <p:cNvSpPr>
            <a:spLocks noChangeShapeType="1"/>
          </p:cNvSpPr>
          <p:nvPr/>
        </p:nvSpPr>
        <p:spPr bwMode="auto">
          <a:xfrm>
            <a:off x="9145588" y="3117850"/>
            <a:ext cx="1587" cy="2254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16" name="Line 1644"/>
          <p:cNvSpPr>
            <a:spLocks noChangeShapeType="1"/>
          </p:cNvSpPr>
          <p:nvPr/>
        </p:nvSpPr>
        <p:spPr bwMode="auto">
          <a:xfrm>
            <a:off x="10118725" y="3117850"/>
            <a:ext cx="1588" cy="2254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17" name="Line 1645"/>
          <p:cNvSpPr>
            <a:spLocks noChangeShapeType="1"/>
          </p:cNvSpPr>
          <p:nvPr/>
        </p:nvSpPr>
        <p:spPr bwMode="auto">
          <a:xfrm>
            <a:off x="500063" y="246063"/>
            <a:ext cx="1587" cy="1778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18" name="Line 1646"/>
          <p:cNvSpPr>
            <a:spLocks noChangeShapeType="1"/>
          </p:cNvSpPr>
          <p:nvPr/>
        </p:nvSpPr>
        <p:spPr bwMode="auto">
          <a:xfrm>
            <a:off x="1474788" y="246063"/>
            <a:ext cx="1587" cy="1778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19" name="Line 1647"/>
          <p:cNvSpPr>
            <a:spLocks noChangeShapeType="1"/>
          </p:cNvSpPr>
          <p:nvPr/>
        </p:nvSpPr>
        <p:spPr bwMode="auto">
          <a:xfrm>
            <a:off x="1762125" y="246063"/>
            <a:ext cx="1588" cy="1778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20" name="Line 1648"/>
          <p:cNvSpPr>
            <a:spLocks noChangeShapeType="1"/>
          </p:cNvSpPr>
          <p:nvPr/>
        </p:nvSpPr>
        <p:spPr bwMode="auto">
          <a:xfrm>
            <a:off x="2735263" y="246063"/>
            <a:ext cx="1587" cy="1778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21" name="Line 1649"/>
          <p:cNvSpPr>
            <a:spLocks noChangeShapeType="1"/>
          </p:cNvSpPr>
          <p:nvPr/>
        </p:nvSpPr>
        <p:spPr bwMode="auto">
          <a:xfrm>
            <a:off x="3024188" y="246063"/>
            <a:ext cx="1587" cy="1778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22" name="Line 1650"/>
          <p:cNvSpPr>
            <a:spLocks noChangeShapeType="1"/>
          </p:cNvSpPr>
          <p:nvPr/>
        </p:nvSpPr>
        <p:spPr bwMode="auto">
          <a:xfrm>
            <a:off x="3997325" y="246063"/>
            <a:ext cx="1588" cy="1778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23" name="Line 1651"/>
          <p:cNvSpPr>
            <a:spLocks noChangeShapeType="1"/>
          </p:cNvSpPr>
          <p:nvPr/>
        </p:nvSpPr>
        <p:spPr bwMode="auto">
          <a:xfrm>
            <a:off x="4286250" y="246063"/>
            <a:ext cx="1588" cy="1778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24" name="Line 1652"/>
          <p:cNvSpPr>
            <a:spLocks noChangeShapeType="1"/>
          </p:cNvSpPr>
          <p:nvPr/>
        </p:nvSpPr>
        <p:spPr bwMode="auto">
          <a:xfrm>
            <a:off x="5259388" y="246063"/>
            <a:ext cx="1587" cy="1778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25" name="Line 1653"/>
          <p:cNvSpPr>
            <a:spLocks noChangeShapeType="1"/>
          </p:cNvSpPr>
          <p:nvPr/>
        </p:nvSpPr>
        <p:spPr bwMode="auto">
          <a:xfrm>
            <a:off x="5548313" y="246063"/>
            <a:ext cx="1587" cy="1778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26" name="Line 1654"/>
          <p:cNvSpPr>
            <a:spLocks noChangeShapeType="1"/>
          </p:cNvSpPr>
          <p:nvPr/>
        </p:nvSpPr>
        <p:spPr bwMode="auto">
          <a:xfrm>
            <a:off x="6521450" y="2012950"/>
            <a:ext cx="1588" cy="1682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27" name="Line 1655"/>
          <p:cNvSpPr>
            <a:spLocks noChangeShapeType="1"/>
          </p:cNvSpPr>
          <p:nvPr/>
        </p:nvSpPr>
        <p:spPr bwMode="auto">
          <a:xfrm>
            <a:off x="6521450" y="246063"/>
            <a:ext cx="1588" cy="1778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28" name="Line 1656"/>
          <p:cNvSpPr>
            <a:spLocks noChangeShapeType="1"/>
          </p:cNvSpPr>
          <p:nvPr/>
        </p:nvSpPr>
        <p:spPr bwMode="auto">
          <a:xfrm>
            <a:off x="6808788" y="246063"/>
            <a:ext cx="1587" cy="1778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29" name="Line 1657"/>
          <p:cNvSpPr>
            <a:spLocks noChangeShapeType="1"/>
          </p:cNvSpPr>
          <p:nvPr/>
        </p:nvSpPr>
        <p:spPr bwMode="auto">
          <a:xfrm>
            <a:off x="7783513" y="246063"/>
            <a:ext cx="1587" cy="1778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30" name="Line 1658"/>
          <p:cNvSpPr>
            <a:spLocks noChangeShapeType="1"/>
          </p:cNvSpPr>
          <p:nvPr/>
        </p:nvSpPr>
        <p:spPr bwMode="auto">
          <a:xfrm>
            <a:off x="8070850" y="246063"/>
            <a:ext cx="1588" cy="1778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31" name="Line 1659"/>
          <p:cNvSpPr>
            <a:spLocks noChangeShapeType="1"/>
          </p:cNvSpPr>
          <p:nvPr/>
        </p:nvSpPr>
        <p:spPr bwMode="auto">
          <a:xfrm>
            <a:off x="9045575" y="246063"/>
            <a:ext cx="1588" cy="1778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32" name="Line 1660"/>
          <p:cNvSpPr>
            <a:spLocks noChangeShapeType="1"/>
          </p:cNvSpPr>
          <p:nvPr/>
        </p:nvSpPr>
        <p:spPr bwMode="auto">
          <a:xfrm>
            <a:off x="9332913" y="246063"/>
            <a:ext cx="1587" cy="1778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33" name="Line 1661"/>
          <p:cNvSpPr>
            <a:spLocks noChangeShapeType="1"/>
          </p:cNvSpPr>
          <p:nvPr/>
        </p:nvSpPr>
        <p:spPr bwMode="auto">
          <a:xfrm>
            <a:off x="10306050" y="246063"/>
            <a:ext cx="1588" cy="1778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34" name="Line 1662"/>
          <p:cNvSpPr>
            <a:spLocks noChangeShapeType="1"/>
          </p:cNvSpPr>
          <p:nvPr/>
        </p:nvSpPr>
        <p:spPr bwMode="auto">
          <a:xfrm>
            <a:off x="1785938" y="3878263"/>
            <a:ext cx="23812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35" name="Line 1663"/>
          <p:cNvSpPr>
            <a:spLocks noChangeShapeType="1"/>
          </p:cNvSpPr>
          <p:nvPr/>
        </p:nvSpPr>
        <p:spPr bwMode="auto">
          <a:xfrm>
            <a:off x="1725613" y="3878263"/>
            <a:ext cx="10001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36" name="Line 1664"/>
          <p:cNvSpPr>
            <a:spLocks noChangeShapeType="1"/>
          </p:cNvSpPr>
          <p:nvPr/>
        </p:nvSpPr>
        <p:spPr bwMode="auto">
          <a:xfrm>
            <a:off x="1757363" y="3505200"/>
            <a:ext cx="28575" cy="3730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37" name="Line 1665"/>
          <p:cNvSpPr>
            <a:spLocks noChangeShapeType="1"/>
          </p:cNvSpPr>
          <p:nvPr/>
        </p:nvSpPr>
        <p:spPr bwMode="auto">
          <a:xfrm>
            <a:off x="1809750" y="4171950"/>
            <a:ext cx="6350" cy="841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38" name="Line 1666"/>
          <p:cNvSpPr>
            <a:spLocks noChangeShapeType="1"/>
          </p:cNvSpPr>
          <p:nvPr/>
        </p:nvSpPr>
        <p:spPr bwMode="auto">
          <a:xfrm flipV="1">
            <a:off x="1235075" y="3878263"/>
            <a:ext cx="23813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39" name="Line 1667"/>
          <p:cNvSpPr>
            <a:spLocks noChangeShapeType="1"/>
          </p:cNvSpPr>
          <p:nvPr/>
        </p:nvSpPr>
        <p:spPr bwMode="auto">
          <a:xfrm>
            <a:off x="1220788" y="3878263"/>
            <a:ext cx="984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40" name="Line 1668"/>
          <p:cNvSpPr>
            <a:spLocks noChangeShapeType="1"/>
          </p:cNvSpPr>
          <p:nvPr/>
        </p:nvSpPr>
        <p:spPr bwMode="auto">
          <a:xfrm flipV="1">
            <a:off x="1258888" y="3505200"/>
            <a:ext cx="30162" cy="3730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41" name="Line 1669"/>
          <p:cNvSpPr>
            <a:spLocks noChangeShapeType="1"/>
          </p:cNvSpPr>
          <p:nvPr/>
        </p:nvSpPr>
        <p:spPr bwMode="auto">
          <a:xfrm flipV="1">
            <a:off x="1228725" y="4171950"/>
            <a:ext cx="6350" cy="841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42" name="Line 1670"/>
          <p:cNvSpPr>
            <a:spLocks noChangeShapeType="1"/>
          </p:cNvSpPr>
          <p:nvPr/>
        </p:nvSpPr>
        <p:spPr bwMode="auto">
          <a:xfrm>
            <a:off x="1628775" y="3786188"/>
            <a:ext cx="1588" cy="1127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43" name="Line 1671"/>
          <p:cNvSpPr>
            <a:spLocks noChangeShapeType="1"/>
          </p:cNvSpPr>
          <p:nvPr/>
        </p:nvSpPr>
        <p:spPr bwMode="auto">
          <a:xfrm>
            <a:off x="1417638" y="3786188"/>
            <a:ext cx="1587" cy="1127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44" name="Line 1672"/>
          <p:cNvSpPr>
            <a:spLocks noChangeShapeType="1"/>
          </p:cNvSpPr>
          <p:nvPr/>
        </p:nvSpPr>
        <p:spPr bwMode="auto">
          <a:xfrm flipV="1">
            <a:off x="1258888" y="3854450"/>
            <a:ext cx="158750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45" name="Line 1673"/>
          <p:cNvSpPr>
            <a:spLocks noChangeShapeType="1"/>
          </p:cNvSpPr>
          <p:nvPr/>
        </p:nvSpPr>
        <p:spPr bwMode="auto">
          <a:xfrm>
            <a:off x="1628775" y="3854450"/>
            <a:ext cx="157163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46" name="Line 1674"/>
          <p:cNvSpPr>
            <a:spLocks noChangeShapeType="1"/>
          </p:cNvSpPr>
          <p:nvPr/>
        </p:nvSpPr>
        <p:spPr bwMode="auto">
          <a:xfrm>
            <a:off x="1417638" y="3854450"/>
            <a:ext cx="2111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47" name="Line 1675"/>
          <p:cNvSpPr>
            <a:spLocks noChangeShapeType="1"/>
          </p:cNvSpPr>
          <p:nvPr/>
        </p:nvSpPr>
        <p:spPr bwMode="auto">
          <a:xfrm>
            <a:off x="1522413" y="3775075"/>
            <a:ext cx="1587" cy="3508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48" name="Freeform 1676"/>
          <p:cNvSpPr>
            <a:spLocks noChangeArrowheads="1"/>
          </p:cNvSpPr>
          <p:nvPr/>
        </p:nvSpPr>
        <p:spPr bwMode="auto">
          <a:xfrm>
            <a:off x="1522413" y="4038600"/>
            <a:ext cx="284162" cy="9525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8160" y="0"/>
                  <a:pt x="15360" y="7855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49" name="Freeform 1677"/>
          <p:cNvSpPr>
            <a:spLocks noChangeArrowheads="1"/>
          </p:cNvSpPr>
          <p:nvPr/>
        </p:nvSpPr>
        <p:spPr bwMode="auto">
          <a:xfrm>
            <a:off x="1239838" y="4038600"/>
            <a:ext cx="282575" cy="9525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3440" y="0"/>
                  <a:pt x="6240" y="7855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50" name="Line 1678"/>
          <p:cNvSpPr>
            <a:spLocks noChangeShapeType="1"/>
          </p:cNvSpPr>
          <p:nvPr/>
        </p:nvSpPr>
        <p:spPr bwMode="auto">
          <a:xfrm>
            <a:off x="1522413" y="3752850"/>
            <a:ext cx="1587" cy="3508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51" name="Line 1679"/>
          <p:cNvSpPr>
            <a:spLocks noChangeShapeType="1"/>
          </p:cNvSpPr>
          <p:nvPr/>
        </p:nvSpPr>
        <p:spPr bwMode="auto">
          <a:xfrm flipV="1">
            <a:off x="1119188" y="3878263"/>
            <a:ext cx="139700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52" name="Line 1680"/>
          <p:cNvSpPr>
            <a:spLocks noChangeShapeType="1"/>
          </p:cNvSpPr>
          <p:nvPr/>
        </p:nvSpPr>
        <p:spPr bwMode="auto">
          <a:xfrm>
            <a:off x="1785938" y="3878263"/>
            <a:ext cx="142875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53" name="Line 1681"/>
          <p:cNvSpPr>
            <a:spLocks noChangeShapeType="1"/>
          </p:cNvSpPr>
          <p:nvPr/>
        </p:nvSpPr>
        <p:spPr bwMode="auto">
          <a:xfrm>
            <a:off x="1119188" y="3854450"/>
            <a:ext cx="2984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54" name="Line 1682"/>
          <p:cNvSpPr>
            <a:spLocks noChangeShapeType="1"/>
          </p:cNvSpPr>
          <p:nvPr/>
        </p:nvSpPr>
        <p:spPr bwMode="auto">
          <a:xfrm>
            <a:off x="1628775" y="3854450"/>
            <a:ext cx="3000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55" name="Line 1683"/>
          <p:cNvSpPr>
            <a:spLocks noChangeShapeType="1"/>
          </p:cNvSpPr>
          <p:nvPr/>
        </p:nvSpPr>
        <p:spPr bwMode="auto">
          <a:xfrm flipV="1">
            <a:off x="1576388" y="3808413"/>
            <a:ext cx="139700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56" name="Line 1684"/>
          <p:cNvSpPr>
            <a:spLocks noChangeShapeType="1"/>
          </p:cNvSpPr>
          <p:nvPr/>
        </p:nvSpPr>
        <p:spPr bwMode="auto">
          <a:xfrm>
            <a:off x="1327150" y="3808413"/>
            <a:ext cx="142875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57" name="Line 1685"/>
          <p:cNvSpPr>
            <a:spLocks noChangeShapeType="1"/>
          </p:cNvSpPr>
          <p:nvPr/>
        </p:nvSpPr>
        <p:spPr bwMode="auto">
          <a:xfrm>
            <a:off x="2641600" y="3878263"/>
            <a:ext cx="23813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58" name="Line 1686"/>
          <p:cNvSpPr>
            <a:spLocks noChangeShapeType="1"/>
          </p:cNvSpPr>
          <p:nvPr/>
        </p:nvSpPr>
        <p:spPr bwMode="auto">
          <a:xfrm>
            <a:off x="2581275" y="3878263"/>
            <a:ext cx="984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59" name="Line 1687"/>
          <p:cNvSpPr>
            <a:spLocks noChangeShapeType="1"/>
          </p:cNvSpPr>
          <p:nvPr/>
        </p:nvSpPr>
        <p:spPr bwMode="auto">
          <a:xfrm>
            <a:off x="2611438" y="3505200"/>
            <a:ext cx="30162" cy="3730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60" name="Line 1688"/>
          <p:cNvSpPr>
            <a:spLocks noChangeShapeType="1"/>
          </p:cNvSpPr>
          <p:nvPr/>
        </p:nvSpPr>
        <p:spPr bwMode="auto">
          <a:xfrm>
            <a:off x="2665413" y="4171950"/>
            <a:ext cx="6350" cy="841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61" name="Line 1689"/>
          <p:cNvSpPr>
            <a:spLocks noChangeShapeType="1"/>
          </p:cNvSpPr>
          <p:nvPr/>
        </p:nvSpPr>
        <p:spPr bwMode="auto">
          <a:xfrm flipV="1">
            <a:off x="2090738" y="3878263"/>
            <a:ext cx="23812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62" name="Line 1690"/>
          <p:cNvSpPr>
            <a:spLocks noChangeShapeType="1"/>
          </p:cNvSpPr>
          <p:nvPr/>
        </p:nvSpPr>
        <p:spPr bwMode="auto">
          <a:xfrm>
            <a:off x="2074863" y="3878263"/>
            <a:ext cx="10001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63" name="Line 1691"/>
          <p:cNvSpPr>
            <a:spLocks noChangeShapeType="1"/>
          </p:cNvSpPr>
          <p:nvPr/>
        </p:nvSpPr>
        <p:spPr bwMode="auto">
          <a:xfrm flipV="1">
            <a:off x="2114550" y="3505200"/>
            <a:ext cx="28575" cy="3730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64" name="Line 1692"/>
          <p:cNvSpPr>
            <a:spLocks noChangeShapeType="1"/>
          </p:cNvSpPr>
          <p:nvPr/>
        </p:nvSpPr>
        <p:spPr bwMode="auto">
          <a:xfrm flipV="1">
            <a:off x="2084388" y="4171950"/>
            <a:ext cx="6350" cy="841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65" name="Line 1693"/>
          <p:cNvSpPr>
            <a:spLocks noChangeShapeType="1"/>
          </p:cNvSpPr>
          <p:nvPr/>
        </p:nvSpPr>
        <p:spPr bwMode="auto">
          <a:xfrm>
            <a:off x="2482850" y="3786188"/>
            <a:ext cx="1588" cy="1127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66" name="Line 1694"/>
          <p:cNvSpPr>
            <a:spLocks noChangeShapeType="1"/>
          </p:cNvSpPr>
          <p:nvPr/>
        </p:nvSpPr>
        <p:spPr bwMode="auto">
          <a:xfrm>
            <a:off x="2271713" y="3786188"/>
            <a:ext cx="1587" cy="1127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67" name="Line 1695"/>
          <p:cNvSpPr>
            <a:spLocks noChangeShapeType="1"/>
          </p:cNvSpPr>
          <p:nvPr/>
        </p:nvSpPr>
        <p:spPr bwMode="auto">
          <a:xfrm flipV="1">
            <a:off x="2114550" y="3854450"/>
            <a:ext cx="157163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68" name="Line 1696"/>
          <p:cNvSpPr>
            <a:spLocks noChangeShapeType="1"/>
          </p:cNvSpPr>
          <p:nvPr/>
        </p:nvSpPr>
        <p:spPr bwMode="auto">
          <a:xfrm>
            <a:off x="2482850" y="3854450"/>
            <a:ext cx="158750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69" name="Line 1697"/>
          <p:cNvSpPr>
            <a:spLocks noChangeShapeType="1"/>
          </p:cNvSpPr>
          <p:nvPr/>
        </p:nvSpPr>
        <p:spPr bwMode="auto">
          <a:xfrm>
            <a:off x="2271713" y="3854450"/>
            <a:ext cx="2111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70" name="Line 1698"/>
          <p:cNvSpPr>
            <a:spLocks noChangeShapeType="1"/>
          </p:cNvSpPr>
          <p:nvPr/>
        </p:nvSpPr>
        <p:spPr bwMode="auto">
          <a:xfrm>
            <a:off x="2378075" y="3775075"/>
            <a:ext cx="1588" cy="3508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71" name="Freeform 1699"/>
          <p:cNvSpPr>
            <a:spLocks noChangeArrowheads="1"/>
          </p:cNvSpPr>
          <p:nvPr/>
        </p:nvSpPr>
        <p:spPr bwMode="auto">
          <a:xfrm>
            <a:off x="2378075" y="4038600"/>
            <a:ext cx="282575" cy="9525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8160" y="0"/>
                  <a:pt x="15360" y="7855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72" name="Freeform 1700"/>
          <p:cNvSpPr>
            <a:spLocks noChangeArrowheads="1"/>
          </p:cNvSpPr>
          <p:nvPr/>
        </p:nvSpPr>
        <p:spPr bwMode="auto">
          <a:xfrm>
            <a:off x="2093913" y="4038600"/>
            <a:ext cx="284162" cy="9525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3440" y="0"/>
                  <a:pt x="6240" y="7855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73" name="Line 1701"/>
          <p:cNvSpPr>
            <a:spLocks noChangeShapeType="1"/>
          </p:cNvSpPr>
          <p:nvPr/>
        </p:nvSpPr>
        <p:spPr bwMode="auto">
          <a:xfrm>
            <a:off x="2378075" y="3752850"/>
            <a:ext cx="1588" cy="3508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74" name="Line 1702"/>
          <p:cNvSpPr>
            <a:spLocks noChangeShapeType="1"/>
          </p:cNvSpPr>
          <p:nvPr/>
        </p:nvSpPr>
        <p:spPr bwMode="auto">
          <a:xfrm flipV="1">
            <a:off x="1973263" y="3878263"/>
            <a:ext cx="141287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75" name="Line 1703"/>
          <p:cNvSpPr>
            <a:spLocks noChangeShapeType="1"/>
          </p:cNvSpPr>
          <p:nvPr/>
        </p:nvSpPr>
        <p:spPr bwMode="auto">
          <a:xfrm>
            <a:off x="2641600" y="3878263"/>
            <a:ext cx="142875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76" name="Line 1704"/>
          <p:cNvSpPr>
            <a:spLocks noChangeShapeType="1"/>
          </p:cNvSpPr>
          <p:nvPr/>
        </p:nvSpPr>
        <p:spPr bwMode="auto">
          <a:xfrm>
            <a:off x="1973263" y="3854450"/>
            <a:ext cx="2984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77" name="Line 1705"/>
          <p:cNvSpPr>
            <a:spLocks noChangeShapeType="1"/>
          </p:cNvSpPr>
          <p:nvPr/>
        </p:nvSpPr>
        <p:spPr bwMode="auto">
          <a:xfrm>
            <a:off x="2482850" y="3854450"/>
            <a:ext cx="3016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78" name="Line 1706"/>
          <p:cNvSpPr>
            <a:spLocks noChangeShapeType="1"/>
          </p:cNvSpPr>
          <p:nvPr/>
        </p:nvSpPr>
        <p:spPr bwMode="auto">
          <a:xfrm flipV="1">
            <a:off x="2430463" y="3808413"/>
            <a:ext cx="141287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79" name="Line 1707"/>
          <p:cNvSpPr>
            <a:spLocks noChangeShapeType="1"/>
          </p:cNvSpPr>
          <p:nvPr/>
        </p:nvSpPr>
        <p:spPr bwMode="auto">
          <a:xfrm>
            <a:off x="2182813" y="3808413"/>
            <a:ext cx="141287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80" name="Line 1708"/>
          <p:cNvSpPr>
            <a:spLocks noChangeShapeType="1"/>
          </p:cNvSpPr>
          <p:nvPr/>
        </p:nvSpPr>
        <p:spPr bwMode="auto">
          <a:xfrm>
            <a:off x="3497263" y="3878263"/>
            <a:ext cx="22225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81" name="Line 1709"/>
          <p:cNvSpPr>
            <a:spLocks noChangeShapeType="1"/>
          </p:cNvSpPr>
          <p:nvPr/>
        </p:nvSpPr>
        <p:spPr bwMode="auto">
          <a:xfrm>
            <a:off x="3436938" y="3878263"/>
            <a:ext cx="984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82" name="Line 1710"/>
          <p:cNvSpPr>
            <a:spLocks noChangeShapeType="1"/>
          </p:cNvSpPr>
          <p:nvPr/>
        </p:nvSpPr>
        <p:spPr bwMode="auto">
          <a:xfrm>
            <a:off x="3467100" y="3505200"/>
            <a:ext cx="30163" cy="3730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83" name="Line 1711"/>
          <p:cNvSpPr>
            <a:spLocks noChangeShapeType="1"/>
          </p:cNvSpPr>
          <p:nvPr/>
        </p:nvSpPr>
        <p:spPr bwMode="auto">
          <a:xfrm>
            <a:off x="3519488" y="4171950"/>
            <a:ext cx="6350" cy="841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84" name="Line 1712"/>
          <p:cNvSpPr>
            <a:spLocks noChangeShapeType="1"/>
          </p:cNvSpPr>
          <p:nvPr/>
        </p:nvSpPr>
        <p:spPr bwMode="auto">
          <a:xfrm flipV="1">
            <a:off x="2946400" y="3878263"/>
            <a:ext cx="22225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85" name="Line 1713"/>
          <p:cNvSpPr>
            <a:spLocks noChangeShapeType="1"/>
          </p:cNvSpPr>
          <p:nvPr/>
        </p:nvSpPr>
        <p:spPr bwMode="auto">
          <a:xfrm>
            <a:off x="2930525" y="3878263"/>
            <a:ext cx="984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86" name="Line 1714"/>
          <p:cNvSpPr>
            <a:spLocks noChangeShapeType="1"/>
          </p:cNvSpPr>
          <p:nvPr/>
        </p:nvSpPr>
        <p:spPr bwMode="auto">
          <a:xfrm flipV="1">
            <a:off x="2968625" y="3505200"/>
            <a:ext cx="30163" cy="3730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87" name="Line 1715"/>
          <p:cNvSpPr>
            <a:spLocks noChangeShapeType="1"/>
          </p:cNvSpPr>
          <p:nvPr/>
        </p:nvSpPr>
        <p:spPr bwMode="auto">
          <a:xfrm flipV="1">
            <a:off x="2940050" y="4171950"/>
            <a:ext cx="6350" cy="841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88" name="Line 1716"/>
          <p:cNvSpPr>
            <a:spLocks noChangeShapeType="1"/>
          </p:cNvSpPr>
          <p:nvPr/>
        </p:nvSpPr>
        <p:spPr bwMode="auto">
          <a:xfrm>
            <a:off x="3338513" y="3786188"/>
            <a:ext cx="1587" cy="1127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89" name="Line 1717"/>
          <p:cNvSpPr>
            <a:spLocks noChangeShapeType="1"/>
          </p:cNvSpPr>
          <p:nvPr/>
        </p:nvSpPr>
        <p:spPr bwMode="auto">
          <a:xfrm>
            <a:off x="3127375" y="3786188"/>
            <a:ext cx="1588" cy="1127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90" name="Line 1718"/>
          <p:cNvSpPr>
            <a:spLocks noChangeShapeType="1"/>
          </p:cNvSpPr>
          <p:nvPr/>
        </p:nvSpPr>
        <p:spPr bwMode="auto">
          <a:xfrm flipV="1">
            <a:off x="2968625" y="3854450"/>
            <a:ext cx="158750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91" name="Line 1719"/>
          <p:cNvSpPr>
            <a:spLocks noChangeShapeType="1"/>
          </p:cNvSpPr>
          <p:nvPr/>
        </p:nvSpPr>
        <p:spPr bwMode="auto">
          <a:xfrm>
            <a:off x="3338513" y="3854450"/>
            <a:ext cx="158750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92" name="Line 1720"/>
          <p:cNvSpPr>
            <a:spLocks noChangeShapeType="1"/>
          </p:cNvSpPr>
          <p:nvPr/>
        </p:nvSpPr>
        <p:spPr bwMode="auto">
          <a:xfrm>
            <a:off x="3127375" y="3854450"/>
            <a:ext cx="2111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93" name="Line 1721"/>
          <p:cNvSpPr>
            <a:spLocks noChangeShapeType="1"/>
          </p:cNvSpPr>
          <p:nvPr/>
        </p:nvSpPr>
        <p:spPr bwMode="auto">
          <a:xfrm>
            <a:off x="3232150" y="3775075"/>
            <a:ext cx="1588" cy="3508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94" name="Freeform 1722"/>
          <p:cNvSpPr>
            <a:spLocks noChangeArrowheads="1"/>
          </p:cNvSpPr>
          <p:nvPr/>
        </p:nvSpPr>
        <p:spPr bwMode="auto">
          <a:xfrm>
            <a:off x="3232150" y="4038600"/>
            <a:ext cx="284163" cy="9525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8160" y="0"/>
                  <a:pt x="15360" y="7855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95" name="Freeform 1723"/>
          <p:cNvSpPr>
            <a:spLocks noChangeArrowheads="1"/>
          </p:cNvSpPr>
          <p:nvPr/>
        </p:nvSpPr>
        <p:spPr bwMode="auto">
          <a:xfrm>
            <a:off x="2949575" y="4038600"/>
            <a:ext cx="282575" cy="9525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3440" y="0"/>
                  <a:pt x="6240" y="7855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96" name="Line 1724"/>
          <p:cNvSpPr>
            <a:spLocks noChangeShapeType="1"/>
          </p:cNvSpPr>
          <p:nvPr/>
        </p:nvSpPr>
        <p:spPr bwMode="auto">
          <a:xfrm>
            <a:off x="3232150" y="3752850"/>
            <a:ext cx="1588" cy="3508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97" name="Line 1725"/>
          <p:cNvSpPr>
            <a:spLocks noChangeShapeType="1"/>
          </p:cNvSpPr>
          <p:nvPr/>
        </p:nvSpPr>
        <p:spPr bwMode="auto">
          <a:xfrm flipV="1">
            <a:off x="2828925" y="3878263"/>
            <a:ext cx="139700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98" name="Line 1726"/>
          <p:cNvSpPr>
            <a:spLocks noChangeShapeType="1"/>
          </p:cNvSpPr>
          <p:nvPr/>
        </p:nvSpPr>
        <p:spPr bwMode="auto">
          <a:xfrm>
            <a:off x="3497263" y="3878263"/>
            <a:ext cx="141287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399" name="Line 1727"/>
          <p:cNvSpPr>
            <a:spLocks noChangeShapeType="1"/>
          </p:cNvSpPr>
          <p:nvPr/>
        </p:nvSpPr>
        <p:spPr bwMode="auto">
          <a:xfrm>
            <a:off x="2828925" y="3854450"/>
            <a:ext cx="2984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00" name="Line 1728"/>
          <p:cNvSpPr>
            <a:spLocks noChangeShapeType="1"/>
          </p:cNvSpPr>
          <p:nvPr/>
        </p:nvSpPr>
        <p:spPr bwMode="auto">
          <a:xfrm>
            <a:off x="3338513" y="3854450"/>
            <a:ext cx="3000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01" name="Line 1729"/>
          <p:cNvSpPr>
            <a:spLocks noChangeShapeType="1"/>
          </p:cNvSpPr>
          <p:nvPr/>
        </p:nvSpPr>
        <p:spPr bwMode="auto">
          <a:xfrm flipV="1">
            <a:off x="3286125" y="3808413"/>
            <a:ext cx="139700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02" name="Line 1730"/>
          <p:cNvSpPr>
            <a:spLocks noChangeShapeType="1"/>
          </p:cNvSpPr>
          <p:nvPr/>
        </p:nvSpPr>
        <p:spPr bwMode="auto">
          <a:xfrm>
            <a:off x="3036888" y="3808413"/>
            <a:ext cx="142875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03" name="Line 1731"/>
          <p:cNvSpPr>
            <a:spLocks noChangeShapeType="1"/>
          </p:cNvSpPr>
          <p:nvPr/>
        </p:nvSpPr>
        <p:spPr bwMode="auto">
          <a:xfrm>
            <a:off x="4351338" y="3878263"/>
            <a:ext cx="23812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04" name="Line 1732"/>
          <p:cNvSpPr>
            <a:spLocks noChangeShapeType="1"/>
          </p:cNvSpPr>
          <p:nvPr/>
        </p:nvSpPr>
        <p:spPr bwMode="auto">
          <a:xfrm>
            <a:off x="4291013" y="3878263"/>
            <a:ext cx="984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05" name="Line 1733"/>
          <p:cNvSpPr>
            <a:spLocks noChangeShapeType="1"/>
          </p:cNvSpPr>
          <p:nvPr/>
        </p:nvSpPr>
        <p:spPr bwMode="auto">
          <a:xfrm>
            <a:off x="4321175" y="3505200"/>
            <a:ext cx="30163" cy="3730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06" name="Line 1734"/>
          <p:cNvSpPr>
            <a:spLocks noChangeShapeType="1"/>
          </p:cNvSpPr>
          <p:nvPr/>
        </p:nvSpPr>
        <p:spPr bwMode="auto">
          <a:xfrm>
            <a:off x="4375150" y="4171950"/>
            <a:ext cx="6350" cy="841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07" name="Line 1735"/>
          <p:cNvSpPr>
            <a:spLocks noChangeShapeType="1"/>
          </p:cNvSpPr>
          <p:nvPr/>
        </p:nvSpPr>
        <p:spPr bwMode="auto">
          <a:xfrm flipV="1">
            <a:off x="3800475" y="3878263"/>
            <a:ext cx="23813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08" name="Line 1736"/>
          <p:cNvSpPr>
            <a:spLocks noChangeShapeType="1"/>
          </p:cNvSpPr>
          <p:nvPr/>
        </p:nvSpPr>
        <p:spPr bwMode="auto">
          <a:xfrm>
            <a:off x="3786188" y="3878263"/>
            <a:ext cx="984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09" name="Line 1737"/>
          <p:cNvSpPr>
            <a:spLocks noChangeShapeType="1"/>
          </p:cNvSpPr>
          <p:nvPr/>
        </p:nvSpPr>
        <p:spPr bwMode="auto">
          <a:xfrm flipV="1">
            <a:off x="3824288" y="3505200"/>
            <a:ext cx="30162" cy="3730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10" name="Line 1738"/>
          <p:cNvSpPr>
            <a:spLocks noChangeShapeType="1"/>
          </p:cNvSpPr>
          <p:nvPr/>
        </p:nvSpPr>
        <p:spPr bwMode="auto">
          <a:xfrm flipV="1">
            <a:off x="3794125" y="4171950"/>
            <a:ext cx="6350" cy="841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11" name="Line 1739"/>
          <p:cNvSpPr>
            <a:spLocks noChangeShapeType="1"/>
          </p:cNvSpPr>
          <p:nvPr/>
        </p:nvSpPr>
        <p:spPr bwMode="auto">
          <a:xfrm>
            <a:off x="4192588" y="3786188"/>
            <a:ext cx="1587" cy="1127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12" name="Line 1740"/>
          <p:cNvSpPr>
            <a:spLocks noChangeShapeType="1"/>
          </p:cNvSpPr>
          <p:nvPr/>
        </p:nvSpPr>
        <p:spPr bwMode="auto">
          <a:xfrm>
            <a:off x="3983038" y="3786188"/>
            <a:ext cx="1587" cy="1127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13" name="Line 1741"/>
          <p:cNvSpPr>
            <a:spLocks noChangeShapeType="1"/>
          </p:cNvSpPr>
          <p:nvPr/>
        </p:nvSpPr>
        <p:spPr bwMode="auto">
          <a:xfrm flipV="1">
            <a:off x="3824288" y="3854450"/>
            <a:ext cx="158750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14" name="Line 1742"/>
          <p:cNvSpPr>
            <a:spLocks noChangeShapeType="1"/>
          </p:cNvSpPr>
          <p:nvPr/>
        </p:nvSpPr>
        <p:spPr bwMode="auto">
          <a:xfrm>
            <a:off x="4192588" y="3854450"/>
            <a:ext cx="158750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15" name="Line 1743"/>
          <p:cNvSpPr>
            <a:spLocks noChangeShapeType="1"/>
          </p:cNvSpPr>
          <p:nvPr/>
        </p:nvSpPr>
        <p:spPr bwMode="auto">
          <a:xfrm>
            <a:off x="3983038" y="3854450"/>
            <a:ext cx="2095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16" name="Line 1744"/>
          <p:cNvSpPr>
            <a:spLocks noChangeShapeType="1"/>
          </p:cNvSpPr>
          <p:nvPr/>
        </p:nvSpPr>
        <p:spPr bwMode="auto">
          <a:xfrm>
            <a:off x="4087813" y="3775075"/>
            <a:ext cx="1587" cy="3508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17" name="Freeform 1745"/>
          <p:cNvSpPr>
            <a:spLocks noChangeArrowheads="1"/>
          </p:cNvSpPr>
          <p:nvPr/>
        </p:nvSpPr>
        <p:spPr bwMode="auto">
          <a:xfrm>
            <a:off x="4087813" y="4038600"/>
            <a:ext cx="284162" cy="9525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8160" y="0"/>
                  <a:pt x="15360" y="7855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18" name="Freeform 1746"/>
          <p:cNvSpPr>
            <a:spLocks noChangeArrowheads="1"/>
          </p:cNvSpPr>
          <p:nvPr/>
        </p:nvSpPr>
        <p:spPr bwMode="auto">
          <a:xfrm>
            <a:off x="3803650" y="4038600"/>
            <a:ext cx="284163" cy="9525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3440" y="0"/>
                  <a:pt x="6240" y="7855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19" name="Line 1747"/>
          <p:cNvSpPr>
            <a:spLocks noChangeShapeType="1"/>
          </p:cNvSpPr>
          <p:nvPr/>
        </p:nvSpPr>
        <p:spPr bwMode="auto">
          <a:xfrm>
            <a:off x="4087813" y="3752850"/>
            <a:ext cx="1587" cy="3508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20" name="Line 1748"/>
          <p:cNvSpPr>
            <a:spLocks noChangeShapeType="1"/>
          </p:cNvSpPr>
          <p:nvPr/>
        </p:nvSpPr>
        <p:spPr bwMode="auto">
          <a:xfrm flipV="1">
            <a:off x="3683000" y="3878263"/>
            <a:ext cx="141288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21" name="Line 1749"/>
          <p:cNvSpPr>
            <a:spLocks noChangeShapeType="1"/>
          </p:cNvSpPr>
          <p:nvPr/>
        </p:nvSpPr>
        <p:spPr bwMode="auto">
          <a:xfrm>
            <a:off x="4351338" y="3878263"/>
            <a:ext cx="142875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22" name="Line 1750"/>
          <p:cNvSpPr>
            <a:spLocks noChangeShapeType="1"/>
          </p:cNvSpPr>
          <p:nvPr/>
        </p:nvSpPr>
        <p:spPr bwMode="auto">
          <a:xfrm>
            <a:off x="3683000" y="3854450"/>
            <a:ext cx="3000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23" name="Line 1751"/>
          <p:cNvSpPr>
            <a:spLocks noChangeShapeType="1"/>
          </p:cNvSpPr>
          <p:nvPr/>
        </p:nvSpPr>
        <p:spPr bwMode="auto">
          <a:xfrm>
            <a:off x="4192588" y="3854450"/>
            <a:ext cx="3016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24" name="Line 1752"/>
          <p:cNvSpPr>
            <a:spLocks noChangeShapeType="1"/>
          </p:cNvSpPr>
          <p:nvPr/>
        </p:nvSpPr>
        <p:spPr bwMode="auto">
          <a:xfrm flipV="1">
            <a:off x="4140200" y="3808413"/>
            <a:ext cx="141288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25" name="Line 1753"/>
          <p:cNvSpPr>
            <a:spLocks noChangeShapeType="1"/>
          </p:cNvSpPr>
          <p:nvPr/>
        </p:nvSpPr>
        <p:spPr bwMode="auto">
          <a:xfrm>
            <a:off x="3892550" y="3808413"/>
            <a:ext cx="142875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26" name="Line 1754"/>
          <p:cNvSpPr>
            <a:spLocks noChangeShapeType="1"/>
          </p:cNvSpPr>
          <p:nvPr/>
        </p:nvSpPr>
        <p:spPr bwMode="auto">
          <a:xfrm>
            <a:off x="5207000" y="3878263"/>
            <a:ext cx="22225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27" name="Line 1755"/>
          <p:cNvSpPr>
            <a:spLocks noChangeShapeType="1"/>
          </p:cNvSpPr>
          <p:nvPr/>
        </p:nvSpPr>
        <p:spPr bwMode="auto">
          <a:xfrm>
            <a:off x="5146675" y="3878263"/>
            <a:ext cx="984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28" name="Line 1756"/>
          <p:cNvSpPr>
            <a:spLocks noChangeShapeType="1"/>
          </p:cNvSpPr>
          <p:nvPr/>
        </p:nvSpPr>
        <p:spPr bwMode="auto">
          <a:xfrm>
            <a:off x="5176838" y="3505200"/>
            <a:ext cx="30162" cy="3730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29" name="Line 1757"/>
          <p:cNvSpPr>
            <a:spLocks noChangeShapeType="1"/>
          </p:cNvSpPr>
          <p:nvPr/>
        </p:nvSpPr>
        <p:spPr bwMode="auto">
          <a:xfrm>
            <a:off x="5229225" y="4171950"/>
            <a:ext cx="6350" cy="841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30" name="Line 1758"/>
          <p:cNvSpPr>
            <a:spLocks noChangeShapeType="1"/>
          </p:cNvSpPr>
          <p:nvPr/>
        </p:nvSpPr>
        <p:spPr bwMode="auto">
          <a:xfrm flipV="1">
            <a:off x="4656138" y="3878263"/>
            <a:ext cx="22225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31" name="Line 1759"/>
          <p:cNvSpPr>
            <a:spLocks noChangeShapeType="1"/>
          </p:cNvSpPr>
          <p:nvPr/>
        </p:nvSpPr>
        <p:spPr bwMode="auto">
          <a:xfrm>
            <a:off x="4640263" y="3878263"/>
            <a:ext cx="984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32" name="Line 1760"/>
          <p:cNvSpPr>
            <a:spLocks noChangeShapeType="1"/>
          </p:cNvSpPr>
          <p:nvPr/>
        </p:nvSpPr>
        <p:spPr bwMode="auto">
          <a:xfrm flipV="1">
            <a:off x="4678363" y="3505200"/>
            <a:ext cx="30162" cy="3730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33" name="Line 1761"/>
          <p:cNvSpPr>
            <a:spLocks noChangeShapeType="1"/>
          </p:cNvSpPr>
          <p:nvPr/>
        </p:nvSpPr>
        <p:spPr bwMode="auto">
          <a:xfrm flipV="1">
            <a:off x="4649788" y="4171950"/>
            <a:ext cx="6350" cy="841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34" name="Line 1762"/>
          <p:cNvSpPr>
            <a:spLocks noChangeShapeType="1"/>
          </p:cNvSpPr>
          <p:nvPr/>
        </p:nvSpPr>
        <p:spPr bwMode="auto">
          <a:xfrm>
            <a:off x="5048250" y="3786188"/>
            <a:ext cx="1588" cy="1127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35" name="Line 1763"/>
          <p:cNvSpPr>
            <a:spLocks noChangeShapeType="1"/>
          </p:cNvSpPr>
          <p:nvPr/>
        </p:nvSpPr>
        <p:spPr bwMode="auto">
          <a:xfrm>
            <a:off x="4837113" y="3786188"/>
            <a:ext cx="1587" cy="1127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36" name="Line 1764"/>
          <p:cNvSpPr>
            <a:spLocks noChangeShapeType="1"/>
          </p:cNvSpPr>
          <p:nvPr/>
        </p:nvSpPr>
        <p:spPr bwMode="auto">
          <a:xfrm flipV="1">
            <a:off x="4678363" y="3854450"/>
            <a:ext cx="158750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37" name="Line 1765"/>
          <p:cNvSpPr>
            <a:spLocks noChangeShapeType="1"/>
          </p:cNvSpPr>
          <p:nvPr/>
        </p:nvSpPr>
        <p:spPr bwMode="auto">
          <a:xfrm>
            <a:off x="5048250" y="3854450"/>
            <a:ext cx="158750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38" name="Line 1766"/>
          <p:cNvSpPr>
            <a:spLocks noChangeShapeType="1"/>
          </p:cNvSpPr>
          <p:nvPr/>
        </p:nvSpPr>
        <p:spPr bwMode="auto">
          <a:xfrm>
            <a:off x="4837113" y="3854450"/>
            <a:ext cx="2111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39" name="Line 1767"/>
          <p:cNvSpPr>
            <a:spLocks noChangeShapeType="1"/>
          </p:cNvSpPr>
          <p:nvPr/>
        </p:nvSpPr>
        <p:spPr bwMode="auto">
          <a:xfrm>
            <a:off x="4943475" y="3775075"/>
            <a:ext cx="1588" cy="3508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40" name="Freeform 1768"/>
          <p:cNvSpPr>
            <a:spLocks noChangeArrowheads="1"/>
          </p:cNvSpPr>
          <p:nvPr/>
        </p:nvSpPr>
        <p:spPr bwMode="auto">
          <a:xfrm>
            <a:off x="4943475" y="4038600"/>
            <a:ext cx="282575" cy="9525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8160" y="0"/>
                  <a:pt x="15360" y="7855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41" name="Freeform 1769"/>
          <p:cNvSpPr>
            <a:spLocks noChangeArrowheads="1"/>
          </p:cNvSpPr>
          <p:nvPr/>
        </p:nvSpPr>
        <p:spPr bwMode="auto">
          <a:xfrm>
            <a:off x="4659313" y="4038600"/>
            <a:ext cx="284162" cy="9525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3440" y="0"/>
                  <a:pt x="6240" y="7855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42" name="Line 1770"/>
          <p:cNvSpPr>
            <a:spLocks noChangeShapeType="1"/>
          </p:cNvSpPr>
          <p:nvPr/>
        </p:nvSpPr>
        <p:spPr bwMode="auto">
          <a:xfrm>
            <a:off x="4943475" y="3752850"/>
            <a:ext cx="1588" cy="3508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43" name="Line 1771"/>
          <p:cNvSpPr>
            <a:spLocks noChangeShapeType="1"/>
          </p:cNvSpPr>
          <p:nvPr/>
        </p:nvSpPr>
        <p:spPr bwMode="auto">
          <a:xfrm flipV="1">
            <a:off x="4538663" y="3878263"/>
            <a:ext cx="139700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44" name="Line 1772"/>
          <p:cNvSpPr>
            <a:spLocks noChangeShapeType="1"/>
          </p:cNvSpPr>
          <p:nvPr/>
        </p:nvSpPr>
        <p:spPr bwMode="auto">
          <a:xfrm>
            <a:off x="5207000" y="3878263"/>
            <a:ext cx="141288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45" name="Line 1773"/>
          <p:cNvSpPr>
            <a:spLocks noChangeShapeType="1"/>
          </p:cNvSpPr>
          <p:nvPr/>
        </p:nvSpPr>
        <p:spPr bwMode="auto">
          <a:xfrm>
            <a:off x="4538663" y="3854450"/>
            <a:ext cx="2984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46" name="Line 1774"/>
          <p:cNvSpPr>
            <a:spLocks noChangeShapeType="1"/>
          </p:cNvSpPr>
          <p:nvPr/>
        </p:nvSpPr>
        <p:spPr bwMode="auto">
          <a:xfrm>
            <a:off x="5048250" y="3854450"/>
            <a:ext cx="3000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47" name="Line 1775"/>
          <p:cNvSpPr>
            <a:spLocks noChangeShapeType="1"/>
          </p:cNvSpPr>
          <p:nvPr/>
        </p:nvSpPr>
        <p:spPr bwMode="auto">
          <a:xfrm flipV="1">
            <a:off x="4995863" y="3808413"/>
            <a:ext cx="139700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48" name="Line 1776"/>
          <p:cNvSpPr>
            <a:spLocks noChangeShapeType="1"/>
          </p:cNvSpPr>
          <p:nvPr/>
        </p:nvSpPr>
        <p:spPr bwMode="auto">
          <a:xfrm>
            <a:off x="4748213" y="3808413"/>
            <a:ext cx="141287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49" name="Line 1777"/>
          <p:cNvSpPr>
            <a:spLocks noChangeShapeType="1"/>
          </p:cNvSpPr>
          <p:nvPr/>
        </p:nvSpPr>
        <p:spPr bwMode="auto">
          <a:xfrm>
            <a:off x="6061075" y="3878263"/>
            <a:ext cx="23813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50" name="Line 1778"/>
          <p:cNvSpPr>
            <a:spLocks noChangeShapeType="1"/>
          </p:cNvSpPr>
          <p:nvPr/>
        </p:nvSpPr>
        <p:spPr bwMode="auto">
          <a:xfrm>
            <a:off x="6000750" y="3878263"/>
            <a:ext cx="10001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51" name="Line 1779"/>
          <p:cNvSpPr>
            <a:spLocks noChangeShapeType="1"/>
          </p:cNvSpPr>
          <p:nvPr/>
        </p:nvSpPr>
        <p:spPr bwMode="auto">
          <a:xfrm>
            <a:off x="6032500" y="3505200"/>
            <a:ext cx="28575" cy="3730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52" name="Line 1780"/>
          <p:cNvSpPr>
            <a:spLocks noChangeShapeType="1"/>
          </p:cNvSpPr>
          <p:nvPr/>
        </p:nvSpPr>
        <p:spPr bwMode="auto">
          <a:xfrm>
            <a:off x="6084888" y="4171950"/>
            <a:ext cx="6350" cy="841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53" name="Line 1781"/>
          <p:cNvSpPr>
            <a:spLocks noChangeShapeType="1"/>
          </p:cNvSpPr>
          <p:nvPr/>
        </p:nvSpPr>
        <p:spPr bwMode="auto">
          <a:xfrm flipV="1">
            <a:off x="5510213" y="3878263"/>
            <a:ext cx="23812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54" name="Line 1782"/>
          <p:cNvSpPr>
            <a:spLocks noChangeShapeType="1"/>
          </p:cNvSpPr>
          <p:nvPr/>
        </p:nvSpPr>
        <p:spPr bwMode="auto">
          <a:xfrm>
            <a:off x="5495925" y="3878263"/>
            <a:ext cx="984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55" name="Line 1783"/>
          <p:cNvSpPr>
            <a:spLocks noChangeShapeType="1"/>
          </p:cNvSpPr>
          <p:nvPr/>
        </p:nvSpPr>
        <p:spPr bwMode="auto">
          <a:xfrm flipV="1">
            <a:off x="5534025" y="3505200"/>
            <a:ext cx="30163" cy="3730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56" name="Line 1784"/>
          <p:cNvSpPr>
            <a:spLocks noChangeShapeType="1"/>
          </p:cNvSpPr>
          <p:nvPr/>
        </p:nvSpPr>
        <p:spPr bwMode="auto">
          <a:xfrm flipV="1">
            <a:off x="5503863" y="4171950"/>
            <a:ext cx="6350" cy="841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57" name="Line 1785"/>
          <p:cNvSpPr>
            <a:spLocks noChangeShapeType="1"/>
          </p:cNvSpPr>
          <p:nvPr/>
        </p:nvSpPr>
        <p:spPr bwMode="auto">
          <a:xfrm>
            <a:off x="5902325" y="3786188"/>
            <a:ext cx="1588" cy="1127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58" name="Line 1786"/>
          <p:cNvSpPr>
            <a:spLocks noChangeShapeType="1"/>
          </p:cNvSpPr>
          <p:nvPr/>
        </p:nvSpPr>
        <p:spPr bwMode="auto">
          <a:xfrm>
            <a:off x="5692775" y="3786188"/>
            <a:ext cx="1588" cy="1127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59" name="Line 1787"/>
          <p:cNvSpPr>
            <a:spLocks noChangeShapeType="1"/>
          </p:cNvSpPr>
          <p:nvPr/>
        </p:nvSpPr>
        <p:spPr bwMode="auto">
          <a:xfrm flipV="1">
            <a:off x="5534025" y="3854450"/>
            <a:ext cx="158750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60" name="Line 1788"/>
          <p:cNvSpPr>
            <a:spLocks noChangeShapeType="1"/>
          </p:cNvSpPr>
          <p:nvPr/>
        </p:nvSpPr>
        <p:spPr bwMode="auto">
          <a:xfrm>
            <a:off x="5902325" y="3854450"/>
            <a:ext cx="158750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61" name="Line 1789"/>
          <p:cNvSpPr>
            <a:spLocks noChangeShapeType="1"/>
          </p:cNvSpPr>
          <p:nvPr/>
        </p:nvSpPr>
        <p:spPr bwMode="auto">
          <a:xfrm>
            <a:off x="5692775" y="3854450"/>
            <a:ext cx="2095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62" name="Line 1790"/>
          <p:cNvSpPr>
            <a:spLocks noChangeShapeType="1"/>
          </p:cNvSpPr>
          <p:nvPr/>
        </p:nvSpPr>
        <p:spPr bwMode="auto">
          <a:xfrm>
            <a:off x="5797550" y="3775075"/>
            <a:ext cx="1588" cy="3508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63" name="Freeform 1791"/>
          <p:cNvSpPr>
            <a:spLocks noChangeArrowheads="1"/>
          </p:cNvSpPr>
          <p:nvPr/>
        </p:nvSpPr>
        <p:spPr bwMode="auto">
          <a:xfrm>
            <a:off x="5797550" y="4038600"/>
            <a:ext cx="284163" cy="9525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8160" y="0"/>
                  <a:pt x="15360" y="7855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64" name="Freeform 1792"/>
          <p:cNvSpPr>
            <a:spLocks noChangeArrowheads="1"/>
          </p:cNvSpPr>
          <p:nvPr/>
        </p:nvSpPr>
        <p:spPr bwMode="auto">
          <a:xfrm>
            <a:off x="5514975" y="4038600"/>
            <a:ext cx="282575" cy="9525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3440" y="0"/>
                  <a:pt x="6240" y="7855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65" name="Line 1793"/>
          <p:cNvSpPr>
            <a:spLocks noChangeShapeType="1"/>
          </p:cNvSpPr>
          <p:nvPr/>
        </p:nvSpPr>
        <p:spPr bwMode="auto">
          <a:xfrm>
            <a:off x="5797550" y="3752850"/>
            <a:ext cx="1588" cy="3508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66" name="Line 1794"/>
          <p:cNvSpPr>
            <a:spLocks noChangeShapeType="1"/>
          </p:cNvSpPr>
          <p:nvPr/>
        </p:nvSpPr>
        <p:spPr bwMode="auto">
          <a:xfrm flipV="1">
            <a:off x="5394325" y="3878263"/>
            <a:ext cx="139700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67" name="Line 1795"/>
          <p:cNvSpPr>
            <a:spLocks noChangeShapeType="1"/>
          </p:cNvSpPr>
          <p:nvPr/>
        </p:nvSpPr>
        <p:spPr bwMode="auto">
          <a:xfrm>
            <a:off x="6061075" y="3878263"/>
            <a:ext cx="142875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68" name="Line 1796"/>
          <p:cNvSpPr>
            <a:spLocks noChangeShapeType="1"/>
          </p:cNvSpPr>
          <p:nvPr/>
        </p:nvSpPr>
        <p:spPr bwMode="auto">
          <a:xfrm>
            <a:off x="5394325" y="3854450"/>
            <a:ext cx="2984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69" name="Line 1797"/>
          <p:cNvSpPr>
            <a:spLocks noChangeShapeType="1"/>
          </p:cNvSpPr>
          <p:nvPr/>
        </p:nvSpPr>
        <p:spPr bwMode="auto">
          <a:xfrm>
            <a:off x="5902325" y="3854450"/>
            <a:ext cx="3016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70" name="Line 1798"/>
          <p:cNvSpPr>
            <a:spLocks noChangeShapeType="1"/>
          </p:cNvSpPr>
          <p:nvPr/>
        </p:nvSpPr>
        <p:spPr bwMode="auto">
          <a:xfrm flipV="1">
            <a:off x="5851525" y="3808413"/>
            <a:ext cx="139700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71" name="Line 1799"/>
          <p:cNvSpPr>
            <a:spLocks noChangeShapeType="1"/>
          </p:cNvSpPr>
          <p:nvPr/>
        </p:nvSpPr>
        <p:spPr bwMode="auto">
          <a:xfrm>
            <a:off x="5602288" y="3808413"/>
            <a:ext cx="142875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72" name="Line 1800"/>
          <p:cNvSpPr>
            <a:spLocks noChangeShapeType="1"/>
          </p:cNvSpPr>
          <p:nvPr/>
        </p:nvSpPr>
        <p:spPr bwMode="auto">
          <a:xfrm>
            <a:off x="6916738" y="3878263"/>
            <a:ext cx="23812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73" name="Line 1801"/>
          <p:cNvSpPr>
            <a:spLocks noChangeShapeType="1"/>
          </p:cNvSpPr>
          <p:nvPr/>
        </p:nvSpPr>
        <p:spPr bwMode="auto">
          <a:xfrm>
            <a:off x="6856413" y="3878263"/>
            <a:ext cx="984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74" name="Line 1802"/>
          <p:cNvSpPr>
            <a:spLocks noChangeShapeType="1"/>
          </p:cNvSpPr>
          <p:nvPr/>
        </p:nvSpPr>
        <p:spPr bwMode="auto">
          <a:xfrm>
            <a:off x="6886575" y="3505200"/>
            <a:ext cx="30163" cy="3730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75" name="Line 1803"/>
          <p:cNvSpPr>
            <a:spLocks noChangeShapeType="1"/>
          </p:cNvSpPr>
          <p:nvPr/>
        </p:nvSpPr>
        <p:spPr bwMode="auto">
          <a:xfrm>
            <a:off x="6940550" y="4171950"/>
            <a:ext cx="6350" cy="841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76" name="Line 1804"/>
          <p:cNvSpPr>
            <a:spLocks noChangeShapeType="1"/>
          </p:cNvSpPr>
          <p:nvPr/>
        </p:nvSpPr>
        <p:spPr bwMode="auto">
          <a:xfrm flipV="1">
            <a:off x="6365875" y="3878263"/>
            <a:ext cx="23813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77" name="Line 1805"/>
          <p:cNvSpPr>
            <a:spLocks noChangeShapeType="1"/>
          </p:cNvSpPr>
          <p:nvPr/>
        </p:nvSpPr>
        <p:spPr bwMode="auto">
          <a:xfrm>
            <a:off x="6350000" y="3878263"/>
            <a:ext cx="10001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78" name="Line 1806"/>
          <p:cNvSpPr>
            <a:spLocks noChangeShapeType="1"/>
          </p:cNvSpPr>
          <p:nvPr/>
        </p:nvSpPr>
        <p:spPr bwMode="auto">
          <a:xfrm flipV="1">
            <a:off x="6389688" y="3505200"/>
            <a:ext cx="28575" cy="3730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79" name="Line 1807"/>
          <p:cNvSpPr>
            <a:spLocks noChangeShapeType="1"/>
          </p:cNvSpPr>
          <p:nvPr/>
        </p:nvSpPr>
        <p:spPr bwMode="auto">
          <a:xfrm flipV="1">
            <a:off x="6359525" y="4171950"/>
            <a:ext cx="6350" cy="841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80" name="Line 1808"/>
          <p:cNvSpPr>
            <a:spLocks noChangeShapeType="1"/>
          </p:cNvSpPr>
          <p:nvPr/>
        </p:nvSpPr>
        <p:spPr bwMode="auto">
          <a:xfrm>
            <a:off x="6757988" y="3786188"/>
            <a:ext cx="1587" cy="1127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81" name="Line 1809"/>
          <p:cNvSpPr>
            <a:spLocks noChangeShapeType="1"/>
          </p:cNvSpPr>
          <p:nvPr/>
        </p:nvSpPr>
        <p:spPr bwMode="auto">
          <a:xfrm>
            <a:off x="6546850" y="3786188"/>
            <a:ext cx="1588" cy="1127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82" name="Line 1810"/>
          <p:cNvSpPr>
            <a:spLocks noChangeShapeType="1"/>
          </p:cNvSpPr>
          <p:nvPr/>
        </p:nvSpPr>
        <p:spPr bwMode="auto">
          <a:xfrm flipV="1">
            <a:off x="6389688" y="3854450"/>
            <a:ext cx="157162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83" name="Line 1811"/>
          <p:cNvSpPr>
            <a:spLocks noChangeShapeType="1"/>
          </p:cNvSpPr>
          <p:nvPr/>
        </p:nvSpPr>
        <p:spPr bwMode="auto">
          <a:xfrm>
            <a:off x="6757988" y="3854450"/>
            <a:ext cx="158750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84" name="Line 1812"/>
          <p:cNvSpPr>
            <a:spLocks noChangeShapeType="1"/>
          </p:cNvSpPr>
          <p:nvPr/>
        </p:nvSpPr>
        <p:spPr bwMode="auto">
          <a:xfrm>
            <a:off x="6546850" y="3854450"/>
            <a:ext cx="2111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85" name="Line 1813"/>
          <p:cNvSpPr>
            <a:spLocks noChangeShapeType="1"/>
          </p:cNvSpPr>
          <p:nvPr/>
        </p:nvSpPr>
        <p:spPr bwMode="auto">
          <a:xfrm>
            <a:off x="6653213" y="3775075"/>
            <a:ext cx="1587" cy="3508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86" name="Freeform 1814"/>
          <p:cNvSpPr>
            <a:spLocks noChangeArrowheads="1"/>
          </p:cNvSpPr>
          <p:nvPr/>
        </p:nvSpPr>
        <p:spPr bwMode="auto">
          <a:xfrm>
            <a:off x="6653213" y="4038600"/>
            <a:ext cx="282575" cy="9525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8160" y="0"/>
                  <a:pt x="15360" y="7855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87" name="Freeform 1815"/>
          <p:cNvSpPr>
            <a:spLocks noChangeArrowheads="1"/>
          </p:cNvSpPr>
          <p:nvPr/>
        </p:nvSpPr>
        <p:spPr bwMode="auto">
          <a:xfrm>
            <a:off x="6369050" y="4038600"/>
            <a:ext cx="284163" cy="9525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3440" y="0"/>
                  <a:pt x="6240" y="7855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88" name="Line 1816"/>
          <p:cNvSpPr>
            <a:spLocks noChangeShapeType="1"/>
          </p:cNvSpPr>
          <p:nvPr/>
        </p:nvSpPr>
        <p:spPr bwMode="auto">
          <a:xfrm>
            <a:off x="6653213" y="3752850"/>
            <a:ext cx="1587" cy="3508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89" name="Line 1817"/>
          <p:cNvSpPr>
            <a:spLocks noChangeShapeType="1"/>
          </p:cNvSpPr>
          <p:nvPr/>
        </p:nvSpPr>
        <p:spPr bwMode="auto">
          <a:xfrm flipV="1">
            <a:off x="6248400" y="3878263"/>
            <a:ext cx="141288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90" name="Line 1818"/>
          <p:cNvSpPr>
            <a:spLocks noChangeShapeType="1"/>
          </p:cNvSpPr>
          <p:nvPr/>
        </p:nvSpPr>
        <p:spPr bwMode="auto">
          <a:xfrm>
            <a:off x="6916738" y="3878263"/>
            <a:ext cx="141287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91" name="Line 1819"/>
          <p:cNvSpPr>
            <a:spLocks noChangeShapeType="1"/>
          </p:cNvSpPr>
          <p:nvPr/>
        </p:nvSpPr>
        <p:spPr bwMode="auto">
          <a:xfrm>
            <a:off x="6248400" y="3854450"/>
            <a:ext cx="2984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92" name="Line 1820"/>
          <p:cNvSpPr>
            <a:spLocks noChangeShapeType="1"/>
          </p:cNvSpPr>
          <p:nvPr/>
        </p:nvSpPr>
        <p:spPr bwMode="auto">
          <a:xfrm>
            <a:off x="6757988" y="3854450"/>
            <a:ext cx="3000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93" name="Line 1821"/>
          <p:cNvSpPr>
            <a:spLocks noChangeShapeType="1"/>
          </p:cNvSpPr>
          <p:nvPr/>
        </p:nvSpPr>
        <p:spPr bwMode="auto">
          <a:xfrm flipV="1">
            <a:off x="6705600" y="3808413"/>
            <a:ext cx="141288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94" name="Line 1822"/>
          <p:cNvSpPr>
            <a:spLocks noChangeShapeType="1"/>
          </p:cNvSpPr>
          <p:nvPr/>
        </p:nvSpPr>
        <p:spPr bwMode="auto">
          <a:xfrm>
            <a:off x="6457950" y="3808413"/>
            <a:ext cx="141288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95" name="Line 1823"/>
          <p:cNvSpPr>
            <a:spLocks noChangeShapeType="1"/>
          </p:cNvSpPr>
          <p:nvPr/>
        </p:nvSpPr>
        <p:spPr bwMode="auto">
          <a:xfrm>
            <a:off x="7770813" y="3878263"/>
            <a:ext cx="23812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96" name="Line 1824"/>
          <p:cNvSpPr>
            <a:spLocks noChangeShapeType="1"/>
          </p:cNvSpPr>
          <p:nvPr/>
        </p:nvSpPr>
        <p:spPr bwMode="auto">
          <a:xfrm>
            <a:off x="7710488" y="3878263"/>
            <a:ext cx="10001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97" name="Line 1825"/>
          <p:cNvSpPr>
            <a:spLocks noChangeShapeType="1"/>
          </p:cNvSpPr>
          <p:nvPr/>
        </p:nvSpPr>
        <p:spPr bwMode="auto">
          <a:xfrm>
            <a:off x="7742238" y="3505200"/>
            <a:ext cx="28575" cy="3730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98" name="Line 1826"/>
          <p:cNvSpPr>
            <a:spLocks noChangeShapeType="1"/>
          </p:cNvSpPr>
          <p:nvPr/>
        </p:nvSpPr>
        <p:spPr bwMode="auto">
          <a:xfrm>
            <a:off x="7794625" y="4171950"/>
            <a:ext cx="6350" cy="841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499" name="Line 1827"/>
          <p:cNvSpPr>
            <a:spLocks noChangeShapeType="1"/>
          </p:cNvSpPr>
          <p:nvPr/>
        </p:nvSpPr>
        <p:spPr bwMode="auto">
          <a:xfrm flipV="1">
            <a:off x="7219950" y="3878263"/>
            <a:ext cx="23813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00" name="Line 1828"/>
          <p:cNvSpPr>
            <a:spLocks noChangeShapeType="1"/>
          </p:cNvSpPr>
          <p:nvPr/>
        </p:nvSpPr>
        <p:spPr bwMode="auto">
          <a:xfrm>
            <a:off x="7205663" y="3878263"/>
            <a:ext cx="984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01" name="Line 1829"/>
          <p:cNvSpPr>
            <a:spLocks noChangeShapeType="1"/>
          </p:cNvSpPr>
          <p:nvPr/>
        </p:nvSpPr>
        <p:spPr bwMode="auto">
          <a:xfrm flipV="1">
            <a:off x="7243763" y="3505200"/>
            <a:ext cx="30162" cy="3730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02" name="Line 1830"/>
          <p:cNvSpPr>
            <a:spLocks noChangeShapeType="1"/>
          </p:cNvSpPr>
          <p:nvPr/>
        </p:nvSpPr>
        <p:spPr bwMode="auto">
          <a:xfrm flipV="1">
            <a:off x="7215188" y="4171950"/>
            <a:ext cx="4762" cy="841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03" name="Line 1831"/>
          <p:cNvSpPr>
            <a:spLocks noChangeShapeType="1"/>
          </p:cNvSpPr>
          <p:nvPr/>
        </p:nvSpPr>
        <p:spPr bwMode="auto">
          <a:xfrm>
            <a:off x="7613650" y="3786188"/>
            <a:ext cx="1588" cy="1127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04" name="Line 1832"/>
          <p:cNvSpPr>
            <a:spLocks noChangeShapeType="1"/>
          </p:cNvSpPr>
          <p:nvPr/>
        </p:nvSpPr>
        <p:spPr bwMode="auto">
          <a:xfrm>
            <a:off x="7402513" y="3786188"/>
            <a:ext cx="1587" cy="1127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05" name="Line 1833"/>
          <p:cNvSpPr>
            <a:spLocks noChangeShapeType="1"/>
          </p:cNvSpPr>
          <p:nvPr/>
        </p:nvSpPr>
        <p:spPr bwMode="auto">
          <a:xfrm flipV="1">
            <a:off x="7243763" y="3854450"/>
            <a:ext cx="158750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06" name="Line 1834"/>
          <p:cNvSpPr>
            <a:spLocks noChangeShapeType="1"/>
          </p:cNvSpPr>
          <p:nvPr/>
        </p:nvSpPr>
        <p:spPr bwMode="auto">
          <a:xfrm>
            <a:off x="7613650" y="3854450"/>
            <a:ext cx="157163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07" name="Line 1835"/>
          <p:cNvSpPr>
            <a:spLocks noChangeShapeType="1"/>
          </p:cNvSpPr>
          <p:nvPr/>
        </p:nvSpPr>
        <p:spPr bwMode="auto">
          <a:xfrm>
            <a:off x="7402513" y="3854450"/>
            <a:ext cx="2111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08" name="Line 1836"/>
          <p:cNvSpPr>
            <a:spLocks noChangeShapeType="1"/>
          </p:cNvSpPr>
          <p:nvPr/>
        </p:nvSpPr>
        <p:spPr bwMode="auto">
          <a:xfrm>
            <a:off x="7507288" y="3775075"/>
            <a:ext cx="1587" cy="3508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09" name="Freeform 1837"/>
          <p:cNvSpPr>
            <a:spLocks noChangeArrowheads="1"/>
          </p:cNvSpPr>
          <p:nvPr/>
        </p:nvSpPr>
        <p:spPr bwMode="auto">
          <a:xfrm>
            <a:off x="7507288" y="4038600"/>
            <a:ext cx="284162" cy="9525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8160" y="0"/>
                  <a:pt x="15360" y="7855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10" name="Freeform 1838"/>
          <p:cNvSpPr>
            <a:spLocks noChangeArrowheads="1"/>
          </p:cNvSpPr>
          <p:nvPr/>
        </p:nvSpPr>
        <p:spPr bwMode="auto">
          <a:xfrm>
            <a:off x="7224713" y="4038600"/>
            <a:ext cx="282575" cy="9525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3440" y="0"/>
                  <a:pt x="6240" y="7855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11" name="Line 1839"/>
          <p:cNvSpPr>
            <a:spLocks noChangeShapeType="1"/>
          </p:cNvSpPr>
          <p:nvPr/>
        </p:nvSpPr>
        <p:spPr bwMode="auto">
          <a:xfrm>
            <a:off x="7507288" y="3752850"/>
            <a:ext cx="1587" cy="3508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12" name="Line 1840"/>
          <p:cNvSpPr>
            <a:spLocks noChangeShapeType="1"/>
          </p:cNvSpPr>
          <p:nvPr/>
        </p:nvSpPr>
        <p:spPr bwMode="auto">
          <a:xfrm flipV="1">
            <a:off x="7104063" y="3878263"/>
            <a:ext cx="139700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13" name="Line 1841"/>
          <p:cNvSpPr>
            <a:spLocks noChangeShapeType="1"/>
          </p:cNvSpPr>
          <p:nvPr/>
        </p:nvSpPr>
        <p:spPr bwMode="auto">
          <a:xfrm>
            <a:off x="7770813" y="3878263"/>
            <a:ext cx="142875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14" name="Line 1842"/>
          <p:cNvSpPr>
            <a:spLocks noChangeShapeType="1"/>
          </p:cNvSpPr>
          <p:nvPr/>
        </p:nvSpPr>
        <p:spPr bwMode="auto">
          <a:xfrm>
            <a:off x="7104063" y="3854450"/>
            <a:ext cx="2984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15" name="Line 1843"/>
          <p:cNvSpPr>
            <a:spLocks noChangeShapeType="1"/>
          </p:cNvSpPr>
          <p:nvPr/>
        </p:nvSpPr>
        <p:spPr bwMode="auto">
          <a:xfrm>
            <a:off x="7613650" y="3854450"/>
            <a:ext cx="3000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16" name="Line 1844"/>
          <p:cNvSpPr>
            <a:spLocks noChangeShapeType="1"/>
          </p:cNvSpPr>
          <p:nvPr/>
        </p:nvSpPr>
        <p:spPr bwMode="auto">
          <a:xfrm flipV="1">
            <a:off x="7561263" y="3808413"/>
            <a:ext cx="139700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17" name="Line 1845"/>
          <p:cNvSpPr>
            <a:spLocks noChangeShapeType="1"/>
          </p:cNvSpPr>
          <p:nvPr/>
        </p:nvSpPr>
        <p:spPr bwMode="auto">
          <a:xfrm>
            <a:off x="7312025" y="3808413"/>
            <a:ext cx="142875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18" name="Line 1846"/>
          <p:cNvSpPr>
            <a:spLocks noChangeShapeType="1"/>
          </p:cNvSpPr>
          <p:nvPr/>
        </p:nvSpPr>
        <p:spPr bwMode="auto">
          <a:xfrm>
            <a:off x="8626475" y="3878263"/>
            <a:ext cx="23813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19" name="Line 1847"/>
          <p:cNvSpPr>
            <a:spLocks noChangeShapeType="1"/>
          </p:cNvSpPr>
          <p:nvPr/>
        </p:nvSpPr>
        <p:spPr bwMode="auto">
          <a:xfrm>
            <a:off x="8566150" y="3878263"/>
            <a:ext cx="984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20" name="Line 1848"/>
          <p:cNvSpPr>
            <a:spLocks noChangeShapeType="1"/>
          </p:cNvSpPr>
          <p:nvPr/>
        </p:nvSpPr>
        <p:spPr bwMode="auto">
          <a:xfrm>
            <a:off x="8596313" y="3505200"/>
            <a:ext cx="30162" cy="3730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21" name="Line 1849"/>
          <p:cNvSpPr>
            <a:spLocks noChangeShapeType="1"/>
          </p:cNvSpPr>
          <p:nvPr/>
        </p:nvSpPr>
        <p:spPr bwMode="auto">
          <a:xfrm>
            <a:off x="8650288" y="4171950"/>
            <a:ext cx="6350" cy="841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22" name="Line 1850"/>
          <p:cNvSpPr>
            <a:spLocks noChangeShapeType="1"/>
          </p:cNvSpPr>
          <p:nvPr/>
        </p:nvSpPr>
        <p:spPr bwMode="auto">
          <a:xfrm flipV="1">
            <a:off x="8075613" y="3878263"/>
            <a:ext cx="23812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23" name="Line 1851"/>
          <p:cNvSpPr>
            <a:spLocks noChangeShapeType="1"/>
          </p:cNvSpPr>
          <p:nvPr/>
        </p:nvSpPr>
        <p:spPr bwMode="auto">
          <a:xfrm>
            <a:off x="8059738" y="3878263"/>
            <a:ext cx="10001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24" name="Line 1852"/>
          <p:cNvSpPr>
            <a:spLocks noChangeShapeType="1"/>
          </p:cNvSpPr>
          <p:nvPr/>
        </p:nvSpPr>
        <p:spPr bwMode="auto">
          <a:xfrm flipV="1">
            <a:off x="8099425" y="3505200"/>
            <a:ext cx="30163" cy="3730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25" name="Line 1853"/>
          <p:cNvSpPr>
            <a:spLocks noChangeShapeType="1"/>
          </p:cNvSpPr>
          <p:nvPr/>
        </p:nvSpPr>
        <p:spPr bwMode="auto">
          <a:xfrm flipV="1">
            <a:off x="8069263" y="4171950"/>
            <a:ext cx="6350" cy="841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26" name="Line 1854"/>
          <p:cNvSpPr>
            <a:spLocks noChangeShapeType="1"/>
          </p:cNvSpPr>
          <p:nvPr/>
        </p:nvSpPr>
        <p:spPr bwMode="auto">
          <a:xfrm>
            <a:off x="8467725" y="3786188"/>
            <a:ext cx="1588" cy="1127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27" name="Line 1855"/>
          <p:cNvSpPr>
            <a:spLocks noChangeShapeType="1"/>
          </p:cNvSpPr>
          <p:nvPr/>
        </p:nvSpPr>
        <p:spPr bwMode="auto">
          <a:xfrm>
            <a:off x="8258175" y="3786188"/>
            <a:ext cx="1588" cy="1127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28" name="Line 1856"/>
          <p:cNvSpPr>
            <a:spLocks noChangeShapeType="1"/>
          </p:cNvSpPr>
          <p:nvPr/>
        </p:nvSpPr>
        <p:spPr bwMode="auto">
          <a:xfrm flipV="1">
            <a:off x="8099425" y="3854450"/>
            <a:ext cx="158750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29" name="Line 1857"/>
          <p:cNvSpPr>
            <a:spLocks noChangeShapeType="1"/>
          </p:cNvSpPr>
          <p:nvPr/>
        </p:nvSpPr>
        <p:spPr bwMode="auto">
          <a:xfrm>
            <a:off x="8467725" y="3854450"/>
            <a:ext cx="158750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30" name="Line 1858"/>
          <p:cNvSpPr>
            <a:spLocks noChangeShapeType="1"/>
          </p:cNvSpPr>
          <p:nvPr/>
        </p:nvSpPr>
        <p:spPr bwMode="auto">
          <a:xfrm>
            <a:off x="8258175" y="3854450"/>
            <a:ext cx="2095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31" name="Line 1859"/>
          <p:cNvSpPr>
            <a:spLocks noChangeShapeType="1"/>
          </p:cNvSpPr>
          <p:nvPr/>
        </p:nvSpPr>
        <p:spPr bwMode="auto">
          <a:xfrm>
            <a:off x="8362950" y="3775075"/>
            <a:ext cx="1588" cy="3508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32" name="Freeform 1860"/>
          <p:cNvSpPr>
            <a:spLocks noChangeArrowheads="1"/>
          </p:cNvSpPr>
          <p:nvPr/>
        </p:nvSpPr>
        <p:spPr bwMode="auto">
          <a:xfrm>
            <a:off x="8362950" y="4038600"/>
            <a:ext cx="282575" cy="9525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8160" y="0"/>
                  <a:pt x="15360" y="7855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33" name="Freeform 1861"/>
          <p:cNvSpPr>
            <a:spLocks noChangeArrowheads="1"/>
          </p:cNvSpPr>
          <p:nvPr/>
        </p:nvSpPr>
        <p:spPr bwMode="auto">
          <a:xfrm>
            <a:off x="8078788" y="4038600"/>
            <a:ext cx="284162" cy="9525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3440" y="0"/>
                  <a:pt x="6240" y="7855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34" name="Line 1862"/>
          <p:cNvSpPr>
            <a:spLocks noChangeShapeType="1"/>
          </p:cNvSpPr>
          <p:nvPr/>
        </p:nvSpPr>
        <p:spPr bwMode="auto">
          <a:xfrm>
            <a:off x="8362950" y="3752850"/>
            <a:ext cx="1588" cy="3508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35" name="Line 1863"/>
          <p:cNvSpPr>
            <a:spLocks noChangeShapeType="1"/>
          </p:cNvSpPr>
          <p:nvPr/>
        </p:nvSpPr>
        <p:spPr bwMode="auto">
          <a:xfrm flipV="1">
            <a:off x="7958138" y="3878263"/>
            <a:ext cx="141287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36" name="Line 1864"/>
          <p:cNvSpPr>
            <a:spLocks noChangeShapeType="1"/>
          </p:cNvSpPr>
          <p:nvPr/>
        </p:nvSpPr>
        <p:spPr bwMode="auto">
          <a:xfrm>
            <a:off x="8626475" y="3878263"/>
            <a:ext cx="142875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37" name="Line 1865"/>
          <p:cNvSpPr>
            <a:spLocks noChangeShapeType="1"/>
          </p:cNvSpPr>
          <p:nvPr/>
        </p:nvSpPr>
        <p:spPr bwMode="auto">
          <a:xfrm>
            <a:off x="7958138" y="3854450"/>
            <a:ext cx="3000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38" name="Line 1866"/>
          <p:cNvSpPr>
            <a:spLocks noChangeShapeType="1"/>
          </p:cNvSpPr>
          <p:nvPr/>
        </p:nvSpPr>
        <p:spPr bwMode="auto">
          <a:xfrm>
            <a:off x="8467725" y="3854450"/>
            <a:ext cx="3016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39" name="Line 1867"/>
          <p:cNvSpPr>
            <a:spLocks noChangeShapeType="1"/>
          </p:cNvSpPr>
          <p:nvPr/>
        </p:nvSpPr>
        <p:spPr bwMode="auto">
          <a:xfrm flipV="1">
            <a:off x="8415338" y="3808413"/>
            <a:ext cx="141287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40" name="Line 1868"/>
          <p:cNvSpPr>
            <a:spLocks noChangeShapeType="1"/>
          </p:cNvSpPr>
          <p:nvPr/>
        </p:nvSpPr>
        <p:spPr bwMode="auto">
          <a:xfrm>
            <a:off x="8167688" y="3808413"/>
            <a:ext cx="141287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41" name="Line 1869"/>
          <p:cNvSpPr>
            <a:spLocks noChangeShapeType="1"/>
          </p:cNvSpPr>
          <p:nvPr/>
        </p:nvSpPr>
        <p:spPr bwMode="auto">
          <a:xfrm>
            <a:off x="9482138" y="3878263"/>
            <a:ext cx="22225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42" name="Line 1870"/>
          <p:cNvSpPr>
            <a:spLocks noChangeShapeType="1"/>
          </p:cNvSpPr>
          <p:nvPr/>
        </p:nvSpPr>
        <p:spPr bwMode="auto">
          <a:xfrm>
            <a:off x="9421813" y="3878263"/>
            <a:ext cx="984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43" name="Line 1871"/>
          <p:cNvSpPr>
            <a:spLocks noChangeShapeType="1"/>
          </p:cNvSpPr>
          <p:nvPr/>
        </p:nvSpPr>
        <p:spPr bwMode="auto">
          <a:xfrm>
            <a:off x="9451975" y="3505200"/>
            <a:ext cx="30163" cy="3730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44" name="Line 1872"/>
          <p:cNvSpPr>
            <a:spLocks noChangeShapeType="1"/>
          </p:cNvSpPr>
          <p:nvPr/>
        </p:nvSpPr>
        <p:spPr bwMode="auto">
          <a:xfrm>
            <a:off x="9504363" y="4171950"/>
            <a:ext cx="6350" cy="841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45" name="Line 1873"/>
          <p:cNvSpPr>
            <a:spLocks noChangeShapeType="1"/>
          </p:cNvSpPr>
          <p:nvPr/>
        </p:nvSpPr>
        <p:spPr bwMode="auto">
          <a:xfrm flipV="1">
            <a:off x="8931275" y="3878263"/>
            <a:ext cx="22225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46" name="Line 1874"/>
          <p:cNvSpPr>
            <a:spLocks noChangeShapeType="1"/>
          </p:cNvSpPr>
          <p:nvPr/>
        </p:nvSpPr>
        <p:spPr bwMode="auto">
          <a:xfrm>
            <a:off x="8915400" y="3878263"/>
            <a:ext cx="984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47" name="Line 1875"/>
          <p:cNvSpPr>
            <a:spLocks noChangeShapeType="1"/>
          </p:cNvSpPr>
          <p:nvPr/>
        </p:nvSpPr>
        <p:spPr bwMode="auto">
          <a:xfrm flipV="1">
            <a:off x="8953500" y="3505200"/>
            <a:ext cx="30163" cy="3730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48" name="Line 1876"/>
          <p:cNvSpPr>
            <a:spLocks noChangeShapeType="1"/>
          </p:cNvSpPr>
          <p:nvPr/>
        </p:nvSpPr>
        <p:spPr bwMode="auto">
          <a:xfrm flipV="1">
            <a:off x="8924925" y="4171950"/>
            <a:ext cx="6350" cy="841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49" name="Line 1877"/>
          <p:cNvSpPr>
            <a:spLocks noChangeShapeType="1"/>
          </p:cNvSpPr>
          <p:nvPr/>
        </p:nvSpPr>
        <p:spPr bwMode="auto">
          <a:xfrm>
            <a:off x="9323388" y="3786188"/>
            <a:ext cx="1587" cy="1127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50" name="Line 1878"/>
          <p:cNvSpPr>
            <a:spLocks noChangeShapeType="1"/>
          </p:cNvSpPr>
          <p:nvPr/>
        </p:nvSpPr>
        <p:spPr bwMode="auto">
          <a:xfrm>
            <a:off x="9112250" y="3786188"/>
            <a:ext cx="1588" cy="1127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51" name="Line 1879"/>
          <p:cNvSpPr>
            <a:spLocks noChangeShapeType="1"/>
          </p:cNvSpPr>
          <p:nvPr/>
        </p:nvSpPr>
        <p:spPr bwMode="auto">
          <a:xfrm flipV="1">
            <a:off x="8953500" y="3854450"/>
            <a:ext cx="158750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52" name="Line 1880"/>
          <p:cNvSpPr>
            <a:spLocks noChangeShapeType="1"/>
          </p:cNvSpPr>
          <p:nvPr/>
        </p:nvSpPr>
        <p:spPr bwMode="auto">
          <a:xfrm>
            <a:off x="9323388" y="3854450"/>
            <a:ext cx="158750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53" name="Line 1881"/>
          <p:cNvSpPr>
            <a:spLocks noChangeShapeType="1"/>
          </p:cNvSpPr>
          <p:nvPr/>
        </p:nvSpPr>
        <p:spPr bwMode="auto">
          <a:xfrm>
            <a:off x="9112250" y="3854450"/>
            <a:ext cx="2111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54" name="Line 1882"/>
          <p:cNvSpPr>
            <a:spLocks noChangeShapeType="1"/>
          </p:cNvSpPr>
          <p:nvPr/>
        </p:nvSpPr>
        <p:spPr bwMode="auto">
          <a:xfrm>
            <a:off x="9217025" y="3775075"/>
            <a:ext cx="1588" cy="3508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55" name="Freeform 1883"/>
          <p:cNvSpPr>
            <a:spLocks noChangeArrowheads="1"/>
          </p:cNvSpPr>
          <p:nvPr/>
        </p:nvSpPr>
        <p:spPr bwMode="auto">
          <a:xfrm>
            <a:off x="9217025" y="4038600"/>
            <a:ext cx="284163" cy="9525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8160" y="0"/>
                  <a:pt x="15360" y="7855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56" name="Freeform 1884"/>
          <p:cNvSpPr>
            <a:spLocks noChangeArrowheads="1"/>
          </p:cNvSpPr>
          <p:nvPr/>
        </p:nvSpPr>
        <p:spPr bwMode="auto">
          <a:xfrm>
            <a:off x="8934450" y="4038600"/>
            <a:ext cx="282575" cy="9525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3440" y="0"/>
                  <a:pt x="6240" y="7855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57" name="Line 1885"/>
          <p:cNvSpPr>
            <a:spLocks noChangeShapeType="1"/>
          </p:cNvSpPr>
          <p:nvPr/>
        </p:nvSpPr>
        <p:spPr bwMode="auto">
          <a:xfrm>
            <a:off x="9217025" y="3752850"/>
            <a:ext cx="1588" cy="3508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58" name="Line 1886"/>
          <p:cNvSpPr>
            <a:spLocks noChangeShapeType="1"/>
          </p:cNvSpPr>
          <p:nvPr/>
        </p:nvSpPr>
        <p:spPr bwMode="auto">
          <a:xfrm flipV="1">
            <a:off x="8813800" y="3878263"/>
            <a:ext cx="139700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59" name="Line 1887"/>
          <p:cNvSpPr>
            <a:spLocks noChangeShapeType="1"/>
          </p:cNvSpPr>
          <p:nvPr/>
        </p:nvSpPr>
        <p:spPr bwMode="auto">
          <a:xfrm>
            <a:off x="9482138" y="3878263"/>
            <a:ext cx="141287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60" name="Line 1888"/>
          <p:cNvSpPr>
            <a:spLocks noChangeShapeType="1"/>
          </p:cNvSpPr>
          <p:nvPr/>
        </p:nvSpPr>
        <p:spPr bwMode="auto">
          <a:xfrm>
            <a:off x="8813800" y="3854450"/>
            <a:ext cx="2984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61" name="Line 1889"/>
          <p:cNvSpPr>
            <a:spLocks noChangeShapeType="1"/>
          </p:cNvSpPr>
          <p:nvPr/>
        </p:nvSpPr>
        <p:spPr bwMode="auto">
          <a:xfrm>
            <a:off x="9323388" y="3854450"/>
            <a:ext cx="3000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62" name="Line 1890"/>
          <p:cNvSpPr>
            <a:spLocks noChangeShapeType="1"/>
          </p:cNvSpPr>
          <p:nvPr/>
        </p:nvSpPr>
        <p:spPr bwMode="auto">
          <a:xfrm flipV="1">
            <a:off x="9271000" y="3808413"/>
            <a:ext cx="139700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63" name="Line 1891"/>
          <p:cNvSpPr>
            <a:spLocks noChangeShapeType="1"/>
          </p:cNvSpPr>
          <p:nvPr/>
        </p:nvSpPr>
        <p:spPr bwMode="auto">
          <a:xfrm>
            <a:off x="9021763" y="3808413"/>
            <a:ext cx="142875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64" name="Line 1892"/>
          <p:cNvSpPr>
            <a:spLocks noChangeShapeType="1"/>
          </p:cNvSpPr>
          <p:nvPr/>
        </p:nvSpPr>
        <p:spPr bwMode="auto">
          <a:xfrm>
            <a:off x="10336213" y="3878263"/>
            <a:ext cx="23812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65" name="Line 1893"/>
          <p:cNvSpPr>
            <a:spLocks noChangeShapeType="1"/>
          </p:cNvSpPr>
          <p:nvPr/>
        </p:nvSpPr>
        <p:spPr bwMode="auto">
          <a:xfrm>
            <a:off x="10275888" y="3878263"/>
            <a:ext cx="10001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66" name="Line 1894"/>
          <p:cNvSpPr>
            <a:spLocks noChangeShapeType="1"/>
          </p:cNvSpPr>
          <p:nvPr/>
        </p:nvSpPr>
        <p:spPr bwMode="auto">
          <a:xfrm>
            <a:off x="10306050" y="3505200"/>
            <a:ext cx="30163" cy="3730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67" name="Line 1895"/>
          <p:cNvSpPr>
            <a:spLocks noChangeShapeType="1"/>
          </p:cNvSpPr>
          <p:nvPr/>
        </p:nvSpPr>
        <p:spPr bwMode="auto">
          <a:xfrm>
            <a:off x="10360025" y="4171950"/>
            <a:ext cx="6350" cy="841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68" name="Line 1896"/>
          <p:cNvSpPr>
            <a:spLocks noChangeShapeType="1"/>
          </p:cNvSpPr>
          <p:nvPr/>
        </p:nvSpPr>
        <p:spPr bwMode="auto">
          <a:xfrm flipV="1">
            <a:off x="9785350" y="3878263"/>
            <a:ext cx="23813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69" name="Line 1897"/>
          <p:cNvSpPr>
            <a:spLocks noChangeShapeType="1"/>
          </p:cNvSpPr>
          <p:nvPr/>
        </p:nvSpPr>
        <p:spPr bwMode="auto">
          <a:xfrm>
            <a:off x="9771063" y="3878263"/>
            <a:ext cx="984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70" name="Line 1898"/>
          <p:cNvSpPr>
            <a:spLocks noChangeShapeType="1"/>
          </p:cNvSpPr>
          <p:nvPr/>
        </p:nvSpPr>
        <p:spPr bwMode="auto">
          <a:xfrm flipV="1">
            <a:off x="9809163" y="3505200"/>
            <a:ext cx="30162" cy="3730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71" name="Line 1899"/>
          <p:cNvSpPr>
            <a:spLocks noChangeShapeType="1"/>
          </p:cNvSpPr>
          <p:nvPr/>
        </p:nvSpPr>
        <p:spPr bwMode="auto">
          <a:xfrm flipV="1">
            <a:off x="9779000" y="4171950"/>
            <a:ext cx="6350" cy="841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72" name="Line 1900"/>
          <p:cNvSpPr>
            <a:spLocks noChangeShapeType="1"/>
          </p:cNvSpPr>
          <p:nvPr/>
        </p:nvSpPr>
        <p:spPr bwMode="auto">
          <a:xfrm>
            <a:off x="10177463" y="3786188"/>
            <a:ext cx="1587" cy="1127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73" name="Line 1901"/>
          <p:cNvSpPr>
            <a:spLocks noChangeShapeType="1"/>
          </p:cNvSpPr>
          <p:nvPr/>
        </p:nvSpPr>
        <p:spPr bwMode="auto">
          <a:xfrm>
            <a:off x="9967913" y="3786188"/>
            <a:ext cx="1587" cy="1127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74" name="Line 1902"/>
          <p:cNvSpPr>
            <a:spLocks noChangeShapeType="1"/>
          </p:cNvSpPr>
          <p:nvPr/>
        </p:nvSpPr>
        <p:spPr bwMode="auto">
          <a:xfrm flipV="1">
            <a:off x="9809163" y="3854450"/>
            <a:ext cx="158750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75" name="Line 1903"/>
          <p:cNvSpPr>
            <a:spLocks noChangeShapeType="1"/>
          </p:cNvSpPr>
          <p:nvPr/>
        </p:nvSpPr>
        <p:spPr bwMode="auto">
          <a:xfrm>
            <a:off x="10177463" y="3854450"/>
            <a:ext cx="158750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76" name="Line 1904"/>
          <p:cNvSpPr>
            <a:spLocks noChangeShapeType="1"/>
          </p:cNvSpPr>
          <p:nvPr/>
        </p:nvSpPr>
        <p:spPr bwMode="auto">
          <a:xfrm>
            <a:off x="9967913" y="3854450"/>
            <a:ext cx="2095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77" name="Line 1905"/>
          <p:cNvSpPr>
            <a:spLocks noChangeShapeType="1"/>
          </p:cNvSpPr>
          <p:nvPr/>
        </p:nvSpPr>
        <p:spPr bwMode="auto">
          <a:xfrm>
            <a:off x="10072688" y="3775075"/>
            <a:ext cx="1587" cy="3508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78" name="Freeform 1906"/>
          <p:cNvSpPr>
            <a:spLocks noChangeArrowheads="1"/>
          </p:cNvSpPr>
          <p:nvPr/>
        </p:nvSpPr>
        <p:spPr bwMode="auto">
          <a:xfrm>
            <a:off x="10072688" y="4038600"/>
            <a:ext cx="284162" cy="9525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8160" y="0"/>
                  <a:pt x="15360" y="7855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79" name="Freeform 1907"/>
          <p:cNvSpPr>
            <a:spLocks noChangeArrowheads="1"/>
          </p:cNvSpPr>
          <p:nvPr/>
        </p:nvSpPr>
        <p:spPr bwMode="auto">
          <a:xfrm>
            <a:off x="9788525" y="4038600"/>
            <a:ext cx="284163" cy="9525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3440" y="0"/>
                  <a:pt x="6240" y="7855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80" name="Line 1908"/>
          <p:cNvSpPr>
            <a:spLocks noChangeShapeType="1"/>
          </p:cNvSpPr>
          <p:nvPr/>
        </p:nvSpPr>
        <p:spPr bwMode="auto">
          <a:xfrm>
            <a:off x="10072688" y="3752850"/>
            <a:ext cx="1587" cy="3508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81" name="Line 1909"/>
          <p:cNvSpPr>
            <a:spLocks noChangeShapeType="1"/>
          </p:cNvSpPr>
          <p:nvPr/>
        </p:nvSpPr>
        <p:spPr bwMode="auto">
          <a:xfrm flipV="1">
            <a:off x="9669463" y="3878263"/>
            <a:ext cx="139700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82" name="Line 1910"/>
          <p:cNvSpPr>
            <a:spLocks noChangeShapeType="1"/>
          </p:cNvSpPr>
          <p:nvPr/>
        </p:nvSpPr>
        <p:spPr bwMode="auto">
          <a:xfrm>
            <a:off x="10156825" y="3878263"/>
            <a:ext cx="141288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83" name="Line 1911"/>
          <p:cNvSpPr>
            <a:spLocks noChangeShapeType="1"/>
          </p:cNvSpPr>
          <p:nvPr/>
        </p:nvSpPr>
        <p:spPr bwMode="auto">
          <a:xfrm>
            <a:off x="9669463" y="3854450"/>
            <a:ext cx="2984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84" name="Line 1912"/>
          <p:cNvSpPr>
            <a:spLocks noChangeShapeType="1"/>
          </p:cNvSpPr>
          <p:nvPr/>
        </p:nvSpPr>
        <p:spPr bwMode="auto">
          <a:xfrm>
            <a:off x="9998075" y="3854450"/>
            <a:ext cx="3000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85" name="Line 1913"/>
          <p:cNvSpPr>
            <a:spLocks noChangeShapeType="1"/>
          </p:cNvSpPr>
          <p:nvPr/>
        </p:nvSpPr>
        <p:spPr bwMode="auto">
          <a:xfrm flipV="1">
            <a:off x="10126663" y="3808413"/>
            <a:ext cx="139700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86" name="Line 1914"/>
          <p:cNvSpPr>
            <a:spLocks noChangeShapeType="1"/>
          </p:cNvSpPr>
          <p:nvPr/>
        </p:nvSpPr>
        <p:spPr bwMode="auto">
          <a:xfrm>
            <a:off x="9877425" y="3808413"/>
            <a:ext cx="142875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87" name="Line 1915"/>
          <p:cNvSpPr>
            <a:spLocks noChangeShapeType="1"/>
          </p:cNvSpPr>
          <p:nvPr/>
        </p:nvSpPr>
        <p:spPr bwMode="auto">
          <a:xfrm>
            <a:off x="931863" y="4486275"/>
            <a:ext cx="23812" cy="2936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88" name="Line 1916"/>
          <p:cNvSpPr>
            <a:spLocks noChangeShapeType="1"/>
          </p:cNvSpPr>
          <p:nvPr/>
        </p:nvSpPr>
        <p:spPr bwMode="auto">
          <a:xfrm>
            <a:off x="871538" y="4486275"/>
            <a:ext cx="984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89" name="Line 1917"/>
          <p:cNvSpPr>
            <a:spLocks noChangeShapeType="1"/>
          </p:cNvSpPr>
          <p:nvPr/>
        </p:nvSpPr>
        <p:spPr bwMode="auto">
          <a:xfrm>
            <a:off x="901700" y="4111625"/>
            <a:ext cx="30163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90" name="Line 1918"/>
          <p:cNvSpPr>
            <a:spLocks noChangeShapeType="1"/>
          </p:cNvSpPr>
          <p:nvPr/>
        </p:nvSpPr>
        <p:spPr bwMode="auto">
          <a:xfrm>
            <a:off x="955675" y="4779963"/>
            <a:ext cx="4763" cy="841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91" name="Line 1919"/>
          <p:cNvSpPr>
            <a:spLocks noChangeShapeType="1"/>
          </p:cNvSpPr>
          <p:nvPr/>
        </p:nvSpPr>
        <p:spPr bwMode="auto">
          <a:xfrm flipV="1">
            <a:off x="381000" y="4486275"/>
            <a:ext cx="23813" cy="2936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92" name="Line 1920"/>
          <p:cNvSpPr>
            <a:spLocks noChangeShapeType="1"/>
          </p:cNvSpPr>
          <p:nvPr/>
        </p:nvSpPr>
        <p:spPr bwMode="auto">
          <a:xfrm>
            <a:off x="365125" y="4486275"/>
            <a:ext cx="10001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93" name="Line 1921"/>
          <p:cNvSpPr>
            <a:spLocks noChangeShapeType="1"/>
          </p:cNvSpPr>
          <p:nvPr/>
        </p:nvSpPr>
        <p:spPr bwMode="auto">
          <a:xfrm flipV="1">
            <a:off x="404813" y="4111625"/>
            <a:ext cx="28575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94" name="Line 1922"/>
          <p:cNvSpPr>
            <a:spLocks noChangeShapeType="1"/>
          </p:cNvSpPr>
          <p:nvPr/>
        </p:nvSpPr>
        <p:spPr bwMode="auto">
          <a:xfrm flipV="1">
            <a:off x="374650" y="4779963"/>
            <a:ext cx="6350" cy="841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95" name="Line 1923"/>
          <p:cNvSpPr>
            <a:spLocks noChangeShapeType="1"/>
          </p:cNvSpPr>
          <p:nvPr/>
        </p:nvSpPr>
        <p:spPr bwMode="auto">
          <a:xfrm>
            <a:off x="773113" y="4394200"/>
            <a:ext cx="1587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96" name="Line 1924"/>
          <p:cNvSpPr>
            <a:spLocks noChangeShapeType="1"/>
          </p:cNvSpPr>
          <p:nvPr/>
        </p:nvSpPr>
        <p:spPr bwMode="auto">
          <a:xfrm>
            <a:off x="561975" y="4394200"/>
            <a:ext cx="1588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97" name="Line 1925"/>
          <p:cNvSpPr>
            <a:spLocks noChangeShapeType="1"/>
          </p:cNvSpPr>
          <p:nvPr/>
        </p:nvSpPr>
        <p:spPr bwMode="auto">
          <a:xfrm flipV="1">
            <a:off x="404813" y="4462463"/>
            <a:ext cx="157162" cy="238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98" name="Line 1926"/>
          <p:cNvSpPr>
            <a:spLocks noChangeShapeType="1"/>
          </p:cNvSpPr>
          <p:nvPr/>
        </p:nvSpPr>
        <p:spPr bwMode="auto">
          <a:xfrm>
            <a:off x="773113" y="4462463"/>
            <a:ext cx="158750" cy="238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599" name="Line 1927"/>
          <p:cNvSpPr>
            <a:spLocks noChangeShapeType="1"/>
          </p:cNvSpPr>
          <p:nvPr/>
        </p:nvSpPr>
        <p:spPr bwMode="auto">
          <a:xfrm>
            <a:off x="561975" y="4462463"/>
            <a:ext cx="2111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00" name="Line 1928"/>
          <p:cNvSpPr>
            <a:spLocks noChangeShapeType="1"/>
          </p:cNvSpPr>
          <p:nvPr/>
        </p:nvSpPr>
        <p:spPr bwMode="auto">
          <a:xfrm>
            <a:off x="668338" y="4381500"/>
            <a:ext cx="1587" cy="3508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01" name="Freeform 1929"/>
          <p:cNvSpPr>
            <a:spLocks noChangeArrowheads="1"/>
          </p:cNvSpPr>
          <p:nvPr/>
        </p:nvSpPr>
        <p:spPr bwMode="auto">
          <a:xfrm>
            <a:off x="668338" y="4645025"/>
            <a:ext cx="282575" cy="11113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8160" y="0"/>
                  <a:pt x="15360" y="7855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02" name="Freeform 1930"/>
          <p:cNvSpPr>
            <a:spLocks noChangeArrowheads="1"/>
          </p:cNvSpPr>
          <p:nvPr/>
        </p:nvSpPr>
        <p:spPr bwMode="auto">
          <a:xfrm>
            <a:off x="384175" y="4645025"/>
            <a:ext cx="284163" cy="11113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3440" y="0"/>
                  <a:pt x="6240" y="7855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03" name="Line 1931"/>
          <p:cNvSpPr>
            <a:spLocks noChangeShapeType="1"/>
          </p:cNvSpPr>
          <p:nvPr/>
        </p:nvSpPr>
        <p:spPr bwMode="auto">
          <a:xfrm>
            <a:off x="668338" y="4360863"/>
            <a:ext cx="1587" cy="3508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04" name="Line 1932"/>
          <p:cNvSpPr>
            <a:spLocks noChangeShapeType="1"/>
          </p:cNvSpPr>
          <p:nvPr/>
        </p:nvSpPr>
        <p:spPr bwMode="auto">
          <a:xfrm flipV="1">
            <a:off x="263525" y="4486275"/>
            <a:ext cx="141288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05" name="Line 1933"/>
          <p:cNvSpPr>
            <a:spLocks noChangeShapeType="1"/>
          </p:cNvSpPr>
          <p:nvPr/>
        </p:nvSpPr>
        <p:spPr bwMode="auto">
          <a:xfrm>
            <a:off x="931863" y="4486275"/>
            <a:ext cx="141287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06" name="Line 1934"/>
          <p:cNvSpPr>
            <a:spLocks noChangeShapeType="1"/>
          </p:cNvSpPr>
          <p:nvPr/>
        </p:nvSpPr>
        <p:spPr bwMode="auto">
          <a:xfrm>
            <a:off x="263525" y="4462463"/>
            <a:ext cx="2984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07" name="Line 1935"/>
          <p:cNvSpPr>
            <a:spLocks noChangeShapeType="1"/>
          </p:cNvSpPr>
          <p:nvPr/>
        </p:nvSpPr>
        <p:spPr bwMode="auto">
          <a:xfrm>
            <a:off x="773113" y="4462463"/>
            <a:ext cx="3000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08" name="Line 1936"/>
          <p:cNvSpPr>
            <a:spLocks noChangeShapeType="1"/>
          </p:cNvSpPr>
          <p:nvPr/>
        </p:nvSpPr>
        <p:spPr bwMode="auto">
          <a:xfrm flipV="1">
            <a:off x="720725" y="4416425"/>
            <a:ext cx="141288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09" name="Line 1937"/>
          <p:cNvSpPr>
            <a:spLocks noChangeShapeType="1"/>
          </p:cNvSpPr>
          <p:nvPr/>
        </p:nvSpPr>
        <p:spPr bwMode="auto">
          <a:xfrm>
            <a:off x="473075" y="4416425"/>
            <a:ext cx="141288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10" name="Line 1938"/>
          <p:cNvSpPr>
            <a:spLocks noChangeShapeType="1"/>
          </p:cNvSpPr>
          <p:nvPr/>
        </p:nvSpPr>
        <p:spPr bwMode="auto">
          <a:xfrm>
            <a:off x="1785938" y="4486275"/>
            <a:ext cx="23812" cy="2936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11" name="Line 1939"/>
          <p:cNvSpPr>
            <a:spLocks noChangeShapeType="1"/>
          </p:cNvSpPr>
          <p:nvPr/>
        </p:nvSpPr>
        <p:spPr bwMode="auto">
          <a:xfrm>
            <a:off x="1725613" y="4486275"/>
            <a:ext cx="10001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12" name="Line 1940"/>
          <p:cNvSpPr>
            <a:spLocks noChangeShapeType="1"/>
          </p:cNvSpPr>
          <p:nvPr/>
        </p:nvSpPr>
        <p:spPr bwMode="auto">
          <a:xfrm>
            <a:off x="1757363" y="4111625"/>
            <a:ext cx="28575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13" name="Line 1941"/>
          <p:cNvSpPr>
            <a:spLocks noChangeShapeType="1"/>
          </p:cNvSpPr>
          <p:nvPr/>
        </p:nvSpPr>
        <p:spPr bwMode="auto">
          <a:xfrm>
            <a:off x="1809750" y="4779963"/>
            <a:ext cx="6350" cy="841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14" name="Line 1942"/>
          <p:cNvSpPr>
            <a:spLocks noChangeShapeType="1"/>
          </p:cNvSpPr>
          <p:nvPr/>
        </p:nvSpPr>
        <p:spPr bwMode="auto">
          <a:xfrm flipV="1">
            <a:off x="1235075" y="4486275"/>
            <a:ext cx="23813" cy="2936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15" name="Line 1943"/>
          <p:cNvSpPr>
            <a:spLocks noChangeShapeType="1"/>
          </p:cNvSpPr>
          <p:nvPr/>
        </p:nvSpPr>
        <p:spPr bwMode="auto">
          <a:xfrm>
            <a:off x="1220788" y="4486275"/>
            <a:ext cx="984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16" name="Line 1944"/>
          <p:cNvSpPr>
            <a:spLocks noChangeShapeType="1"/>
          </p:cNvSpPr>
          <p:nvPr/>
        </p:nvSpPr>
        <p:spPr bwMode="auto">
          <a:xfrm flipV="1">
            <a:off x="1258888" y="4111625"/>
            <a:ext cx="30162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17" name="Line 1945"/>
          <p:cNvSpPr>
            <a:spLocks noChangeShapeType="1"/>
          </p:cNvSpPr>
          <p:nvPr/>
        </p:nvSpPr>
        <p:spPr bwMode="auto">
          <a:xfrm flipV="1">
            <a:off x="1228725" y="4779963"/>
            <a:ext cx="6350" cy="841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18" name="Line 1946"/>
          <p:cNvSpPr>
            <a:spLocks noChangeShapeType="1"/>
          </p:cNvSpPr>
          <p:nvPr/>
        </p:nvSpPr>
        <p:spPr bwMode="auto">
          <a:xfrm>
            <a:off x="1628775" y="4394200"/>
            <a:ext cx="1588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19" name="Line 1947"/>
          <p:cNvSpPr>
            <a:spLocks noChangeShapeType="1"/>
          </p:cNvSpPr>
          <p:nvPr/>
        </p:nvSpPr>
        <p:spPr bwMode="auto">
          <a:xfrm>
            <a:off x="1417638" y="4394200"/>
            <a:ext cx="1587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20" name="Line 1948"/>
          <p:cNvSpPr>
            <a:spLocks noChangeShapeType="1"/>
          </p:cNvSpPr>
          <p:nvPr/>
        </p:nvSpPr>
        <p:spPr bwMode="auto">
          <a:xfrm flipV="1">
            <a:off x="1258888" y="4462463"/>
            <a:ext cx="158750" cy="238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21" name="Line 1949"/>
          <p:cNvSpPr>
            <a:spLocks noChangeShapeType="1"/>
          </p:cNvSpPr>
          <p:nvPr/>
        </p:nvSpPr>
        <p:spPr bwMode="auto">
          <a:xfrm>
            <a:off x="1628775" y="4462463"/>
            <a:ext cx="157163" cy="238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22" name="Line 1950"/>
          <p:cNvSpPr>
            <a:spLocks noChangeShapeType="1"/>
          </p:cNvSpPr>
          <p:nvPr/>
        </p:nvSpPr>
        <p:spPr bwMode="auto">
          <a:xfrm>
            <a:off x="1417638" y="4462463"/>
            <a:ext cx="2111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23" name="Line 1951"/>
          <p:cNvSpPr>
            <a:spLocks noChangeShapeType="1"/>
          </p:cNvSpPr>
          <p:nvPr/>
        </p:nvSpPr>
        <p:spPr bwMode="auto">
          <a:xfrm>
            <a:off x="1522413" y="4381500"/>
            <a:ext cx="1587" cy="3508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24" name="Freeform 1952"/>
          <p:cNvSpPr>
            <a:spLocks noChangeArrowheads="1"/>
          </p:cNvSpPr>
          <p:nvPr/>
        </p:nvSpPr>
        <p:spPr bwMode="auto">
          <a:xfrm>
            <a:off x="1522413" y="4645025"/>
            <a:ext cx="284162" cy="11113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8160" y="0"/>
                  <a:pt x="15360" y="7855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25" name="Freeform 1953"/>
          <p:cNvSpPr>
            <a:spLocks noChangeArrowheads="1"/>
          </p:cNvSpPr>
          <p:nvPr/>
        </p:nvSpPr>
        <p:spPr bwMode="auto">
          <a:xfrm>
            <a:off x="1239838" y="4645025"/>
            <a:ext cx="282575" cy="11113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3440" y="0"/>
                  <a:pt x="6240" y="7855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26" name="Line 1954"/>
          <p:cNvSpPr>
            <a:spLocks noChangeShapeType="1"/>
          </p:cNvSpPr>
          <p:nvPr/>
        </p:nvSpPr>
        <p:spPr bwMode="auto">
          <a:xfrm>
            <a:off x="1522413" y="4360863"/>
            <a:ext cx="1587" cy="3508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27" name="Line 1955"/>
          <p:cNvSpPr>
            <a:spLocks noChangeShapeType="1"/>
          </p:cNvSpPr>
          <p:nvPr/>
        </p:nvSpPr>
        <p:spPr bwMode="auto">
          <a:xfrm flipV="1">
            <a:off x="1119188" y="4486275"/>
            <a:ext cx="139700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28" name="Line 1956"/>
          <p:cNvSpPr>
            <a:spLocks noChangeShapeType="1"/>
          </p:cNvSpPr>
          <p:nvPr/>
        </p:nvSpPr>
        <p:spPr bwMode="auto">
          <a:xfrm>
            <a:off x="1785938" y="4486275"/>
            <a:ext cx="142875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29" name="Line 1957"/>
          <p:cNvSpPr>
            <a:spLocks noChangeShapeType="1"/>
          </p:cNvSpPr>
          <p:nvPr/>
        </p:nvSpPr>
        <p:spPr bwMode="auto">
          <a:xfrm>
            <a:off x="1119188" y="4462463"/>
            <a:ext cx="2984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30" name="Line 1958"/>
          <p:cNvSpPr>
            <a:spLocks noChangeShapeType="1"/>
          </p:cNvSpPr>
          <p:nvPr/>
        </p:nvSpPr>
        <p:spPr bwMode="auto">
          <a:xfrm>
            <a:off x="1628775" y="4462463"/>
            <a:ext cx="3000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31" name="Line 1959"/>
          <p:cNvSpPr>
            <a:spLocks noChangeShapeType="1"/>
          </p:cNvSpPr>
          <p:nvPr/>
        </p:nvSpPr>
        <p:spPr bwMode="auto">
          <a:xfrm flipV="1">
            <a:off x="1576388" y="4416425"/>
            <a:ext cx="139700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32" name="Line 1960"/>
          <p:cNvSpPr>
            <a:spLocks noChangeShapeType="1"/>
          </p:cNvSpPr>
          <p:nvPr/>
        </p:nvSpPr>
        <p:spPr bwMode="auto">
          <a:xfrm>
            <a:off x="1327150" y="4416425"/>
            <a:ext cx="142875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33" name="Line 1961"/>
          <p:cNvSpPr>
            <a:spLocks noChangeShapeType="1"/>
          </p:cNvSpPr>
          <p:nvPr/>
        </p:nvSpPr>
        <p:spPr bwMode="auto">
          <a:xfrm>
            <a:off x="2641600" y="4486275"/>
            <a:ext cx="23813" cy="2936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34" name="Line 1962"/>
          <p:cNvSpPr>
            <a:spLocks noChangeShapeType="1"/>
          </p:cNvSpPr>
          <p:nvPr/>
        </p:nvSpPr>
        <p:spPr bwMode="auto">
          <a:xfrm>
            <a:off x="2581275" y="4486275"/>
            <a:ext cx="984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35" name="Line 1963"/>
          <p:cNvSpPr>
            <a:spLocks noChangeShapeType="1"/>
          </p:cNvSpPr>
          <p:nvPr/>
        </p:nvSpPr>
        <p:spPr bwMode="auto">
          <a:xfrm>
            <a:off x="2611438" y="4111625"/>
            <a:ext cx="30162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36" name="Line 1964"/>
          <p:cNvSpPr>
            <a:spLocks noChangeShapeType="1"/>
          </p:cNvSpPr>
          <p:nvPr/>
        </p:nvSpPr>
        <p:spPr bwMode="auto">
          <a:xfrm>
            <a:off x="2665413" y="4779963"/>
            <a:ext cx="6350" cy="841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37" name="Line 1965"/>
          <p:cNvSpPr>
            <a:spLocks noChangeShapeType="1"/>
          </p:cNvSpPr>
          <p:nvPr/>
        </p:nvSpPr>
        <p:spPr bwMode="auto">
          <a:xfrm flipV="1">
            <a:off x="2090738" y="4486275"/>
            <a:ext cx="23812" cy="2936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38" name="Line 1966"/>
          <p:cNvSpPr>
            <a:spLocks noChangeShapeType="1"/>
          </p:cNvSpPr>
          <p:nvPr/>
        </p:nvSpPr>
        <p:spPr bwMode="auto">
          <a:xfrm>
            <a:off x="2074863" y="4486275"/>
            <a:ext cx="10001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39" name="Line 1967"/>
          <p:cNvSpPr>
            <a:spLocks noChangeShapeType="1"/>
          </p:cNvSpPr>
          <p:nvPr/>
        </p:nvSpPr>
        <p:spPr bwMode="auto">
          <a:xfrm flipV="1">
            <a:off x="2114550" y="4111625"/>
            <a:ext cx="28575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40" name="Line 1968"/>
          <p:cNvSpPr>
            <a:spLocks noChangeShapeType="1"/>
          </p:cNvSpPr>
          <p:nvPr/>
        </p:nvSpPr>
        <p:spPr bwMode="auto">
          <a:xfrm flipV="1">
            <a:off x="2084388" y="4779963"/>
            <a:ext cx="6350" cy="841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41" name="Line 1969"/>
          <p:cNvSpPr>
            <a:spLocks noChangeShapeType="1"/>
          </p:cNvSpPr>
          <p:nvPr/>
        </p:nvSpPr>
        <p:spPr bwMode="auto">
          <a:xfrm>
            <a:off x="2482850" y="4394200"/>
            <a:ext cx="1588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42" name="Line 1970"/>
          <p:cNvSpPr>
            <a:spLocks noChangeShapeType="1"/>
          </p:cNvSpPr>
          <p:nvPr/>
        </p:nvSpPr>
        <p:spPr bwMode="auto">
          <a:xfrm>
            <a:off x="2271713" y="4394200"/>
            <a:ext cx="1587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43" name="Line 1971"/>
          <p:cNvSpPr>
            <a:spLocks noChangeShapeType="1"/>
          </p:cNvSpPr>
          <p:nvPr/>
        </p:nvSpPr>
        <p:spPr bwMode="auto">
          <a:xfrm flipV="1">
            <a:off x="2114550" y="4462463"/>
            <a:ext cx="157163" cy="238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44" name="Line 1972"/>
          <p:cNvSpPr>
            <a:spLocks noChangeShapeType="1"/>
          </p:cNvSpPr>
          <p:nvPr/>
        </p:nvSpPr>
        <p:spPr bwMode="auto">
          <a:xfrm>
            <a:off x="2482850" y="4462463"/>
            <a:ext cx="158750" cy="238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45" name="Line 1973"/>
          <p:cNvSpPr>
            <a:spLocks noChangeShapeType="1"/>
          </p:cNvSpPr>
          <p:nvPr/>
        </p:nvSpPr>
        <p:spPr bwMode="auto">
          <a:xfrm>
            <a:off x="2271713" y="4462463"/>
            <a:ext cx="2111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46" name="Line 1974"/>
          <p:cNvSpPr>
            <a:spLocks noChangeShapeType="1"/>
          </p:cNvSpPr>
          <p:nvPr/>
        </p:nvSpPr>
        <p:spPr bwMode="auto">
          <a:xfrm>
            <a:off x="2378075" y="4381500"/>
            <a:ext cx="1588" cy="3508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47" name="Freeform 1975"/>
          <p:cNvSpPr>
            <a:spLocks noChangeArrowheads="1"/>
          </p:cNvSpPr>
          <p:nvPr/>
        </p:nvSpPr>
        <p:spPr bwMode="auto">
          <a:xfrm>
            <a:off x="2378075" y="4645025"/>
            <a:ext cx="282575" cy="11113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8160" y="0"/>
                  <a:pt x="15360" y="7855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48" name="Freeform 1976"/>
          <p:cNvSpPr>
            <a:spLocks noChangeArrowheads="1"/>
          </p:cNvSpPr>
          <p:nvPr/>
        </p:nvSpPr>
        <p:spPr bwMode="auto">
          <a:xfrm>
            <a:off x="2093913" y="4645025"/>
            <a:ext cx="284162" cy="11113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3440" y="0"/>
                  <a:pt x="6240" y="7855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49" name="Line 1977"/>
          <p:cNvSpPr>
            <a:spLocks noChangeShapeType="1"/>
          </p:cNvSpPr>
          <p:nvPr/>
        </p:nvSpPr>
        <p:spPr bwMode="auto">
          <a:xfrm>
            <a:off x="2378075" y="4360863"/>
            <a:ext cx="1588" cy="3508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50" name="Line 1978"/>
          <p:cNvSpPr>
            <a:spLocks noChangeShapeType="1"/>
          </p:cNvSpPr>
          <p:nvPr/>
        </p:nvSpPr>
        <p:spPr bwMode="auto">
          <a:xfrm flipV="1">
            <a:off x="1973263" y="4486275"/>
            <a:ext cx="141287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51" name="Line 1979"/>
          <p:cNvSpPr>
            <a:spLocks noChangeShapeType="1"/>
          </p:cNvSpPr>
          <p:nvPr/>
        </p:nvSpPr>
        <p:spPr bwMode="auto">
          <a:xfrm>
            <a:off x="2641600" y="4486275"/>
            <a:ext cx="142875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52" name="Line 1980"/>
          <p:cNvSpPr>
            <a:spLocks noChangeShapeType="1"/>
          </p:cNvSpPr>
          <p:nvPr/>
        </p:nvSpPr>
        <p:spPr bwMode="auto">
          <a:xfrm>
            <a:off x="1973263" y="4462463"/>
            <a:ext cx="2984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53" name="Line 1981"/>
          <p:cNvSpPr>
            <a:spLocks noChangeShapeType="1"/>
          </p:cNvSpPr>
          <p:nvPr/>
        </p:nvSpPr>
        <p:spPr bwMode="auto">
          <a:xfrm>
            <a:off x="2482850" y="4462463"/>
            <a:ext cx="3016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54" name="Line 1982"/>
          <p:cNvSpPr>
            <a:spLocks noChangeShapeType="1"/>
          </p:cNvSpPr>
          <p:nvPr/>
        </p:nvSpPr>
        <p:spPr bwMode="auto">
          <a:xfrm flipV="1">
            <a:off x="2430463" y="4416425"/>
            <a:ext cx="141287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55" name="Line 1983"/>
          <p:cNvSpPr>
            <a:spLocks noChangeShapeType="1"/>
          </p:cNvSpPr>
          <p:nvPr/>
        </p:nvSpPr>
        <p:spPr bwMode="auto">
          <a:xfrm>
            <a:off x="2182813" y="4416425"/>
            <a:ext cx="141287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56" name="Line 1984"/>
          <p:cNvSpPr>
            <a:spLocks noChangeShapeType="1"/>
          </p:cNvSpPr>
          <p:nvPr/>
        </p:nvSpPr>
        <p:spPr bwMode="auto">
          <a:xfrm>
            <a:off x="3497263" y="4486275"/>
            <a:ext cx="22225" cy="2936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57" name="Line 1985"/>
          <p:cNvSpPr>
            <a:spLocks noChangeShapeType="1"/>
          </p:cNvSpPr>
          <p:nvPr/>
        </p:nvSpPr>
        <p:spPr bwMode="auto">
          <a:xfrm>
            <a:off x="3436938" y="4486275"/>
            <a:ext cx="984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58" name="Line 1986"/>
          <p:cNvSpPr>
            <a:spLocks noChangeShapeType="1"/>
          </p:cNvSpPr>
          <p:nvPr/>
        </p:nvSpPr>
        <p:spPr bwMode="auto">
          <a:xfrm>
            <a:off x="3467100" y="4111625"/>
            <a:ext cx="30163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59" name="Line 1987"/>
          <p:cNvSpPr>
            <a:spLocks noChangeShapeType="1"/>
          </p:cNvSpPr>
          <p:nvPr/>
        </p:nvSpPr>
        <p:spPr bwMode="auto">
          <a:xfrm>
            <a:off x="3519488" y="4779963"/>
            <a:ext cx="6350" cy="841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60" name="Line 1988"/>
          <p:cNvSpPr>
            <a:spLocks noChangeShapeType="1"/>
          </p:cNvSpPr>
          <p:nvPr/>
        </p:nvSpPr>
        <p:spPr bwMode="auto">
          <a:xfrm flipV="1">
            <a:off x="2946400" y="4486275"/>
            <a:ext cx="22225" cy="2936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61" name="Line 1989"/>
          <p:cNvSpPr>
            <a:spLocks noChangeShapeType="1"/>
          </p:cNvSpPr>
          <p:nvPr/>
        </p:nvSpPr>
        <p:spPr bwMode="auto">
          <a:xfrm>
            <a:off x="2930525" y="4486275"/>
            <a:ext cx="984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62" name="Line 1990"/>
          <p:cNvSpPr>
            <a:spLocks noChangeShapeType="1"/>
          </p:cNvSpPr>
          <p:nvPr/>
        </p:nvSpPr>
        <p:spPr bwMode="auto">
          <a:xfrm flipV="1">
            <a:off x="2968625" y="4111625"/>
            <a:ext cx="30163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63" name="Line 1991"/>
          <p:cNvSpPr>
            <a:spLocks noChangeShapeType="1"/>
          </p:cNvSpPr>
          <p:nvPr/>
        </p:nvSpPr>
        <p:spPr bwMode="auto">
          <a:xfrm flipV="1">
            <a:off x="2940050" y="4779963"/>
            <a:ext cx="6350" cy="841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64" name="Line 1992"/>
          <p:cNvSpPr>
            <a:spLocks noChangeShapeType="1"/>
          </p:cNvSpPr>
          <p:nvPr/>
        </p:nvSpPr>
        <p:spPr bwMode="auto">
          <a:xfrm>
            <a:off x="3338513" y="4394200"/>
            <a:ext cx="1587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65" name="Line 1993"/>
          <p:cNvSpPr>
            <a:spLocks noChangeShapeType="1"/>
          </p:cNvSpPr>
          <p:nvPr/>
        </p:nvSpPr>
        <p:spPr bwMode="auto">
          <a:xfrm>
            <a:off x="3127375" y="4394200"/>
            <a:ext cx="1588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66" name="Line 1994"/>
          <p:cNvSpPr>
            <a:spLocks noChangeShapeType="1"/>
          </p:cNvSpPr>
          <p:nvPr/>
        </p:nvSpPr>
        <p:spPr bwMode="auto">
          <a:xfrm flipV="1">
            <a:off x="2968625" y="4462463"/>
            <a:ext cx="158750" cy="238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67" name="Line 1995"/>
          <p:cNvSpPr>
            <a:spLocks noChangeShapeType="1"/>
          </p:cNvSpPr>
          <p:nvPr/>
        </p:nvSpPr>
        <p:spPr bwMode="auto">
          <a:xfrm>
            <a:off x="3338513" y="4462463"/>
            <a:ext cx="158750" cy="238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68" name="Line 1996"/>
          <p:cNvSpPr>
            <a:spLocks noChangeShapeType="1"/>
          </p:cNvSpPr>
          <p:nvPr/>
        </p:nvSpPr>
        <p:spPr bwMode="auto">
          <a:xfrm>
            <a:off x="3127375" y="4462463"/>
            <a:ext cx="2111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69" name="Line 1997"/>
          <p:cNvSpPr>
            <a:spLocks noChangeShapeType="1"/>
          </p:cNvSpPr>
          <p:nvPr/>
        </p:nvSpPr>
        <p:spPr bwMode="auto">
          <a:xfrm>
            <a:off x="3232150" y="4381500"/>
            <a:ext cx="1588" cy="3508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70" name="Freeform 1998"/>
          <p:cNvSpPr>
            <a:spLocks noChangeArrowheads="1"/>
          </p:cNvSpPr>
          <p:nvPr/>
        </p:nvSpPr>
        <p:spPr bwMode="auto">
          <a:xfrm>
            <a:off x="3232150" y="4645025"/>
            <a:ext cx="284163" cy="11113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8160" y="0"/>
                  <a:pt x="15360" y="7855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71" name="Freeform 1999"/>
          <p:cNvSpPr>
            <a:spLocks noChangeArrowheads="1"/>
          </p:cNvSpPr>
          <p:nvPr/>
        </p:nvSpPr>
        <p:spPr bwMode="auto">
          <a:xfrm>
            <a:off x="2949575" y="4645025"/>
            <a:ext cx="282575" cy="11113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3440" y="0"/>
                  <a:pt x="6240" y="7855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72" name="Line 2000"/>
          <p:cNvSpPr>
            <a:spLocks noChangeShapeType="1"/>
          </p:cNvSpPr>
          <p:nvPr/>
        </p:nvSpPr>
        <p:spPr bwMode="auto">
          <a:xfrm>
            <a:off x="3232150" y="4360863"/>
            <a:ext cx="1588" cy="3508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73" name="Line 2001"/>
          <p:cNvSpPr>
            <a:spLocks noChangeShapeType="1"/>
          </p:cNvSpPr>
          <p:nvPr/>
        </p:nvSpPr>
        <p:spPr bwMode="auto">
          <a:xfrm flipV="1">
            <a:off x="2828925" y="4486275"/>
            <a:ext cx="139700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74" name="Line 2002"/>
          <p:cNvSpPr>
            <a:spLocks noChangeShapeType="1"/>
          </p:cNvSpPr>
          <p:nvPr/>
        </p:nvSpPr>
        <p:spPr bwMode="auto">
          <a:xfrm>
            <a:off x="3497263" y="4486275"/>
            <a:ext cx="141287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75" name="Line 2003"/>
          <p:cNvSpPr>
            <a:spLocks noChangeShapeType="1"/>
          </p:cNvSpPr>
          <p:nvPr/>
        </p:nvSpPr>
        <p:spPr bwMode="auto">
          <a:xfrm>
            <a:off x="2828925" y="4462463"/>
            <a:ext cx="2984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76" name="Line 2004"/>
          <p:cNvSpPr>
            <a:spLocks noChangeShapeType="1"/>
          </p:cNvSpPr>
          <p:nvPr/>
        </p:nvSpPr>
        <p:spPr bwMode="auto">
          <a:xfrm>
            <a:off x="3338513" y="4462463"/>
            <a:ext cx="3000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77" name="Line 2005"/>
          <p:cNvSpPr>
            <a:spLocks noChangeShapeType="1"/>
          </p:cNvSpPr>
          <p:nvPr/>
        </p:nvSpPr>
        <p:spPr bwMode="auto">
          <a:xfrm flipV="1">
            <a:off x="3286125" y="4416425"/>
            <a:ext cx="139700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78" name="Line 2006"/>
          <p:cNvSpPr>
            <a:spLocks noChangeShapeType="1"/>
          </p:cNvSpPr>
          <p:nvPr/>
        </p:nvSpPr>
        <p:spPr bwMode="auto">
          <a:xfrm>
            <a:off x="3036888" y="4416425"/>
            <a:ext cx="142875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79" name="Line 2007"/>
          <p:cNvSpPr>
            <a:spLocks noChangeShapeType="1"/>
          </p:cNvSpPr>
          <p:nvPr/>
        </p:nvSpPr>
        <p:spPr bwMode="auto">
          <a:xfrm>
            <a:off x="4351338" y="4486275"/>
            <a:ext cx="23812" cy="2936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80" name="Line 2008"/>
          <p:cNvSpPr>
            <a:spLocks noChangeShapeType="1"/>
          </p:cNvSpPr>
          <p:nvPr/>
        </p:nvSpPr>
        <p:spPr bwMode="auto">
          <a:xfrm>
            <a:off x="4291013" y="4486275"/>
            <a:ext cx="984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81" name="Line 2009"/>
          <p:cNvSpPr>
            <a:spLocks noChangeShapeType="1"/>
          </p:cNvSpPr>
          <p:nvPr/>
        </p:nvSpPr>
        <p:spPr bwMode="auto">
          <a:xfrm>
            <a:off x="4321175" y="4111625"/>
            <a:ext cx="30163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82" name="Line 2010"/>
          <p:cNvSpPr>
            <a:spLocks noChangeShapeType="1"/>
          </p:cNvSpPr>
          <p:nvPr/>
        </p:nvSpPr>
        <p:spPr bwMode="auto">
          <a:xfrm>
            <a:off x="4375150" y="4779963"/>
            <a:ext cx="6350" cy="841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83" name="Line 2011"/>
          <p:cNvSpPr>
            <a:spLocks noChangeShapeType="1"/>
          </p:cNvSpPr>
          <p:nvPr/>
        </p:nvSpPr>
        <p:spPr bwMode="auto">
          <a:xfrm flipV="1">
            <a:off x="3800475" y="4486275"/>
            <a:ext cx="23813" cy="2936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84" name="Line 2012"/>
          <p:cNvSpPr>
            <a:spLocks noChangeShapeType="1"/>
          </p:cNvSpPr>
          <p:nvPr/>
        </p:nvSpPr>
        <p:spPr bwMode="auto">
          <a:xfrm>
            <a:off x="3786188" y="4486275"/>
            <a:ext cx="984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85" name="Line 2013"/>
          <p:cNvSpPr>
            <a:spLocks noChangeShapeType="1"/>
          </p:cNvSpPr>
          <p:nvPr/>
        </p:nvSpPr>
        <p:spPr bwMode="auto">
          <a:xfrm flipV="1">
            <a:off x="3824288" y="4111625"/>
            <a:ext cx="30162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86" name="Line 2014"/>
          <p:cNvSpPr>
            <a:spLocks noChangeShapeType="1"/>
          </p:cNvSpPr>
          <p:nvPr/>
        </p:nvSpPr>
        <p:spPr bwMode="auto">
          <a:xfrm flipV="1">
            <a:off x="3794125" y="4779963"/>
            <a:ext cx="6350" cy="841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87" name="Line 2015"/>
          <p:cNvSpPr>
            <a:spLocks noChangeShapeType="1"/>
          </p:cNvSpPr>
          <p:nvPr/>
        </p:nvSpPr>
        <p:spPr bwMode="auto">
          <a:xfrm>
            <a:off x="4192588" y="4394200"/>
            <a:ext cx="1587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88" name="Line 2016"/>
          <p:cNvSpPr>
            <a:spLocks noChangeShapeType="1"/>
          </p:cNvSpPr>
          <p:nvPr/>
        </p:nvSpPr>
        <p:spPr bwMode="auto">
          <a:xfrm>
            <a:off x="3983038" y="4394200"/>
            <a:ext cx="1587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89" name="Line 2017"/>
          <p:cNvSpPr>
            <a:spLocks noChangeShapeType="1"/>
          </p:cNvSpPr>
          <p:nvPr/>
        </p:nvSpPr>
        <p:spPr bwMode="auto">
          <a:xfrm flipV="1">
            <a:off x="3824288" y="4462463"/>
            <a:ext cx="158750" cy="238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90" name="Line 2018"/>
          <p:cNvSpPr>
            <a:spLocks noChangeShapeType="1"/>
          </p:cNvSpPr>
          <p:nvPr/>
        </p:nvSpPr>
        <p:spPr bwMode="auto">
          <a:xfrm>
            <a:off x="4192588" y="4462463"/>
            <a:ext cx="158750" cy="238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91" name="Line 2019"/>
          <p:cNvSpPr>
            <a:spLocks noChangeShapeType="1"/>
          </p:cNvSpPr>
          <p:nvPr/>
        </p:nvSpPr>
        <p:spPr bwMode="auto">
          <a:xfrm>
            <a:off x="3983038" y="4462463"/>
            <a:ext cx="2095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92" name="Line 2020"/>
          <p:cNvSpPr>
            <a:spLocks noChangeShapeType="1"/>
          </p:cNvSpPr>
          <p:nvPr/>
        </p:nvSpPr>
        <p:spPr bwMode="auto">
          <a:xfrm>
            <a:off x="4087813" y="4381500"/>
            <a:ext cx="1587" cy="3508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93" name="Freeform 2021"/>
          <p:cNvSpPr>
            <a:spLocks noChangeArrowheads="1"/>
          </p:cNvSpPr>
          <p:nvPr/>
        </p:nvSpPr>
        <p:spPr bwMode="auto">
          <a:xfrm>
            <a:off x="4087813" y="4645025"/>
            <a:ext cx="284162" cy="11113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8160" y="0"/>
                  <a:pt x="15360" y="7855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94" name="Freeform 2022"/>
          <p:cNvSpPr>
            <a:spLocks noChangeArrowheads="1"/>
          </p:cNvSpPr>
          <p:nvPr/>
        </p:nvSpPr>
        <p:spPr bwMode="auto">
          <a:xfrm>
            <a:off x="3803650" y="4645025"/>
            <a:ext cx="284163" cy="11113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3440" y="0"/>
                  <a:pt x="6240" y="7855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95" name="Line 2023"/>
          <p:cNvSpPr>
            <a:spLocks noChangeShapeType="1"/>
          </p:cNvSpPr>
          <p:nvPr/>
        </p:nvSpPr>
        <p:spPr bwMode="auto">
          <a:xfrm>
            <a:off x="4087813" y="4360863"/>
            <a:ext cx="1587" cy="3508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96" name="Line 2024"/>
          <p:cNvSpPr>
            <a:spLocks noChangeShapeType="1"/>
          </p:cNvSpPr>
          <p:nvPr/>
        </p:nvSpPr>
        <p:spPr bwMode="auto">
          <a:xfrm flipV="1">
            <a:off x="3683000" y="4486275"/>
            <a:ext cx="141288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97" name="Line 2025"/>
          <p:cNvSpPr>
            <a:spLocks noChangeShapeType="1"/>
          </p:cNvSpPr>
          <p:nvPr/>
        </p:nvSpPr>
        <p:spPr bwMode="auto">
          <a:xfrm>
            <a:off x="4351338" y="4486275"/>
            <a:ext cx="142875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98" name="Line 2026"/>
          <p:cNvSpPr>
            <a:spLocks noChangeShapeType="1"/>
          </p:cNvSpPr>
          <p:nvPr/>
        </p:nvSpPr>
        <p:spPr bwMode="auto">
          <a:xfrm>
            <a:off x="3683000" y="4462463"/>
            <a:ext cx="3000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699" name="Line 2027"/>
          <p:cNvSpPr>
            <a:spLocks noChangeShapeType="1"/>
          </p:cNvSpPr>
          <p:nvPr/>
        </p:nvSpPr>
        <p:spPr bwMode="auto">
          <a:xfrm>
            <a:off x="4192588" y="4462463"/>
            <a:ext cx="3016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00" name="Line 2028"/>
          <p:cNvSpPr>
            <a:spLocks noChangeShapeType="1"/>
          </p:cNvSpPr>
          <p:nvPr/>
        </p:nvSpPr>
        <p:spPr bwMode="auto">
          <a:xfrm flipV="1">
            <a:off x="4140200" y="4416425"/>
            <a:ext cx="141288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01" name="Line 2029"/>
          <p:cNvSpPr>
            <a:spLocks noChangeShapeType="1"/>
          </p:cNvSpPr>
          <p:nvPr/>
        </p:nvSpPr>
        <p:spPr bwMode="auto">
          <a:xfrm>
            <a:off x="3892550" y="4416425"/>
            <a:ext cx="142875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02" name="Line 2030"/>
          <p:cNvSpPr>
            <a:spLocks noChangeShapeType="1"/>
          </p:cNvSpPr>
          <p:nvPr/>
        </p:nvSpPr>
        <p:spPr bwMode="auto">
          <a:xfrm>
            <a:off x="5207000" y="4486275"/>
            <a:ext cx="22225" cy="2936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03" name="Line 2031"/>
          <p:cNvSpPr>
            <a:spLocks noChangeShapeType="1"/>
          </p:cNvSpPr>
          <p:nvPr/>
        </p:nvSpPr>
        <p:spPr bwMode="auto">
          <a:xfrm>
            <a:off x="5146675" y="4486275"/>
            <a:ext cx="984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04" name="Line 2032"/>
          <p:cNvSpPr>
            <a:spLocks noChangeShapeType="1"/>
          </p:cNvSpPr>
          <p:nvPr/>
        </p:nvSpPr>
        <p:spPr bwMode="auto">
          <a:xfrm>
            <a:off x="5176838" y="4111625"/>
            <a:ext cx="30162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05" name="Line 2033"/>
          <p:cNvSpPr>
            <a:spLocks noChangeShapeType="1"/>
          </p:cNvSpPr>
          <p:nvPr/>
        </p:nvSpPr>
        <p:spPr bwMode="auto">
          <a:xfrm>
            <a:off x="5229225" y="4779963"/>
            <a:ext cx="6350" cy="841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06" name="Line 2034"/>
          <p:cNvSpPr>
            <a:spLocks noChangeShapeType="1"/>
          </p:cNvSpPr>
          <p:nvPr/>
        </p:nvSpPr>
        <p:spPr bwMode="auto">
          <a:xfrm flipV="1">
            <a:off x="4656138" y="4486275"/>
            <a:ext cx="22225" cy="2936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07" name="Line 2035"/>
          <p:cNvSpPr>
            <a:spLocks noChangeShapeType="1"/>
          </p:cNvSpPr>
          <p:nvPr/>
        </p:nvSpPr>
        <p:spPr bwMode="auto">
          <a:xfrm>
            <a:off x="4640263" y="4486275"/>
            <a:ext cx="984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08" name="Line 2036"/>
          <p:cNvSpPr>
            <a:spLocks noChangeShapeType="1"/>
          </p:cNvSpPr>
          <p:nvPr/>
        </p:nvSpPr>
        <p:spPr bwMode="auto">
          <a:xfrm flipV="1">
            <a:off x="4678363" y="4111625"/>
            <a:ext cx="30162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09" name="Line 2037"/>
          <p:cNvSpPr>
            <a:spLocks noChangeShapeType="1"/>
          </p:cNvSpPr>
          <p:nvPr/>
        </p:nvSpPr>
        <p:spPr bwMode="auto">
          <a:xfrm flipV="1">
            <a:off x="4649788" y="4779963"/>
            <a:ext cx="6350" cy="841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10" name="Line 2038"/>
          <p:cNvSpPr>
            <a:spLocks noChangeShapeType="1"/>
          </p:cNvSpPr>
          <p:nvPr/>
        </p:nvSpPr>
        <p:spPr bwMode="auto">
          <a:xfrm>
            <a:off x="5048250" y="4394200"/>
            <a:ext cx="1588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11" name="Line 2039"/>
          <p:cNvSpPr>
            <a:spLocks noChangeShapeType="1"/>
          </p:cNvSpPr>
          <p:nvPr/>
        </p:nvSpPr>
        <p:spPr bwMode="auto">
          <a:xfrm>
            <a:off x="4837113" y="4394200"/>
            <a:ext cx="1587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12" name="Line 2040"/>
          <p:cNvSpPr>
            <a:spLocks noChangeShapeType="1"/>
          </p:cNvSpPr>
          <p:nvPr/>
        </p:nvSpPr>
        <p:spPr bwMode="auto">
          <a:xfrm flipV="1">
            <a:off x="4678363" y="4462463"/>
            <a:ext cx="158750" cy="238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13" name="Line 2041"/>
          <p:cNvSpPr>
            <a:spLocks noChangeShapeType="1"/>
          </p:cNvSpPr>
          <p:nvPr/>
        </p:nvSpPr>
        <p:spPr bwMode="auto">
          <a:xfrm>
            <a:off x="5048250" y="4462463"/>
            <a:ext cx="158750" cy="238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14" name="Line 2042"/>
          <p:cNvSpPr>
            <a:spLocks noChangeShapeType="1"/>
          </p:cNvSpPr>
          <p:nvPr/>
        </p:nvSpPr>
        <p:spPr bwMode="auto">
          <a:xfrm>
            <a:off x="4837113" y="4462463"/>
            <a:ext cx="2111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15" name="Line 2043"/>
          <p:cNvSpPr>
            <a:spLocks noChangeShapeType="1"/>
          </p:cNvSpPr>
          <p:nvPr/>
        </p:nvSpPr>
        <p:spPr bwMode="auto">
          <a:xfrm>
            <a:off x="4943475" y="4381500"/>
            <a:ext cx="1588" cy="3508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16" name="Freeform 2044"/>
          <p:cNvSpPr>
            <a:spLocks noChangeArrowheads="1"/>
          </p:cNvSpPr>
          <p:nvPr/>
        </p:nvSpPr>
        <p:spPr bwMode="auto">
          <a:xfrm>
            <a:off x="4943475" y="4645025"/>
            <a:ext cx="282575" cy="11113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8160" y="0"/>
                  <a:pt x="15360" y="7855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17" name="Freeform 2045"/>
          <p:cNvSpPr>
            <a:spLocks noChangeArrowheads="1"/>
          </p:cNvSpPr>
          <p:nvPr/>
        </p:nvSpPr>
        <p:spPr bwMode="auto">
          <a:xfrm>
            <a:off x="4659313" y="4645025"/>
            <a:ext cx="284162" cy="11113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3440" y="0"/>
                  <a:pt x="6240" y="7855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18" name="Line 2046"/>
          <p:cNvSpPr>
            <a:spLocks noChangeShapeType="1"/>
          </p:cNvSpPr>
          <p:nvPr/>
        </p:nvSpPr>
        <p:spPr bwMode="auto">
          <a:xfrm>
            <a:off x="4943475" y="4360863"/>
            <a:ext cx="1588" cy="3508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19" name="Line 2047"/>
          <p:cNvSpPr>
            <a:spLocks noChangeShapeType="1"/>
          </p:cNvSpPr>
          <p:nvPr/>
        </p:nvSpPr>
        <p:spPr bwMode="auto">
          <a:xfrm flipV="1">
            <a:off x="4538663" y="4486275"/>
            <a:ext cx="139700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20" name="Line 2048"/>
          <p:cNvSpPr>
            <a:spLocks noChangeShapeType="1"/>
          </p:cNvSpPr>
          <p:nvPr/>
        </p:nvSpPr>
        <p:spPr bwMode="auto">
          <a:xfrm>
            <a:off x="5207000" y="4486275"/>
            <a:ext cx="141288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21" name="Line 2049"/>
          <p:cNvSpPr>
            <a:spLocks noChangeShapeType="1"/>
          </p:cNvSpPr>
          <p:nvPr/>
        </p:nvSpPr>
        <p:spPr bwMode="auto">
          <a:xfrm>
            <a:off x="4538663" y="4462463"/>
            <a:ext cx="2984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22" name="Line 2050"/>
          <p:cNvSpPr>
            <a:spLocks noChangeShapeType="1"/>
          </p:cNvSpPr>
          <p:nvPr/>
        </p:nvSpPr>
        <p:spPr bwMode="auto">
          <a:xfrm>
            <a:off x="5048250" y="4462463"/>
            <a:ext cx="3000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23" name="Line 2051"/>
          <p:cNvSpPr>
            <a:spLocks noChangeShapeType="1"/>
          </p:cNvSpPr>
          <p:nvPr/>
        </p:nvSpPr>
        <p:spPr bwMode="auto">
          <a:xfrm flipV="1">
            <a:off x="4995863" y="4416425"/>
            <a:ext cx="139700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24" name="Line 2052"/>
          <p:cNvSpPr>
            <a:spLocks noChangeShapeType="1"/>
          </p:cNvSpPr>
          <p:nvPr/>
        </p:nvSpPr>
        <p:spPr bwMode="auto">
          <a:xfrm>
            <a:off x="4748213" y="4416425"/>
            <a:ext cx="141287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25" name="Line 2053"/>
          <p:cNvSpPr>
            <a:spLocks noChangeShapeType="1"/>
          </p:cNvSpPr>
          <p:nvPr/>
        </p:nvSpPr>
        <p:spPr bwMode="auto">
          <a:xfrm>
            <a:off x="6061075" y="4486275"/>
            <a:ext cx="23813" cy="2936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26" name="Line 2054"/>
          <p:cNvSpPr>
            <a:spLocks noChangeShapeType="1"/>
          </p:cNvSpPr>
          <p:nvPr/>
        </p:nvSpPr>
        <p:spPr bwMode="auto">
          <a:xfrm>
            <a:off x="6000750" y="4486275"/>
            <a:ext cx="10001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27" name="Line 2055"/>
          <p:cNvSpPr>
            <a:spLocks noChangeShapeType="1"/>
          </p:cNvSpPr>
          <p:nvPr/>
        </p:nvSpPr>
        <p:spPr bwMode="auto">
          <a:xfrm>
            <a:off x="6032500" y="4111625"/>
            <a:ext cx="28575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28" name="Line 2056"/>
          <p:cNvSpPr>
            <a:spLocks noChangeShapeType="1"/>
          </p:cNvSpPr>
          <p:nvPr/>
        </p:nvSpPr>
        <p:spPr bwMode="auto">
          <a:xfrm>
            <a:off x="6084888" y="4779963"/>
            <a:ext cx="6350" cy="841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29" name="Line 2057"/>
          <p:cNvSpPr>
            <a:spLocks noChangeShapeType="1"/>
          </p:cNvSpPr>
          <p:nvPr/>
        </p:nvSpPr>
        <p:spPr bwMode="auto">
          <a:xfrm flipV="1">
            <a:off x="5510213" y="4486275"/>
            <a:ext cx="23812" cy="2936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30" name="Line 2058"/>
          <p:cNvSpPr>
            <a:spLocks noChangeShapeType="1"/>
          </p:cNvSpPr>
          <p:nvPr/>
        </p:nvSpPr>
        <p:spPr bwMode="auto">
          <a:xfrm>
            <a:off x="5495925" y="4486275"/>
            <a:ext cx="984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31" name="Line 2059"/>
          <p:cNvSpPr>
            <a:spLocks noChangeShapeType="1"/>
          </p:cNvSpPr>
          <p:nvPr/>
        </p:nvSpPr>
        <p:spPr bwMode="auto">
          <a:xfrm flipV="1">
            <a:off x="5534025" y="4111625"/>
            <a:ext cx="30163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32" name="Line 2060"/>
          <p:cNvSpPr>
            <a:spLocks noChangeShapeType="1"/>
          </p:cNvSpPr>
          <p:nvPr/>
        </p:nvSpPr>
        <p:spPr bwMode="auto">
          <a:xfrm flipV="1">
            <a:off x="5503863" y="4779963"/>
            <a:ext cx="6350" cy="841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33" name="Line 2061"/>
          <p:cNvSpPr>
            <a:spLocks noChangeShapeType="1"/>
          </p:cNvSpPr>
          <p:nvPr/>
        </p:nvSpPr>
        <p:spPr bwMode="auto">
          <a:xfrm>
            <a:off x="5902325" y="4394200"/>
            <a:ext cx="1588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34" name="Line 2062"/>
          <p:cNvSpPr>
            <a:spLocks noChangeShapeType="1"/>
          </p:cNvSpPr>
          <p:nvPr/>
        </p:nvSpPr>
        <p:spPr bwMode="auto">
          <a:xfrm>
            <a:off x="5692775" y="4394200"/>
            <a:ext cx="1588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35" name="Line 2063"/>
          <p:cNvSpPr>
            <a:spLocks noChangeShapeType="1"/>
          </p:cNvSpPr>
          <p:nvPr/>
        </p:nvSpPr>
        <p:spPr bwMode="auto">
          <a:xfrm flipV="1">
            <a:off x="5534025" y="4462463"/>
            <a:ext cx="158750" cy="238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36" name="Line 2064"/>
          <p:cNvSpPr>
            <a:spLocks noChangeShapeType="1"/>
          </p:cNvSpPr>
          <p:nvPr/>
        </p:nvSpPr>
        <p:spPr bwMode="auto">
          <a:xfrm>
            <a:off x="5902325" y="4462463"/>
            <a:ext cx="158750" cy="238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37" name="Line 2065"/>
          <p:cNvSpPr>
            <a:spLocks noChangeShapeType="1"/>
          </p:cNvSpPr>
          <p:nvPr/>
        </p:nvSpPr>
        <p:spPr bwMode="auto">
          <a:xfrm>
            <a:off x="5692775" y="4462463"/>
            <a:ext cx="2095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38" name="Line 2066"/>
          <p:cNvSpPr>
            <a:spLocks noChangeShapeType="1"/>
          </p:cNvSpPr>
          <p:nvPr/>
        </p:nvSpPr>
        <p:spPr bwMode="auto">
          <a:xfrm>
            <a:off x="5797550" y="4381500"/>
            <a:ext cx="1588" cy="3508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39" name="Freeform 2067"/>
          <p:cNvSpPr>
            <a:spLocks noChangeArrowheads="1"/>
          </p:cNvSpPr>
          <p:nvPr/>
        </p:nvSpPr>
        <p:spPr bwMode="auto">
          <a:xfrm>
            <a:off x="5797550" y="4645025"/>
            <a:ext cx="284163" cy="11113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8160" y="0"/>
                  <a:pt x="15360" y="7855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40" name="Freeform 2068"/>
          <p:cNvSpPr>
            <a:spLocks noChangeArrowheads="1"/>
          </p:cNvSpPr>
          <p:nvPr/>
        </p:nvSpPr>
        <p:spPr bwMode="auto">
          <a:xfrm>
            <a:off x="5514975" y="4645025"/>
            <a:ext cx="282575" cy="11113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3440" y="0"/>
                  <a:pt x="6240" y="7855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41" name="Line 2069"/>
          <p:cNvSpPr>
            <a:spLocks noChangeShapeType="1"/>
          </p:cNvSpPr>
          <p:nvPr/>
        </p:nvSpPr>
        <p:spPr bwMode="auto">
          <a:xfrm>
            <a:off x="5797550" y="4360863"/>
            <a:ext cx="1588" cy="3508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42" name="Line 2070"/>
          <p:cNvSpPr>
            <a:spLocks noChangeShapeType="1"/>
          </p:cNvSpPr>
          <p:nvPr/>
        </p:nvSpPr>
        <p:spPr bwMode="auto">
          <a:xfrm flipV="1">
            <a:off x="5394325" y="4486275"/>
            <a:ext cx="139700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43" name="Line 2071"/>
          <p:cNvSpPr>
            <a:spLocks noChangeShapeType="1"/>
          </p:cNvSpPr>
          <p:nvPr/>
        </p:nvSpPr>
        <p:spPr bwMode="auto">
          <a:xfrm>
            <a:off x="6061075" y="4486275"/>
            <a:ext cx="142875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44" name="Line 2072"/>
          <p:cNvSpPr>
            <a:spLocks noChangeShapeType="1"/>
          </p:cNvSpPr>
          <p:nvPr/>
        </p:nvSpPr>
        <p:spPr bwMode="auto">
          <a:xfrm>
            <a:off x="5394325" y="4462463"/>
            <a:ext cx="2984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45" name="Line 2073"/>
          <p:cNvSpPr>
            <a:spLocks noChangeShapeType="1"/>
          </p:cNvSpPr>
          <p:nvPr/>
        </p:nvSpPr>
        <p:spPr bwMode="auto">
          <a:xfrm>
            <a:off x="5902325" y="4462463"/>
            <a:ext cx="3016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46" name="Line 2074"/>
          <p:cNvSpPr>
            <a:spLocks noChangeShapeType="1"/>
          </p:cNvSpPr>
          <p:nvPr/>
        </p:nvSpPr>
        <p:spPr bwMode="auto">
          <a:xfrm flipV="1">
            <a:off x="5851525" y="4416425"/>
            <a:ext cx="139700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47" name="Line 2075"/>
          <p:cNvSpPr>
            <a:spLocks noChangeShapeType="1"/>
          </p:cNvSpPr>
          <p:nvPr/>
        </p:nvSpPr>
        <p:spPr bwMode="auto">
          <a:xfrm>
            <a:off x="5602288" y="4416425"/>
            <a:ext cx="142875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48" name="Line 2076"/>
          <p:cNvSpPr>
            <a:spLocks noChangeShapeType="1"/>
          </p:cNvSpPr>
          <p:nvPr/>
        </p:nvSpPr>
        <p:spPr bwMode="auto">
          <a:xfrm>
            <a:off x="6916738" y="4486275"/>
            <a:ext cx="23812" cy="2936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49" name="Line 2077"/>
          <p:cNvSpPr>
            <a:spLocks noChangeShapeType="1"/>
          </p:cNvSpPr>
          <p:nvPr/>
        </p:nvSpPr>
        <p:spPr bwMode="auto">
          <a:xfrm>
            <a:off x="6856413" y="4486275"/>
            <a:ext cx="984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50" name="Line 2078"/>
          <p:cNvSpPr>
            <a:spLocks noChangeShapeType="1"/>
          </p:cNvSpPr>
          <p:nvPr/>
        </p:nvSpPr>
        <p:spPr bwMode="auto">
          <a:xfrm>
            <a:off x="6886575" y="4111625"/>
            <a:ext cx="30163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51" name="Line 2079"/>
          <p:cNvSpPr>
            <a:spLocks noChangeShapeType="1"/>
          </p:cNvSpPr>
          <p:nvPr/>
        </p:nvSpPr>
        <p:spPr bwMode="auto">
          <a:xfrm>
            <a:off x="6940550" y="4779963"/>
            <a:ext cx="6350" cy="841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52" name="Line 2080"/>
          <p:cNvSpPr>
            <a:spLocks noChangeShapeType="1"/>
          </p:cNvSpPr>
          <p:nvPr/>
        </p:nvSpPr>
        <p:spPr bwMode="auto">
          <a:xfrm flipV="1">
            <a:off x="6365875" y="4486275"/>
            <a:ext cx="23813" cy="2936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53" name="Line 2081"/>
          <p:cNvSpPr>
            <a:spLocks noChangeShapeType="1"/>
          </p:cNvSpPr>
          <p:nvPr/>
        </p:nvSpPr>
        <p:spPr bwMode="auto">
          <a:xfrm>
            <a:off x="6350000" y="4486275"/>
            <a:ext cx="10001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54" name="Line 2082"/>
          <p:cNvSpPr>
            <a:spLocks noChangeShapeType="1"/>
          </p:cNvSpPr>
          <p:nvPr/>
        </p:nvSpPr>
        <p:spPr bwMode="auto">
          <a:xfrm flipV="1">
            <a:off x="6389688" y="4111625"/>
            <a:ext cx="28575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55" name="Line 2083"/>
          <p:cNvSpPr>
            <a:spLocks noChangeShapeType="1"/>
          </p:cNvSpPr>
          <p:nvPr/>
        </p:nvSpPr>
        <p:spPr bwMode="auto">
          <a:xfrm flipV="1">
            <a:off x="6359525" y="4779963"/>
            <a:ext cx="6350" cy="841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56" name="Line 2084"/>
          <p:cNvSpPr>
            <a:spLocks noChangeShapeType="1"/>
          </p:cNvSpPr>
          <p:nvPr/>
        </p:nvSpPr>
        <p:spPr bwMode="auto">
          <a:xfrm>
            <a:off x="6757988" y="4394200"/>
            <a:ext cx="1587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57" name="Line 2085"/>
          <p:cNvSpPr>
            <a:spLocks noChangeShapeType="1"/>
          </p:cNvSpPr>
          <p:nvPr/>
        </p:nvSpPr>
        <p:spPr bwMode="auto">
          <a:xfrm>
            <a:off x="6546850" y="4394200"/>
            <a:ext cx="1588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58" name="Line 2086"/>
          <p:cNvSpPr>
            <a:spLocks noChangeShapeType="1"/>
          </p:cNvSpPr>
          <p:nvPr/>
        </p:nvSpPr>
        <p:spPr bwMode="auto">
          <a:xfrm flipV="1">
            <a:off x="6389688" y="4462463"/>
            <a:ext cx="157162" cy="238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59" name="Line 2087"/>
          <p:cNvSpPr>
            <a:spLocks noChangeShapeType="1"/>
          </p:cNvSpPr>
          <p:nvPr/>
        </p:nvSpPr>
        <p:spPr bwMode="auto">
          <a:xfrm>
            <a:off x="6757988" y="4462463"/>
            <a:ext cx="158750" cy="238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60" name="Line 2088"/>
          <p:cNvSpPr>
            <a:spLocks noChangeShapeType="1"/>
          </p:cNvSpPr>
          <p:nvPr/>
        </p:nvSpPr>
        <p:spPr bwMode="auto">
          <a:xfrm>
            <a:off x="6546850" y="4462463"/>
            <a:ext cx="2111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61" name="Line 2089"/>
          <p:cNvSpPr>
            <a:spLocks noChangeShapeType="1"/>
          </p:cNvSpPr>
          <p:nvPr/>
        </p:nvSpPr>
        <p:spPr bwMode="auto">
          <a:xfrm>
            <a:off x="6653213" y="4381500"/>
            <a:ext cx="1587" cy="3508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62" name="Freeform 2090"/>
          <p:cNvSpPr>
            <a:spLocks noChangeArrowheads="1"/>
          </p:cNvSpPr>
          <p:nvPr/>
        </p:nvSpPr>
        <p:spPr bwMode="auto">
          <a:xfrm>
            <a:off x="6653213" y="4645025"/>
            <a:ext cx="282575" cy="11113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8160" y="0"/>
                  <a:pt x="15360" y="7855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63" name="Freeform 2091"/>
          <p:cNvSpPr>
            <a:spLocks noChangeArrowheads="1"/>
          </p:cNvSpPr>
          <p:nvPr/>
        </p:nvSpPr>
        <p:spPr bwMode="auto">
          <a:xfrm>
            <a:off x="6369050" y="4645025"/>
            <a:ext cx="284163" cy="11113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3440" y="0"/>
                  <a:pt x="6240" y="7855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64" name="Line 2092"/>
          <p:cNvSpPr>
            <a:spLocks noChangeShapeType="1"/>
          </p:cNvSpPr>
          <p:nvPr/>
        </p:nvSpPr>
        <p:spPr bwMode="auto">
          <a:xfrm>
            <a:off x="6653213" y="4360863"/>
            <a:ext cx="1587" cy="3508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65" name="Line 2093"/>
          <p:cNvSpPr>
            <a:spLocks noChangeShapeType="1"/>
          </p:cNvSpPr>
          <p:nvPr/>
        </p:nvSpPr>
        <p:spPr bwMode="auto">
          <a:xfrm flipV="1">
            <a:off x="6248400" y="4486275"/>
            <a:ext cx="141288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66" name="Line 2094"/>
          <p:cNvSpPr>
            <a:spLocks noChangeShapeType="1"/>
          </p:cNvSpPr>
          <p:nvPr/>
        </p:nvSpPr>
        <p:spPr bwMode="auto">
          <a:xfrm>
            <a:off x="6916738" y="4486275"/>
            <a:ext cx="141287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67" name="Line 2095"/>
          <p:cNvSpPr>
            <a:spLocks noChangeShapeType="1"/>
          </p:cNvSpPr>
          <p:nvPr/>
        </p:nvSpPr>
        <p:spPr bwMode="auto">
          <a:xfrm>
            <a:off x="6248400" y="4462463"/>
            <a:ext cx="2984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68" name="Line 2096"/>
          <p:cNvSpPr>
            <a:spLocks noChangeShapeType="1"/>
          </p:cNvSpPr>
          <p:nvPr/>
        </p:nvSpPr>
        <p:spPr bwMode="auto">
          <a:xfrm>
            <a:off x="6757988" y="4462463"/>
            <a:ext cx="3000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69" name="Line 2097"/>
          <p:cNvSpPr>
            <a:spLocks noChangeShapeType="1"/>
          </p:cNvSpPr>
          <p:nvPr/>
        </p:nvSpPr>
        <p:spPr bwMode="auto">
          <a:xfrm flipV="1">
            <a:off x="6705600" y="4416425"/>
            <a:ext cx="141288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70" name="Line 2098"/>
          <p:cNvSpPr>
            <a:spLocks noChangeShapeType="1"/>
          </p:cNvSpPr>
          <p:nvPr/>
        </p:nvSpPr>
        <p:spPr bwMode="auto">
          <a:xfrm>
            <a:off x="6457950" y="4416425"/>
            <a:ext cx="141288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71" name="Line 2099"/>
          <p:cNvSpPr>
            <a:spLocks noChangeShapeType="1"/>
          </p:cNvSpPr>
          <p:nvPr/>
        </p:nvSpPr>
        <p:spPr bwMode="auto">
          <a:xfrm>
            <a:off x="7770813" y="4486275"/>
            <a:ext cx="23812" cy="2936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72" name="Line 2100"/>
          <p:cNvSpPr>
            <a:spLocks noChangeShapeType="1"/>
          </p:cNvSpPr>
          <p:nvPr/>
        </p:nvSpPr>
        <p:spPr bwMode="auto">
          <a:xfrm>
            <a:off x="7710488" y="4486275"/>
            <a:ext cx="10001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73" name="Line 2101"/>
          <p:cNvSpPr>
            <a:spLocks noChangeShapeType="1"/>
          </p:cNvSpPr>
          <p:nvPr/>
        </p:nvSpPr>
        <p:spPr bwMode="auto">
          <a:xfrm>
            <a:off x="7742238" y="4111625"/>
            <a:ext cx="28575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74" name="Line 2102"/>
          <p:cNvSpPr>
            <a:spLocks noChangeShapeType="1"/>
          </p:cNvSpPr>
          <p:nvPr/>
        </p:nvSpPr>
        <p:spPr bwMode="auto">
          <a:xfrm>
            <a:off x="7794625" y="4779963"/>
            <a:ext cx="6350" cy="841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75" name="Line 2103"/>
          <p:cNvSpPr>
            <a:spLocks noChangeShapeType="1"/>
          </p:cNvSpPr>
          <p:nvPr/>
        </p:nvSpPr>
        <p:spPr bwMode="auto">
          <a:xfrm flipV="1">
            <a:off x="7219950" y="4486275"/>
            <a:ext cx="23813" cy="2936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76" name="Line 2104"/>
          <p:cNvSpPr>
            <a:spLocks noChangeShapeType="1"/>
          </p:cNvSpPr>
          <p:nvPr/>
        </p:nvSpPr>
        <p:spPr bwMode="auto">
          <a:xfrm>
            <a:off x="7205663" y="4486275"/>
            <a:ext cx="984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77" name="Line 2105"/>
          <p:cNvSpPr>
            <a:spLocks noChangeShapeType="1"/>
          </p:cNvSpPr>
          <p:nvPr/>
        </p:nvSpPr>
        <p:spPr bwMode="auto">
          <a:xfrm flipV="1">
            <a:off x="7243763" y="4111625"/>
            <a:ext cx="30162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78" name="Line 2106"/>
          <p:cNvSpPr>
            <a:spLocks noChangeShapeType="1"/>
          </p:cNvSpPr>
          <p:nvPr/>
        </p:nvSpPr>
        <p:spPr bwMode="auto">
          <a:xfrm flipV="1">
            <a:off x="7215188" y="4779963"/>
            <a:ext cx="4762" cy="841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79" name="Line 2107"/>
          <p:cNvSpPr>
            <a:spLocks noChangeShapeType="1"/>
          </p:cNvSpPr>
          <p:nvPr/>
        </p:nvSpPr>
        <p:spPr bwMode="auto">
          <a:xfrm>
            <a:off x="7613650" y="4394200"/>
            <a:ext cx="1588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80" name="Line 2108"/>
          <p:cNvSpPr>
            <a:spLocks noChangeShapeType="1"/>
          </p:cNvSpPr>
          <p:nvPr/>
        </p:nvSpPr>
        <p:spPr bwMode="auto">
          <a:xfrm>
            <a:off x="7402513" y="4394200"/>
            <a:ext cx="1587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81" name="Line 2109"/>
          <p:cNvSpPr>
            <a:spLocks noChangeShapeType="1"/>
          </p:cNvSpPr>
          <p:nvPr/>
        </p:nvSpPr>
        <p:spPr bwMode="auto">
          <a:xfrm flipV="1">
            <a:off x="7243763" y="4462463"/>
            <a:ext cx="158750" cy="238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82" name="Line 2110"/>
          <p:cNvSpPr>
            <a:spLocks noChangeShapeType="1"/>
          </p:cNvSpPr>
          <p:nvPr/>
        </p:nvSpPr>
        <p:spPr bwMode="auto">
          <a:xfrm>
            <a:off x="7613650" y="4462463"/>
            <a:ext cx="157163" cy="238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83" name="Line 2111"/>
          <p:cNvSpPr>
            <a:spLocks noChangeShapeType="1"/>
          </p:cNvSpPr>
          <p:nvPr/>
        </p:nvSpPr>
        <p:spPr bwMode="auto">
          <a:xfrm>
            <a:off x="7402513" y="4462463"/>
            <a:ext cx="2111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84" name="Line 2112"/>
          <p:cNvSpPr>
            <a:spLocks noChangeShapeType="1"/>
          </p:cNvSpPr>
          <p:nvPr/>
        </p:nvSpPr>
        <p:spPr bwMode="auto">
          <a:xfrm>
            <a:off x="7507288" y="4381500"/>
            <a:ext cx="1587" cy="3508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85" name="Freeform 2113"/>
          <p:cNvSpPr>
            <a:spLocks noChangeArrowheads="1"/>
          </p:cNvSpPr>
          <p:nvPr/>
        </p:nvSpPr>
        <p:spPr bwMode="auto">
          <a:xfrm>
            <a:off x="7507288" y="4645025"/>
            <a:ext cx="284162" cy="11113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8160" y="0"/>
                  <a:pt x="15360" y="7855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86" name="Freeform 2114"/>
          <p:cNvSpPr>
            <a:spLocks noChangeArrowheads="1"/>
          </p:cNvSpPr>
          <p:nvPr/>
        </p:nvSpPr>
        <p:spPr bwMode="auto">
          <a:xfrm>
            <a:off x="7224713" y="4645025"/>
            <a:ext cx="282575" cy="11113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3440" y="0"/>
                  <a:pt x="6240" y="7855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87" name="Line 2115"/>
          <p:cNvSpPr>
            <a:spLocks noChangeShapeType="1"/>
          </p:cNvSpPr>
          <p:nvPr/>
        </p:nvSpPr>
        <p:spPr bwMode="auto">
          <a:xfrm>
            <a:off x="7507288" y="4360863"/>
            <a:ext cx="1587" cy="3508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88" name="Line 2116"/>
          <p:cNvSpPr>
            <a:spLocks noChangeShapeType="1"/>
          </p:cNvSpPr>
          <p:nvPr/>
        </p:nvSpPr>
        <p:spPr bwMode="auto">
          <a:xfrm flipV="1">
            <a:off x="7104063" y="4486275"/>
            <a:ext cx="139700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89" name="Line 2117"/>
          <p:cNvSpPr>
            <a:spLocks noChangeShapeType="1"/>
          </p:cNvSpPr>
          <p:nvPr/>
        </p:nvSpPr>
        <p:spPr bwMode="auto">
          <a:xfrm>
            <a:off x="7770813" y="4486275"/>
            <a:ext cx="142875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90" name="Line 2118"/>
          <p:cNvSpPr>
            <a:spLocks noChangeShapeType="1"/>
          </p:cNvSpPr>
          <p:nvPr/>
        </p:nvSpPr>
        <p:spPr bwMode="auto">
          <a:xfrm>
            <a:off x="7104063" y="4462463"/>
            <a:ext cx="2984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91" name="Line 2119"/>
          <p:cNvSpPr>
            <a:spLocks noChangeShapeType="1"/>
          </p:cNvSpPr>
          <p:nvPr/>
        </p:nvSpPr>
        <p:spPr bwMode="auto">
          <a:xfrm>
            <a:off x="7613650" y="4462463"/>
            <a:ext cx="3000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92" name="Line 2120"/>
          <p:cNvSpPr>
            <a:spLocks noChangeShapeType="1"/>
          </p:cNvSpPr>
          <p:nvPr/>
        </p:nvSpPr>
        <p:spPr bwMode="auto">
          <a:xfrm flipV="1">
            <a:off x="7561263" y="4416425"/>
            <a:ext cx="139700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93" name="Line 2121"/>
          <p:cNvSpPr>
            <a:spLocks noChangeShapeType="1"/>
          </p:cNvSpPr>
          <p:nvPr/>
        </p:nvSpPr>
        <p:spPr bwMode="auto">
          <a:xfrm>
            <a:off x="7312025" y="4416425"/>
            <a:ext cx="142875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94" name="Line 2122"/>
          <p:cNvSpPr>
            <a:spLocks noChangeShapeType="1"/>
          </p:cNvSpPr>
          <p:nvPr/>
        </p:nvSpPr>
        <p:spPr bwMode="auto">
          <a:xfrm>
            <a:off x="8626475" y="4486275"/>
            <a:ext cx="23813" cy="2936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95" name="Line 2123"/>
          <p:cNvSpPr>
            <a:spLocks noChangeShapeType="1"/>
          </p:cNvSpPr>
          <p:nvPr/>
        </p:nvSpPr>
        <p:spPr bwMode="auto">
          <a:xfrm>
            <a:off x="8566150" y="4486275"/>
            <a:ext cx="984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96" name="Line 2124"/>
          <p:cNvSpPr>
            <a:spLocks noChangeShapeType="1"/>
          </p:cNvSpPr>
          <p:nvPr/>
        </p:nvSpPr>
        <p:spPr bwMode="auto">
          <a:xfrm>
            <a:off x="8596313" y="4111625"/>
            <a:ext cx="30162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97" name="Line 2125"/>
          <p:cNvSpPr>
            <a:spLocks noChangeShapeType="1"/>
          </p:cNvSpPr>
          <p:nvPr/>
        </p:nvSpPr>
        <p:spPr bwMode="auto">
          <a:xfrm>
            <a:off x="8650288" y="4779963"/>
            <a:ext cx="6350" cy="841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98" name="Line 2126"/>
          <p:cNvSpPr>
            <a:spLocks noChangeShapeType="1"/>
          </p:cNvSpPr>
          <p:nvPr/>
        </p:nvSpPr>
        <p:spPr bwMode="auto">
          <a:xfrm flipV="1">
            <a:off x="8075613" y="4486275"/>
            <a:ext cx="23812" cy="2936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799" name="Line 2127"/>
          <p:cNvSpPr>
            <a:spLocks noChangeShapeType="1"/>
          </p:cNvSpPr>
          <p:nvPr/>
        </p:nvSpPr>
        <p:spPr bwMode="auto">
          <a:xfrm>
            <a:off x="8059738" y="4486275"/>
            <a:ext cx="10001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00" name="Line 2128"/>
          <p:cNvSpPr>
            <a:spLocks noChangeShapeType="1"/>
          </p:cNvSpPr>
          <p:nvPr/>
        </p:nvSpPr>
        <p:spPr bwMode="auto">
          <a:xfrm flipV="1">
            <a:off x="8099425" y="4111625"/>
            <a:ext cx="30163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01" name="Line 2129"/>
          <p:cNvSpPr>
            <a:spLocks noChangeShapeType="1"/>
          </p:cNvSpPr>
          <p:nvPr/>
        </p:nvSpPr>
        <p:spPr bwMode="auto">
          <a:xfrm flipV="1">
            <a:off x="8069263" y="4779963"/>
            <a:ext cx="6350" cy="841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02" name="Line 2130"/>
          <p:cNvSpPr>
            <a:spLocks noChangeShapeType="1"/>
          </p:cNvSpPr>
          <p:nvPr/>
        </p:nvSpPr>
        <p:spPr bwMode="auto">
          <a:xfrm>
            <a:off x="8467725" y="4394200"/>
            <a:ext cx="1588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03" name="Line 2131"/>
          <p:cNvSpPr>
            <a:spLocks noChangeShapeType="1"/>
          </p:cNvSpPr>
          <p:nvPr/>
        </p:nvSpPr>
        <p:spPr bwMode="auto">
          <a:xfrm>
            <a:off x="8258175" y="4394200"/>
            <a:ext cx="1588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04" name="Line 2132"/>
          <p:cNvSpPr>
            <a:spLocks noChangeShapeType="1"/>
          </p:cNvSpPr>
          <p:nvPr/>
        </p:nvSpPr>
        <p:spPr bwMode="auto">
          <a:xfrm flipV="1">
            <a:off x="8099425" y="4462463"/>
            <a:ext cx="158750" cy="238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05" name="Line 2133"/>
          <p:cNvSpPr>
            <a:spLocks noChangeShapeType="1"/>
          </p:cNvSpPr>
          <p:nvPr/>
        </p:nvSpPr>
        <p:spPr bwMode="auto">
          <a:xfrm>
            <a:off x="8467725" y="4462463"/>
            <a:ext cx="158750" cy="238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06" name="Line 2134"/>
          <p:cNvSpPr>
            <a:spLocks noChangeShapeType="1"/>
          </p:cNvSpPr>
          <p:nvPr/>
        </p:nvSpPr>
        <p:spPr bwMode="auto">
          <a:xfrm>
            <a:off x="8258175" y="4462463"/>
            <a:ext cx="2095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07" name="Line 2135"/>
          <p:cNvSpPr>
            <a:spLocks noChangeShapeType="1"/>
          </p:cNvSpPr>
          <p:nvPr/>
        </p:nvSpPr>
        <p:spPr bwMode="auto">
          <a:xfrm>
            <a:off x="8362950" y="4381500"/>
            <a:ext cx="1588" cy="3508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08" name="Freeform 2136"/>
          <p:cNvSpPr>
            <a:spLocks noChangeArrowheads="1"/>
          </p:cNvSpPr>
          <p:nvPr/>
        </p:nvSpPr>
        <p:spPr bwMode="auto">
          <a:xfrm>
            <a:off x="8362950" y="4645025"/>
            <a:ext cx="282575" cy="11113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8160" y="0"/>
                  <a:pt x="15360" y="7855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09" name="Freeform 2137"/>
          <p:cNvSpPr>
            <a:spLocks noChangeArrowheads="1"/>
          </p:cNvSpPr>
          <p:nvPr/>
        </p:nvSpPr>
        <p:spPr bwMode="auto">
          <a:xfrm>
            <a:off x="8078788" y="4645025"/>
            <a:ext cx="284162" cy="11113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3440" y="0"/>
                  <a:pt x="6240" y="7855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10" name="Line 2138"/>
          <p:cNvSpPr>
            <a:spLocks noChangeShapeType="1"/>
          </p:cNvSpPr>
          <p:nvPr/>
        </p:nvSpPr>
        <p:spPr bwMode="auto">
          <a:xfrm>
            <a:off x="8362950" y="4360863"/>
            <a:ext cx="1588" cy="3508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11" name="Line 2139"/>
          <p:cNvSpPr>
            <a:spLocks noChangeShapeType="1"/>
          </p:cNvSpPr>
          <p:nvPr/>
        </p:nvSpPr>
        <p:spPr bwMode="auto">
          <a:xfrm flipV="1">
            <a:off x="7958138" y="4486275"/>
            <a:ext cx="141287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12" name="Line 2140"/>
          <p:cNvSpPr>
            <a:spLocks noChangeShapeType="1"/>
          </p:cNvSpPr>
          <p:nvPr/>
        </p:nvSpPr>
        <p:spPr bwMode="auto">
          <a:xfrm>
            <a:off x="8626475" y="4486275"/>
            <a:ext cx="142875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13" name="Line 2141"/>
          <p:cNvSpPr>
            <a:spLocks noChangeShapeType="1"/>
          </p:cNvSpPr>
          <p:nvPr/>
        </p:nvSpPr>
        <p:spPr bwMode="auto">
          <a:xfrm>
            <a:off x="7958138" y="4462463"/>
            <a:ext cx="3000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14" name="Line 2142"/>
          <p:cNvSpPr>
            <a:spLocks noChangeShapeType="1"/>
          </p:cNvSpPr>
          <p:nvPr/>
        </p:nvSpPr>
        <p:spPr bwMode="auto">
          <a:xfrm>
            <a:off x="8467725" y="4462463"/>
            <a:ext cx="3016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15" name="Line 2143"/>
          <p:cNvSpPr>
            <a:spLocks noChangeShapeType="1"/>
          </p:cNvSpPr>
          <p:nvPr/>
        </p:nvSpPr>
        <p:spPr bwMode="auto">
          <a:xfrm flipV="1">
            <a:off x="8415338" y="4416425"/>
            <a:ext cx="141287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16" name="Line 2144"/>
          <p:cNvSpPr>
            <a:spLocks noChangeShapeType="1"/>
          </p:cNvSpPr>
          <p:nvPr/>
        </p:nvSpPr>
        <p:spPr bwMode="auto">
          <a:xfrm>
            <a:off x="8167688" y="4416425"/>
            <a:ext cx="141287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17" name="Line 2145"/>
          <p:cNvSpPr>
            <a:spLocks noChangeShapeType="1"/>
          </p:cNvSpPr>
          <p:nvPr/>
        </p:nvSpPr>
        <p:spPr bwMode="auto">
          <a:xfrm>
            <a:off x="9482138" y="4486275"/>
            <a:ext cx="22225" cy="2936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18" name="Line 2146"/>
          <p:cNvSpPr>
            <a:spLocks noChangeShapeType="1"/>
          </p:cNvSpPr>
          <p:nvPr/>
        </p:nvSpPr>
        <p:spPr bwMode="auto">
          <a:xfrm>
            <a:off x="9421813" y="4486275"/>
            <a:ext cx="984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19" name="Line 2147"/>
          <p:cNvSpPr>
            <a:spLocks noChangeShapeType="1"/>
          </p:cNvSpPr>
          <p:nvPr/>
        </p:nvSpPr>
        <p:spPr bwMode="auto">
          <a:xfrm>
            <a:off x="9451975" y="4111625"/>
            <a:ext cx="30163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20" name="Line 2148"/>
          <p:cNvSpPr>
            <a:spLocks noChangeShapeType="1"/>
          </p:cNvSpPr>
          <p:nvPr/>
        </p:nvSpPr>
        <p:spPr bwMode="auto">
          <a:xfrm>
            <a:off x="9504363" y="4779963"/>
            <a:ext cx="6350" cy="841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21" name="Line 2149"/>
          <p:cNvSpPr>
            <a:spLocks noChangeShapeType="1"/>
          </p:cNvSpPr>
          <p:nvPr/>
        </p:nvSpPr>
        <p:spPr bwMode="auto">
          <a:xfrm flipV="1">
            <a:off x="8931275" y="4486275"/>
            <a:ext cx="22225" cy="2936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22" name="Line 2150"/>
          <p:cNvSpPr>
            <a:spLocks noChangeShapeType="1"/>
          </p:cNvSpPr>
          <p:nvPr/>
        </p:nvSpPr>
        <p:spPr bwMode="auto">
          <a:xfrm>
            <a:off x="8915400" y="4486275"/>
            <a:ext cx="984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23" name="Line 2151"/>
          <p:cNvSpPr>
            <a:spLocks noChangeShapeType="1"/>
          </p:cNvSpPr>
          <p:nvPr/>
        </p:nvSpPr>
        <p:spPr bwMode="auto">
          <a:xfrm flipV="1">
            <a:off x="8953500" y="4111625"/>
            <a:ext cx="30163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24" name="Line 2152"/>
          <p:cNvSpPr>
            <a:spLocks noChangeShapeType="1"/>
          </p:cNvSpPr>
          <p:nvPr/>
        </p:nvSpPr>
        <p:spPr bwMode="auto">
          <a:xfrm flipV="1">
            <a:off x="8924925" y="4779963"/>
            <a:ext cx="6350" cy="841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25" name="Line 2153"/>
          <p:cNvSpPr>
            <a:spLocks noChangeShapeType="1"/>
          </p:cNvSpPr>
          <p:nvPr/>
        </p:nvSpPr>
        <p:spPr bwMode="auto">
          <a:xfrm>
            <a:off x="9323388" y="4394200"/>
            <a:ext cx="1587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26" name="Line 2154"/>
          <p:cNvSpPr>
            <a:spLocks noChangeShapeType="1"/>
          </p:cNvSpPr>
          <p:nvPr/>
        </p:nvSpPr>
        <p:spPr bwMode="auto">
          <a:xfrm>
            <a:off x="9112250" y="4394200"/>
            <a:ext cx="1588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27" name="Line 2155"/>
          <p:cNvSpPr>
            <a:spLocks noChangeShapeType="1"/>
          </p:cNvSpPr>
          <p:nvPr/>
        </p:nvSpPr>
        <p:spPr bwMode="auto">
          <a:xfrm flipV="1">
            <a:off x="8953500" y="4462463"/>
            <a:ext cx="158750" cy="238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28" name="Line 2156"/>
          <p:cNvSpPr>
            <a:spLocks noChangeShapeType="1"/>
          </p:cNvSpPr>
          <p:nvPr/>
        </p:nvSpPr>
        <p:spPr bwMode="auto">
          <a:xfrm>
            <a:off x="9323388" y="4462463"/>
            <a:ext cx="158750" cy="238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29" name="Line 2157"/>
          <p:cNvSpPr>
            <a:spLocks noChangeShapeType="1"/>
          </p:cNvSpPr>
          <p:nvPr/>
        </p:nvSpPr>
        <p:spPr bwMode="auto">
          <a:xfrm>
            <a:off x="9112250" y="4462463"/>
            <a:ext cx="2111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30" name="Line 2158"/>
          <p:cNvSpPr>
            <a:spLocks noChangeShapeType="1"/>
          </p:cNvSpPr>
          <p:nvPr/>
        </p:nvSpPr>
        <p:spPr bwMode="auto">
          <a:xfrm>
            <a:off x="9217025" y="4381500"/>
            <a:ext cx="1588" cy="3508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31" name="Freeform 2159"/>
          <p:cNvSpPr>
            <a:spLocks noChangeArrowheads="1"/>
          </p:cNvSpPr>
          <p:nvPr/>
        </p:nvSpPr>
        <p:spPr bwMode="auto">
          <a:xfrm>
            <a:off x="9217025" y="4645025"/>
            <a:ext cx="284163" cy="11113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8160" y="0"/>
                  <a:pt x="15360" y="7855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32" name="Freeform 2160"/>
          <p:cNvSpPr>
            <a:spLocks noChangeArrowheads="1"/>
          </p:cNvSpPr>
          <p:nvPr/>
        </p:nvSpPr>
        <p:spPr bwMode="auto">
          <a:xfrm>
            <a:off x="8934450" y="4645025"/>
            <a:ext cx="282575" cy="11113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3440" y="0"/>
                  <a:pt x="6240" y="7855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33" name="Line 2161"/>
          <p:cNvSpPr>
            <a:spLocks noChangeShapeType="1"/>
          </p:cNvSpPr>
          <p:nvPr/>
        </p:nvSpPr>
        <p:spPr bwMode="auto">
          <a:xfrm>
            <a:off x="9217025" y="4360863"/>
            <a:ext cx="1588" cy="3508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34" name="Line 2162"/>
          <p:cNvSpPr>
            <a:spLocks noChangeShapeType="1"/>
          </p:cNvSpPr>
          <p:nvPr/>
        </p:nvSpPr>
        <p:spPr bwMode="auto">
          <a:xfrm flipV="1">
            <a:off x="8813800" y="4486275"/>
            <a:ext cx="139700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35" name="Line 2163"/>
          <p:cNvSpPr>
            <a:spLocks noChangeShapeType="1"/>
          </p:cNvSpPr>
          <p:nvPr/>
        </p:nvSpPr>
        <p:spPr bwMode="auto">
          <a:xfrm>
            <a:off x="9482138" y="4486275"/>
            <a:ext cx="141287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36" name="Line 2164"/>
          <p:cNvSpPr>
            <a:spLocks noChangeShapeType="1"/>
          </p:cNvSpPr>
          <p:nvPr/>
        </p:nvSpPr>
        <p:spPr bwMode="auto">
          <a:xfrm>
            <a:off x="8813800" y="4462463"/>
            <a:ext cx="2984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37" name="Line 2165"/>
          <p:cNvSpPr>
            <a:spLocks noChangeShapeType="1"/>
          </p:cNvSpPr>
          <p:nvPr/>
        </p:nvSpPr>
        <p:spPr bwMode="auto">
          <a:xfrm>
            <a:off x="9323388" y="4462463"/>
            <a:ext cx="3000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38" name="Line 2166"/>
          <p:cNvSpPr>
            <a:spLocks noChangeShapeType="1"/>
          </p:cNvSpPr>
          <p:nvPr/>
        </p:nvSpPr>
        <p:spPr bwMode="auto">
          <a:xfrm flipV="1">
            <a:off x="9271000" y="4416425"/>
            <a:ext cx="139700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39" name="Line 2167"/>
          <p:cNvSpPr>
            <a:spLocks noChangeShapeType="1"/>
          </p:cNvSpPr>
          <p:nvPr/>
        </p:nvSpPr>
        <p:spPr bwMode="auto">
          <a:xfrm>
            <a:off x="9021763" y="4416425"/>
            <a:ext cx="142875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40" name="Line 2168"/>
          <p:cNvSpPr>
            <a:spLocks noChangeShapeType="1"/>
          </p:cNvSpPr>
          <p:nvPr/>
        </p:nvSpPr>
        <p:spPr bwMode="auto">
          <a:xfrm>
            <a:off x="10336213" y="4486275"/>
            <a:ext cx="23812" cy="2936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41" name="Line 2169"/>
          <p:cNvSpPr>
            <a:spLocks noChangeShapeType="1"/>
          </p:cNvSpPr>
          <p:nvPr/>
        </p:nvSpPr>
        <p:spPr bwMode="auto">
          <a:xfrm>
            <a:off x="10275888" y="4486275"/>
            <a:ext cx="10001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42" name="Line 2170"/>
          <p:cNvSpPr>
            <a:spLocks noChangeShapeType="1"/>
          </p:cNvSpPr>
          <p:nvPr/>
        </p:nvSpPr>
        <p:spPr bwMode="auto">
          <a:xfrm>
            <a:off x="10306050" y="4111625"/>
            <a:ext cx="30163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43" name="Line 2171"/>
          <p:cNvSpPr>
            <a:spLocks noChangeShapeType="1"/>
          </p:cNvSpPr>
          <p:nvPr/>
        </p:nvSpPr>
        <p:spPr bwMode="auto">
          <a:xfrm>
            <a:off x="10360025" y="4779963"/>
            <a:ext cx="6350" cy="841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44" name="Line 2172"/>
          <p:cNvSpPr>
            <a:spLocks noChangeShapeType="1"/>
          </p:cNvSpPr>
          <p:nvPr/>
        </p:nvSpPr>
        <p:spPr bwMode="auto">
          <a:xfrm flipV="1">
            <a:off x="9785350" y="4486275"/>
            <a:ext cx="23813" cy="2936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45" name="Line 2173"/>
          <p:cNvSpPr>
            <a:spLocks noChangeShapeType="1"/>
          </p:cNvSpPr>
          <p:nvPr/>
        </p:nvSpPr>
        <p:spPr bwMode="auto">
          <a:xfrm>
            <a:off x="9771063" y="4486275"/>
            <a:ext cx="984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46" name="Line 2174"/>
          <p:cNvSpPr>
            <a:spLocks noChangeShapeType="1"/>
          </p:cNvSpPr>
          <p:nvPr/>
        </p:nvSpPr>
        <p:spPr bwMode="auto">
          <a:xfrm flipV="1">
            <a:off x="9809163" y="4111625"/>
            <a:ext cx="30162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47" name="Line 2175"/>
          <p:cNvSpPr>
            <a:spLocks noChangeShapeType="1"/>
          </p:cNvSpPr>
          <p:nvPr/>
        </p:nvSpPr>
        <p:spPr bwMode="auto">
          <a:xfrm flipV="1">
            <a:off x="9779000" y="4779963"/>
            <a:ext cx="6350" cy="841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48" name="Line 2176"/>
          <p:cNvSpPr>
            <a:spLocks noChangeShapeType="1"/>
          </p:cNvSpPr>
          <p:nvPr/>
        </p:nvSpPr>
        <p:spPr bwMode="auto">
          <a:xfrm>
            <a:off x="10177463" y="4394200"/>
            <a:ext cx="1587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49" name="Line 2177"/>
          <p:cNvSpPr>
            <a:spLocks noChangeShapeType="1"/>
          </p:cNvSpPr>
          <p:nvPr/>
        </p:nvSpPr>
        <p:spPr bwMode="auto">
          <a:xfrm>
            <a:off x="9967913" y="4394200"/>
            <a:ext cx="1587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50" name="Line 2178"/>
          <p:cNvSpPr>
            <a:spLocks noChangeShapeType="1"/>
          </p:cNvSpPr>
          <p:nvPr/>
        </p:nvSpPr>
        <p:spPr bwMode="auto">
          <a:xfrm flipV="1">
            <a:off x="9809163" y="4462463"/>
            <a:ext cx="158750" cy="238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51" name="Line 2179"/>
          <p:cNvSpPr>
            <a:spLocks noChangeShapeType="1"/>
          </p:cNvSpPr>
          <p:nvPr/>
        </p:nvSpPr>
        <p:spPr bwMode="auto">
          <a:xfrm>
            <a:off x="10177463" y="4462463"/>
            <a:ext cx="158750" cy="238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52" name="Line 2180"/>
          <p:cNvSpPr>
            <a:spLocks noChangeShapeType="1"/>
          </p:cNvSpPr>
          <p:nvPr/>
        </p:nvSpPr>
        <p:spPr bwMode="auto">
          <a:xfrm>
            <a:off x="9967913" y="4462463"/>
            <a:ext cx="2095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53" name="Line 2181"/>
          <p:cNvSpPr>
            <a:spLocks noChangeShapeType="1"/>
          </p:cNvSpPr>
          <p:nvPr/>
        </p:nvSpPr>
        <p:spPr bwMode="auto">
          <a:xfrm>
            <a:off x="10072688" y="4381500"/>
            <a:ext cx="1587" cy="3508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54" name="Freeform 2182"/>
          <p:cNvSpPr>
            <a:spLocks noChangeArrowheads="1"/>
          </p:cNvSpPr>
          <p:nvPr/>
        </p:nvSpPr>
        <p:spPr bwMode="auto">
          <a:xfrm>
            <a:off x="10072688" y="4645025"/>
            <a:ext cx="284162" cy="11113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8160" y="0"/>
                  <a:pt x="15360" y="7855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55" name="Freeform 2183"/>
          <p:cNvSpPr>
            <a:spLocks noChangeArrowheads="1"/>
          </p:cNvSpPr>
          <p:nvPr/>
        </p:nvSpPr>
        <p:spPr bwMode="auto">
          <a:xfrm>
            <a:off x="9788525" y="4645025"/>
            <a:ext cx="284163" cy="11113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3440" y="0"/>
                  <a:pt x="6240" y="7855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56" name="Line 2184"/>
          <p:cNvSpPr>
            <a:spLocks noChangeShapeType="1"/>
          </p:cNvSpPr>
          <p:nvPr/>
        </p:nvSpPr>
        <p:spPr bwMode="auto">
          <a:xfrm>
            <a:off x="10072688" y="4360863"/>
            <a:ext cx="1587" cy="3508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57" name="Line 2185"/>
          <p:cNvSpPr>
            <a:spLocks noChangeShapeType="1"/>
          </p:cNvSpPr>
          <p:nvPr/>
        </p:nvSpPr>
        <p:spPr bwMode="auto">
          <a:xfrm flipV="1">
            <a:off x="9669463" y="4486275"/>
            <a:ext cx="139700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58" name="Line 2186"/>
          <p:cNvSpPr>
            <a:spLocks noChangeShapeType="1"/>
          </p:cNvSpPr>
          <p:nvPr/>
        </p:nvSpPr>
        <p:spPr bwMode="auto">
          <a:xfrm>
            <a:off x="10156825" y="4486275"/>
            <a:ext cx="141288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59" name="Line 2187"/>
          <p:cNvSpPr>
            <a:spLocks noChangeShapeType="1"/>
          </p:cNvSpPr>
          <p:nvPr/>
        </p:nvSpPr>
        <p:spPr bwMode="auto">
          <a:xfrm>
            <a:off x="9669463" y="4462463"/>
            <a:ext cx="2984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60" name="Line 2188"/>
          <p:cNvSpPr>
            <a:spLocks noChangeShapeType="1"/>
          </p:cNvSpPr>
          <p:nvPr/>
        </p:nvSpPr>
        <p:spPr bwMode="auto">
          <a:xfrm>
            <a:off x="9998075" y="4462463"/>
            <a:ext cx="3000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61" name="Line 2189"/>
          <p:cNvSpPr>
            <a:spLocks noChangeShapeType="1"/>
          </p:cNvSpPr>
          <p:nvPr/>
        </p:nvSpPr>
        <p:spPr bwMode="auto">
          <a:xfrm flipV="1">
            <a:off x="10126663" y="4416425"/>
            <a:ext cx="139700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62" name="Line 2190"/>
          <p:cNvSpPr>
            <a:spLocks noChangeShapeType="1"/>
          </p:cNvSpPr>
          <p:nvPr/>
        </p:nvSpPr>
        <p:spPr bwMode="auto">
          <a:xfrm>
            <a:off x="9877425" y="4416425"/>
            <a:ext cx="142875" cy="22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63" name="Line 2191"/>
          <p:cNvSpPr>
            <a:spLocks noChangeShapeType="1"/>
          </p:cNvSpPr>
          <p:nvPr/>
        </p:nvSpPr>
        <p:spPr bwMode="auto">
          <a:xfrm>
            <a:off x="931863" y="5094288"/>
            <a:ext cx="23812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64" name="Line 2192"/>
          <p:cNvSpPr>
            <a:spLocks noChangeShapeType="1"/>
          </p:cNvSpPr>
          <p:nvPr/>
        </p:nvSpPr>
        <p:spPr bwMode="auto">
          <a:xfrm>
            <a:off x="871538" y="5094288"/>
            <a:ext cx="984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65" name="Line 2193"/>
          <p:cNvSpPr>
            <a:spLocks noChangeShapeType="1"/>
          </p:cNvSpPr>
          <p:nvPr/>
        </p:nvSpPr>
        <p:spPr bwMode="auto">
          <a:xfrm>
            <a:off x="901700" y="4719638"/>
            <a:ext cx="30163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66" name="Line 2194"/>
          <p:cNvSpPr>
            <a:spLocks noChangeShapeType="1"/>
          </p:cNvSpPr>
          <p:nvPr/>
        </p:nvSpPr>
        <p:spPr bwMode="auto">
          <a:xfrm>
            <a:off x="955675" y="5387975"/>
            <a:ext cx="4763" cy="825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67" name="Line 2195"/>
          <p:cNvSpPr>
            <a:spLocks noChangeShapeType="1"/>
          </p:cNvSpPr>
          <p:nvPr/>
        </p:nvSpPr>
        <p:spPr bwMode="auto">
          <a:xfrm flipV="1">
            <a:off x="381000" y="5094288"/>
            <a:ext cx="23813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68" name="Line 2196"/>
          <p:cNvSpPr>
            <a:spLocks noChangeShapeType="1"/>
          </p:cNvSpPr>
          <p:nvPr/>
        </p:nvSpPr>
        <p:spPr bwMode="auto">
          <a:xfrm>
            <a:off x="365125" y="5094288"/>
            <a:ext cx="10001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69" name="Line 2197"/>
          <p:cNvSpPr>
            <a:spLocks noChangeShapeType="1"/>
          </p:cNvSpPr>
          <p:nvPr/>
        </p:nvSpPr>
        <p:spPr bwMode="auto">
          <a:xfrm flipV="1">
            <a:off x="404813" y="4719638"/>
            <a:ext cx="28575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70" name="Line 2198"/>
          <p:cNvSpPr>
            <a:spLocks noChangeShapeType="1"/>
          </p:cNvSpPr>
          <p:nvPr/>
        </p:nvSpPr>
        <p:spPr bwMode="auto">
          <a:xfrm flipV="1">
            <a:off x="374650" y="5387975"/>
            <a:ext cx="6350" cy="825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71" name="Line 2199"/>
          <p:cNvSpPr>
            <a:spLocks noChangeShapeType="1"/>
          </p:cNvSpPr>
          <p:nvPr/>
        </p:nvSpPr>
        <p:spPr bwMode="auto">
          <a:xfrm>
            <a:off x="773113" y="5000625"/>
            <a:ext cx="1587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72" name="Line 2200"/>
          <p:cNvSpPr>
            <a:spLocks noChangeShapeType="1"/>
          </p:cNvSpPr>
          <p:nvPr/>
        </p:nvSpPr>
        <p:spPr bwMode="auto">
          <a:xfrm>
            <a:off x="561975" y="5000625"/>
            <a:ext cx="1588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73" name="Line 2201"/>
          <p:cNvSpPr>
            <a:spLocks noChangeShapeType="1"/>
          </p:cNvSpPr>
          <p:nvPr/>
        </p:nvSpPr>
        <p:spPr bwMode="auto">
          <a:xfrm flipV="1">
            <a:off x="404813" y="5070475"/>
            <a:ext cx="157162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74" name="Line 2202"/>
          <p:cNvSpPr>
            <a:spLocks noChangeShapeType="1"/>
          </p:cNvSpPr>
          <p:nvPr/>
        </p:nvSpPr>
        <p:spPr bwMode="auto">
          <a:xfrm>
            <a:off x="773113" y="5070475"/>
            <a:ext cx="158750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75" name="Line 2203"/>
          <p:cNvSpPr>
            <a:spLocks noChangeShapeType="1"/>
          </p:cNvSpPr>
          <p:nvPr/>
        </p:nvSpPr>
        <p:spPr bwMode="auto">
          <a:xfrm>
            <a:off x="561975" y="5070475"/>
            <a:ext cx="2111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76" name="Line 2204"/>
          <p:cNvSpPr>
            <a:spLocks noChangeShapeType="1"/>
          </p:cNvSpPr>
          <p:nvPr/>
        </p:nvSpPr>
        <p:spPr bwMode="auto">
          <a:xfrm>
            <a:off x="668338" y="4989513"/>
            <a:ext cx="1587" cy="3508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77" name="Freeform 2205"/>
          <p:cNvSpPr>
            <a:spLocks noChangeArrowheads="1"/>
          </p:cNvSpPr>
          <p:nvPr/>
        </p:nvSpPr>
        <p:spPr bwMode="auto">
          <a:xfrm>
            <a:off x="668338" y="5253038"/>
            <a:ext cx="282575" cy="9525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8160" y="0"/>
                  <a:pt x="15360" y="7855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78" name="Freeform 2206"/>
          <p:cNvSpPr>
            <a:spLocks noChangeArrowheads="1"/>
          </p:cNvSpPr>
          <p:nvPr/>
        </p:nvSpPr>
        <p:spPr bwMode="auto">
          <a:xfrm>
            <a:off x="384175" y="5253038"/>
            <a:ext cx="284163" cy="9525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3440" y="0"/>
                  <a:pt x="6240" y="7855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79" name="Line 2207"/>
          <p:cNvSpPr>
            <a:spLocks noChangeShapeType="1"/>
          </p:cNvSpPr>
          <p:nvPr/>
        </p:nvSpPr>
        <p:spPr bwMode="auto">
          <a:xfrm>
            <a:off x="668338" y="4967288"/>
            <a:ext cx="1587" cy="3524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80" name="Line 2208"/>
          <p:cNvSpPr>
            <a:spLocks noChangeShapeType="1"/>
          </p:cNvSpPr>
          <p:nvPr/>
        </p:nvSpPr>
        <p:spPr bwMode="auto">
          <a:xfrm flipV="1">
            <a:off x="263525" y="5094288"/>
            <a:ext cx="141288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81" name="Line 2209"/>
          <p:cNvSpPr>
            <a:spLocks noChangeShapeType="1"/>
          </p:cNvSpPr>
          <p:nvPr/>
        </p:nvSpPr>
        <p:spPr bwMode="auto">
          <a:xfrm>
            <a:off x="931863" y="5094288"/>
            <a:ext cx="141287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82" name="Line 2210"/>
          <p:cNvSpPr>
            <a:spLocks noChangeShapeType="1"/>
          </p:cNvSpPr>
          <p:nvPr/>
        </p:nvSpPr>
        <p:spPr bwMode="auto">
          <a:xfrm>
            <a:off x="263525" y="5070475"/>
            <a:ext cx="2984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83" name="Line 2211"/>
          <p:cNvSpPr>
            <a:spLocks noChangeShapeType="1"/>
          </p:cNvSpPr>
          <p:nvPr/>
        </p:nvSpPr>
        <p:spPr bwMode="auto">
          <a:xfrm>
            <a:off x="773113" y="5070475"/>
            <a:ext cx="3000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84" name="Line 2212"/>
          <p:cNvSpPr>
            <a:spLocks noChangeShapeType="1"/>
          </p:cNvSpPr>
          <p:nvPr/>
        </p:nvSpPr>
        <p:spPr bwMode="auto">
          <a:xfrm flipV="1">
            <a:off x="720725" y="5024438"/>
            <a:ext cx="141288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85" name="Line 2213"/>
          <p:cNvSpPr>
            <a:spLocks noChangeShapeType="1"/>
          </p:cNvSpPr>
          <p:nvPr/>
        </p:nvSpPr>
        <p:spPr bwMode="auto">
          <a:xfrm>
            <a:off x="473075" y="5024438"/>
            <a:ext cx="141288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86" name="Line 2214"/>
          <p:cNvSpPr>
            <a:spLocks noChangeShapeType="1"/>
          </p:cNvSpPr>
          <p:nvPr/>
        </p:nvSpPr>
        <p:spPr bwMode="auto">
          <a:xfrm>
            <a:off x="1785938" y="5094288"/>
            <a:ext cx="23812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87" name="Line 2215"/>
          <p:cNvSpPr>
            <a:spLocks noChangeShapeType="1"/>
          </p:cNvSpPr>
          <p:nvPr/>
        </p:nvSpPr>
        <p:spPr bwMode="auto">
          <a:xfrm>
            <a:off x="1725613" y="5094288"/>
            <a:ext cx="10001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88" name="Line 2216"/>
          <p:cNvSpPr>
            <a:spLocks noChangeShapeType="1"/>
          </p:cNvSpPr>
          <p:nvPr/>
        </p:nvSpPr>
        <p:spPr bwMode="auto">
          <a:xfrm>
            <a:off x="1757363" y="4719638"/>
            <a:ext cx="28575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89" name="Line 2217"/>
          <p:cNvSpPr>
            <a:spLocks noChangeShapeType="1"/>
          </p:cNvSpPr>
          <p:nvPr/>
        </p:nvSpPr>
        <p:spPr bwMode="auto">
          <a:xfrm>
            <a:off x="1809750" y="5387975"/>
            <a:ext cx="6350" cy="825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90" name="Line 2218"/>
          <p:cNvSpPr>
            <a:spLocks noChangeShapeType="1"/>
          </p:cNvSpPr>
          <p:nvPr/>
        </p:nvSpPr>
        <p:spPr bwMode="auto">
          <a:xfrm flipV="1">
            <a:off x="1235075" y="5094288"/>
            <a:ext cx="23813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91" name="Line 2219"/>
          <p:cNvSpPr>
            <a:spLocks noChangeShapeType="1"/>
          </p:cNvSpPr>
          <p:nvPr/>
        </p:nvSpPr>
        <p:spPr bwMode="auto">
          <a:xfrm>
            <a:off x="1220788" y="5094288"/>
            <a:ext cx="984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92" name="Line 2220"/>
          <p:cNvSpPr>
            <a:spLocks noChangeShapeType="1"/>
          </p:cNvSpPr>
          <p:nvPr/>
        </p:nvSpPr>
        <p:spPr bwMode="auto">
          <a:xfrm flipV="1">
            <a:off x="1258888" y="4719638"/>
            <a:ext cx="30162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93" name="Line 2221"/>
          <p:cNvSpPr>
            <a:spLocks noChangeShapeType="1"/>
          </p:cNvSpPr>
          <p:nvPr/>
        </p:nvSpPr>
        <p:spPr bwMode="auto">
          <a:xfrm flipV="1">
            <a:off x="1228725" y="5387975"/>
            <a:ext cx="6350" cy="825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94" name="Line 2222"/>
          <p:cNvSpPr>
            <a:spLocks noChangeShapeType="1"/>
          </p:cNvSpPr>
          <p:nvPr/>
        </p:nvSpPr>
        <p:spPr bwMode="auto">
          <a:xfrm>
            <a:off x="1628775" y="5000625"/>
            <a:ext cx="1588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95" name="Line 2223"/>
          <p:cNvSpPr>
            <a:spLocks noChangeShapeType="1"/>
          </p:cNvSpPr>
          <p:nvPr/>
        </p:nvSpPr>
        <p:spPr bwMode="auto">
          <a:xfrm>
            <a:off x="1417638" y="5000625"/>
            <a:ext cx="1587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96" name="Line 2224"/>
          <p:cNvSpPr>
            <a:spLocks noChangeShapeType="1"/>
          </p:cNvSpPr>
          <p:nvPr/>
        </p:nvSpPr>
        <p:spPr bwMode="auto">
          <a:xfrm flipV="1">
            <a:off x="1258888" y="5070475"/>
            <a:ext cx="158750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97" name="Line 2225"/>
          <p:cNvSpPr>
            <a:spLocks noChangeShapeType="1"/>
          </p:cNvSpPr>
          <p:nvPr/>
        </p:nvSpPr>
        <p:spPr bwMode="auto">
          <a:xfrm>
            <a:off x="1628775" y="5070475"/>
            <a:ext cx="157163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98" name="Line 2226"/>
          <p:cNvSpPr>
            <a:spLocks noChangeShapeType="1"/>
          </p:cNvSpPr>
          <p:nvPr/>
        </p:nvSpPr>
        <p:spPr bwMode="auto">
          <a:xfrm>
            <a:off x="1417638" y="5070475"/>
            <a:ext cx="2111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899" name="Line 2227"/>
          <p:cNvSpPr>
            <a:spLocks noChangeShapeType="1"/>
          </p:cNvSpPr>
          <p:nvPr/>
        </p:nvSpPr>
        <p:spPr bwMode="auto">
          <a:xfrm>
            <a:off x="1522413" y="4989513"/>
            <a:ext cx="1587" cy="3508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00" name="Freeform 2228"/>
          <p:cNvSpPr>
            <a:spLocks noChangeArrowheads="1"/>
          </p:cNvSpPr>
          <p:nvPr/>
        </p:nvSpPr>
        <p:spPr bwMode="auto">
          <a:xfrm>
            <a:off x="1522413" y="5253038"/>
            <a:ext cx="284162" cy="9525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8160" y="0"/>
                  <a:pt x="15360" y="7855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01" name="Freeform 2229"/>
          <p:cNvSpPr>
            <a:spLocks noChangeArrowheads="1"/>
          </p:cNvSpPr>
          <p:nvPr/>
        </p:nvSpPr>
        <p:spPr bwMode="auto">
          <a:xfrm>
            <a:off x="1239838" y="5253038"/>
            <a:ext cx="282575" cy="9525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3440" y="0"/>
                  <a:pt x="6240" y="7855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02" name="Line 2230"/>
          <p:cNvSpPr>
            <a:spLocks noChangeShapeType="1"/>
          </p:cNvSpPr>
          <p:nvPr/>
        </p:nvSpPr>
        <p:spPr bwMode="auto">
          <a:xfrm>
            <a:off x="1522413" y="4967288"/>
            <a:ext cx="1587" cy="3524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03" name="Line 2231"/>
          <p:cNvSpPr>
            <a:spLocks noChangeShapeType="1"/>
          </p:cNvSpPr>
          <p:nvPr/>
        </p:nvSpPr>
        <p:spPr bwMode="auto">
          <a:xfrm flipV="1">
            <a:off x="1119188" y="5094288"/>
            <a:ext cx="139700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04" name="Line 2232"/>
          <p:cNvSpPr>
            <a:spLocks noChangeShapeType="1"/>
          </p:cNvSpPr>
          <p:nvPr/>
        </p:nvSpPr>
        <p:spPr bwMode="auto">
          <a:xfrm>
            <a:off x="1785938" y="5094288"/>
            <a:ext cx="142875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05" name="Line 2233"/>
          <p:cNvSpPr>
            <a:spLocks noChangeShapeType="1"/>
          </p:cNvSpPr>
          <p:nvPr/>
        </p:nvSpPr>
        <p:spPr bwMode="auto">
          <a:xfrm>
            <a:off x="1119188" y="5070475"/>
            <a:ext cx="2984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06" name="Line 2234"/>
          <p:cNvSpPr>
            <a:spLocks noChangeShapeType="1"/>
          </p:cNvSpPr>
          <p:nvPr/>
        </p:nvSpPr>
        <p:spPr bwMode="auto">
          <a:xfrm>
            <a:off x="1628775" y="5070475"/>
            <a:ext cx="3000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07" name="Line 2235"/>
          <p:cNvSpPr>
            <a:spLocks noChangeShapeType="1"/>
          </p:cNvSpPr>
          <p:nvPr/>
        </p:nvSpPr>
        <p:spPr bwMode="auto">
          <a:xfrm flipV="1">
            <a:off x="1576388" y="5024438"/>
            <a:ext cx="139700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08" name="Line 2236"/>
          <p:cNvSpPr>
            <a:spLocks noChangeShapeType="1"/>
          </p:cNvSpPr>
          <p:nvPr/>
        </p:nvSpPr>
        <p:spPr bwMode="auto">
          <a:xfrm>
            <a:off x="1327150" y="5024438"/>
            <a:ext cx="142875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09" name="Line 2237"/>
          <p:cNvSpPr>
            <a:spLocks noChangeShapeType="1"/>
          </p:cNvSpPr>
          <p:nvPr/>
        </p:nvSpPr>
        <p:spPr bwMode="auto">
          <a:xfrm>
            <a:off x="2641600" y="5094288"/>
            <a:ext cx="23813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10" name="Line 2238"/>
          <p:cNvSpPr>
            <a:spLocks noChangeShapeType="1"/>
          </p:cNvSpPr>
          <p:nvPr/>
        </p:nvSpPr>
        <p:spPr bwMode="auto">
          <a:xfrm>
            <a:off x="2581275" y="5094288"/>
            <a:ext cx="984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11" name="Line 2239"/>
          <p:cNvSpPr>
            <a:spLocks noChangeShapeType="1"/>
          </p:cNvSpPr>
          <p:nvPr/>
        </p:nvSpPr>
        <p:spPr bwMode="auto">
          <a:xfrm>
            <a:off x="2611438" y="4719638"/>
            <a:ext cx="30162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12" name="Line 2240"/>
          <p:cNvSpPr>
            <a:spLocks noChangeShapeType="1"/>
          </p:cNvSpPr>
          <p:nvPr/>
        </p:nvSpPr>
        <p:spPr bwMode="auto">
          <a:xfrm>
            <a:off x="2665413" y="5387975"/>
            <a:ext cx="6350" cy="825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13" name="Line 2241"/>
          <p:cNvSpPr>
            <a:spLocks noChangeShapeType="1"/>
          </p:cNvSpPr>
          <p:nvPr/>
        </p:nvSpPr>
        <p:spPr bwMode="auto">
          <a:xfrm flipV="1">
            <a:off x="2090738" y="5094288"/>
            <a:ext cx="23812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14" name="Line 2242"/>
          <p:cNvSpPr>
            <a:spLocks noChangeShapeType="1"/>
          </p:cNvSpPr>
          <p:nvPr/>
        </p:nvSpPr>
        <p:spPr bwMode="auto">
          <a:xfrm>
            <a:off x="2074863" y="5094288"/>
            <a:ext cx="10001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15" name="Line 2243"/>
          <p:cNvSpPr>
            <a:spLocks noChangeShapeType="1"/>
          </p:cNvSpPr>
          <p:nvPr/>
        </p:nvSpPr>
        <p:spPr bwMode="auto">
          <a:xfrm flipV="1">
            <a:off x="2114550" y="4719638"/>
            <a:ext cx="28575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16" name="Line 2244"/>
          <p:cNvSpPr>
            <a:spLocks noChangeShapeType="1"/>
          </p:cNvSpPr>
          <p:nvPr/>
        </p:nvSpPr>
        <p:spPr bwMode="auto">
          <a:xfrm flipV="1">
            <a:off x="2084388" y="5387975"/>
            <a:ext cx="6350" cy="825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17" name="Line 2245"/>
          <p:cNvSpPr>
            <a:spLocks noChangeShapeType="1"/>
          </p:cNvSpPr>
          <p:nvPr/>
        </p:nvSpPr>
        <p:spPr bwMode="auto">
          <a:xfrm>
            <a:off x="2482850" y="5000625"/>
            <a:ext cx="1588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18" name="Line 2246"/>
          <p:cNvSpPr>
            <a:spLocks noChangeShapeType="1"/>
          </p:cNvSpPr>
          <p:nvPr/>
        </p:nvSpPr>
        <p:spPr bwMode="auto">
          <a:xfrm>
            <a:off x="2271713" y="5000625"/>
            <a:ext cx="1587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19" name="Line 2247"/>
          <p:cNvSpPr>
            <a:spLocks noChangeShapeType="1"/>
          </p:cNvSpPr>
          <p:nvPr/>
        </p:nvSpPr>
        <p:spPr bwMode="auto">
          <a:xfrm flipV="1">
            <a:off x="2114550" y="5070475"/>
            <a:ext cx="157163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20" name="Line 2248"/>
          <p:cNvSpPr>
            <a:spLocks noChangeShapeType="1"/>
          </p:cNvSpPr>
          <p:nvPr/>
        </p:nvSpPr>
        <p:spPr bwMode="auto">
          <a:xfrm>
            <a:off x="2482850" y="5070475"/>
            <a:ext cx="158750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21" name="Line 2249"/>
          <p:cNvSpPr>
            <a:spLocks noChangeShapeType="1"/>
          </p:cNvSpPr>
          <p:nvPr/>
        </p:nvSpPr>
        <p:spPr bwMode="auto">
          <a:xfrm>
            <a:off x="2271713" y="5070475"/>
            <a:ext cx="2111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22" name="Line 2250"/>
          <p:cNvSpPr>
            <a:spLocks noChangeShapeType="1"/>
          </p:cNvSpPr>
          <p:nvPr/>
        </p:nvSpPr>
        <p:spPr bwMode="auto">
          <a:xfrm>
            <a:off x="2378075" y="4989513"/>
            <a:ext cx="1588" cy="3508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23" name="Freeform 2251"/>
          <p:cNvSpPr>
            <a:spLocks noChangeArrowheads="1"/>
          </p:cNvSpPr>
          <p:nvPr/>
        </p:nvSpPr>
        <p:spPr bwMode="auto">
          <a:xfrm>
            <a:off x="2378075" y="5253038"/>
            <a:ext cx="282575" cy="9525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8160" y="0"/>
                  <a:pt x="15360" y="7855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24" name="Freeform 2252"/>
          <p:cNvSpPr>
            <a:spLocks noChangeArrowheads="1"/>
          </p:cNvSpPr>
          <p:nvPr/>
        </p:nvSpPr>
        <p:spPr bwMode="auto">
          <a:xfrm>
            <a:off x="2093913" y="5253038"/>
            <a:ext cx="284162" cy="9525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3440" y="0"/>
                  <a:pt x="6240" y="7855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25" name="Line 2253"/>
          <p:cNvSpPr>
            <a:spLocks noChangeShapeType="1"/>
          </p:cNvSpPr>
          <p:nvPr/>
        </p:nvSpPr>
        <p:spPr bwMode="auto">
          <a:xfrm>
            <a:off x="2378075" y="4967288"/>
            <a:ext cx="1588" cy="3524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26" name="Line 2254"/>
          <p:cNvSpPr>
            <a:spLocks noChangeShapeType="1"/>
          </p:cNvSpPr>
          <p:nvPr/>
        </p:nvSpPr>
        <p:spPr bwMode="auto">
          <a:xfrm flipV="1">
            <a:off x="1973263" y="5094288"/>
            <a:ext cx="141287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27" name="Line 2255"/>
          <p:cNvSpPr>
            <a:spLocks noChangeShapeType="1"/>
          </p:cNvSpPr>
          <p:nvPr/>
        </p:nvSpPr>
        <p:spPr bwMode="auto">
          <a:xfrm>
            <a:off x="2641600" y="5094288"/>
            <a:ext cx="142875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28" name="Line 2256"/>
          <p:cNvSpPr>
            <a:spLocks noChangeShapeType="1"/>
          </p:cNvSpPr>
          <p:nvPr/>
        </p:nvSpPr>
        <p:spPr bwMode="auto">
          <a:xfrm>
            <a:off x="1973263" y="5070475"/>
            <a:ext cx="2984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29" name="Line 2257"/>
          <p:cNvSpPr>
            <a:spLocks noChangeShapeType="1"/>
          </p:cNvSpPr>
          <p:nvPr/>
        </p:nvSpPr>
        <p:spPr bwMode="auto">
          <a:xfrm>
            <a:off x="2482850" y="5070475"/>
            <a:ext cx="3016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30" name="Line 2258"/>
          <p:cNvSpPr>
            <a:spLocks noChangeShapeType="1"/>
          </p:cNvSpPr>
          <p:nvPr/>
        </p:nvSpPr>
        <p:spPr bwMode="auto">
          <a:xfrm flipV="1">
            <a:off x="2430463" y="5024438"/>
            <a:ext cx="141287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31" name="Line 2259"/>
          <p:cNvSpPr>
            <a:spLocks noChangeShapeType="1"/>
          </p:cNvSpPr>
          <p:nvPr/>
        </p:nvSpPr>
        <p:spPr bwMode="auto">
          <a:xfrm>
            <a:off x="2182813" y="5024438"/>
            <a:ext cx="141287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32" name="Line 2260"/>
          <p:cNvSpPr>
            <a:spLocks noChangeShapeType="1"/>
          </p:cNvSpPr>
          <p:nvPr/>
        </p:nvSpPr>
        <p:spPr bwMode="auto">
          <a:xfrm>
            <a:off x="3497263" y="5094288"/>
            <a:ext cx="22225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33" name="Line 2261"/>
          <p:cNvSpPr>
            <a:spLocks noChangeShapeType="1"/>
          </p:cNvSpPr>
          <p:nvPr/>
        </p:nvSpPr>
        <p:spPr bwMode="auto">
          <a:xfrm>
            <a:off x="3436938" y="5094288"/>
            <a:ext cx="984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34" name="Line 2262"/>
          <p:cNvSpPr>
            <a:spLocks noChangeShapeType="1"/>
          </p:cNvSpPr>
          <p:nvPr/>
        </p:nvSpPr>
        <p:spPr bwMode="auto">
          <a:xfrm>
            <a:off x="3467100" y="4719638"/>
            <a:ext cx="30163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35" name="Line 2263"/>
          <p:cNvSpPr>
            <a:spLocks noChangeShapeType="1"/>
          </p:cNvSpPr>
          <p:nvPr/>
        </p:nvSpPr>
        <p:spPr bwMode="auto">
          <a:xfrm>
            <a:off x="3519488" y="5387975"/>
            <a:ext cx="6350" cy="825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36" name="Line 2264"/>
          <p:cNvSpPr>
            <a:spLocks noChangeShapeType="1"/>
          </p:cNvSpPr>
          <p:nvPr/>
        </p:nvSpPr>
        <p:spPr bwMode="auto">
          <a:xfrm flipV="1">
            <a:off x="2946400" y="5094288"/>
            <a:ext cx="22225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37" name="Line 2265"/>
          <p:cNvSpPr>
            <a:spLocks noChangeShapeType="1"/>
          </p:cNvSpPr>
          <p:nvPr/>
        </p:nvSpPr>
        <p:spPr bwMode="auto">
          <a:xfrm>
            <a:off x="2930525" y="5094288"/>
            <a:ext cx="984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38" name="Line 2266"/>
          <p:cNvSpPr>
            <a:spLocks noChangeShapeType="1"/>
          </p:cNvSpPr>
          <p:nvPr/>
        </p:nvSpPr>
        <p:spPr bwMode="auto">
          <a:xfrm flipV="1">
            <a:off x="2968625" y="4719638"/>
            <a:ext cx="30163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39" name="Line 2267"/>
          <p:cNvSpPr>
            <a:spLocks noChangeShapeType="1"/>
          </p:cNvSpPr>
          <p:nvPr/>
        </p:nvSpPr>
        <p:spPr bwMode="auto">
          <a:xfrm flipV="1">
            <a:off x="2940050" y="5387975"/>
            <a:ext cx="6350" cy="825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40" name="Line 2268"/>
          <p:cNvSpPr>
            <a:spLocks noChangeShapeType="1"/>
          </p:cNvSpPr>
          <p:nvPr/>
        </p:nvSpPr>
        <p:spPr bwMode="auto">
          <a:xfrm>
            <a:off x="3338513" y="5000625"/>
            <a:ext cx="1587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41" name="Line 2269"/>
          <p:cNvSpPr>
            <a:spLocks noChangeShapeType="1"/>
          </p:cNvSpPr>
          <p:nvPr/>
        </p:nvSpPr>
        <p:spPr bwMode="auto">
          <a:xfrm>
            <a:off x="3127375" y="5000625"/>
            <a:ext cx="1588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42" name="Line 2270"/>
          <p:cNvSpPr>
            <a:spLocks noChangeShapeType="1"/>
          </p:cNvSpPr>
          <p:nvPr/>
        </p:nvSpPr>
        <p:spPr bwMode="auto">
          <a:xfrm flipV="1">
            <a:off x="2968625" y="5070475"/>
            <a:ext cx="158750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43" name="Line 2271"/>
          <p:cNvSpPr>
            <a:spLocks noChangeShapeType="1"/>
          </p:cNvSpPr>
          <p:nvPr/>
        </p:nvSpPr>
        <p:spPr bwMode="auto">
          <a:xfrm>
            <a:off x="3338513" y="5070475"/>
            <a:ext cx="158750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44" name="Line 2272"/>
          <p:cNvSpPr>
            <a:spLocks noChangeShapeType="1"/>
          </p:cNvSpPr>
          <p:nvPr/>
        </p:nvSpPr>
        <p:spPr bwMode="auto">
          <a:xfrm>
            <a:off x="3127375" y="5070475"/>
            <a:ext cx="2111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45" name="Line 2273"/>
          <p:cNvSpPr>
            <a:spLocks noChangeShapeType="1"/>
          </p:cNvSpPr>
          <p:nvPr/>
        </p:nvSpPr>
        <p:spPr bwMode="auto">
          <a:xfrm>
            <a:off x="3232150" y="4989513"/>
            <a:ext cx="1588" cy="3508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46" name="Freeform 2274"/>
          <p:cNvSpPr>
            <a:spLocks noChangeArrowheads="1"/>
          </p:cNvSpPr>
          <p:nvPr/>
        </p:nvSpPr>
        <p:spPr bwMode="auto">
          <a:xfrm>
            <a:off x="3232150" y="5253038"/>
            <a:ext cx="284163" cy="9525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8160" y="0"/>
                  <a:pt x="15360" y="7855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47" name="Freeform 2275"/>
          <p:cNvSpPr>
            <a:spLocks noChangeArrowheads="1"/>
          </p:cNvSpPr>
          <p:nvPr/>
        </p:nvSpPr>
        <p:spPr bwMode="auto">
          <a:xfrm>
            <a:off x="2949575" y="5253038"/>
            <a:ext cx="282575" cy="9525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3440" y="0"/>
                  <a:pt x="6240" y="7855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48" name="Line 2276"/>
          <p:cNvSpPr>
            <a:spLocks noChangeShapeType="1"/>
          </p:cNvSpPr>
          <p:nvPr/>
        </p:nvSpPr>
        <p:spPr bwMode="auto">
          <a:xfrm>
            <a:off x="3232150" y="4967288"/>
            <a:ext cx="1588" cy="3524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49" name="Line 2277"/>
          <p:cNvSpPr>
            <a:spLocks noChangeShapeType="1"/>
          </p:cNvSpPr>
          <p:nvPr/>
        </p:nvSpPr>
        <p:spPr bwMode="auto">
          <a:xfrm flipV="1">
            <a:off x="2828925" y="5094288"/>
            <a:ext cx="139700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50" name="Line 2278"/>
          <p:cNvSpPr>
            <a:spLocks noChangeShapeType="1"/>
          </p:cNvSpPr>
          <p:nvPr/>
        </p:nvSpPr>
        <p:spPr bwMode="auto">
          <a:xfrm>
            <a:off x="3497263" y="5094288"/>
            <a:ext cx="141287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51" name="Line 2279"/>
          <p:cNvSpPr>
            <a:spLocks noChangeShapeType="1"/>
          </p:cNvSpPr>
          <p:nvPr/>
        </p:nvSpPr>
        <p:spPr bwMode="auto">
          <a:xfrm>
            <a:off x="2828925" y="5070475"/>
            <a:ext cx="2984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52" name="Line 2280"/>
          <p:cNvSpPr>
            <a:spLocks noChangeShapeType="1"/>
          </p:cNvSpPr>
          <p:nvPr/>
        </p:nvSpPr>
        <p:spPr bwMode="auto">
          <a:xfrm>
            <a:off x="3338513" y="5070475"/>
            <a:ext cx="3000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53" name="Line 2281"/>
          <p:cNvSpPr>
            <a:spLocks noChangeShapeType="1"/>
          </p:cNvSpPr>
          <p:nvPr/>
        </p:nvSpPr>
        <p:spPr bwMode="auto">
          <a:xfrm flipV="1">
            <a:off x="3286125" y="5024438"/>
            <a:ext cx="139700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54" name="Line 2282"/>
          <p:cNvSpPr>
            <a:spLocks noChangeShapeType="1"/>
          </p:cNvSpPr>
          <p:nvPr/>
        </p:nvSpPr>
        <p:spPr bwMode="auto">
          <a:xfrm>
            <a:off x="3036888" y="5024438"/>
            <a:ext cx="142875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55" name="Line 2283"/>
          <p:cNvSpPr>
            <a:spLocks noChangeShapeType="1"/>
          </p:cNvSpPr>
          <p:nvPr/>
        </p:nvSpPr>
        <p:spPr bwMode="auto">
          <a:xfrm>
            <a:off x="4351338" y="5094288"/>
            <a:ext cx="23812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56" name="Line 2284"/>
          <p:cNvSpPr>
            <a:spLocks noChangeShapeType="1"/>
          </p:cNvSpPr>
          <p:nvPr/>
        </p:nvSpPr>
        <p:spPr bwMode="auto">
          <a:xfrm>
            <a:off x="4291013" y="5094288"/>
            <a:ext cx="984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57" name="Line 2285"/>
          <p:cNvSpPr>
            <a:spLocks noChangeShapeType="1"/>
          </p:cNvSpPr>
          <p:nvPr/>
        </p:nvSpPr>
        <p:spPr bwMode="auto">
          <a:xfrm>
            <a:off x="4321175" y="4719638"/>
            <a:ext cx="30163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58" name="Line 2286"/>
          <p:cNvSpPr>
            <a:spLocks noChangeShapeType="1"/>
          </p:cNvSpPr>
          <p:nvPr/>
        </p:nvSpPr>
        <p:spPr bwMode="auto">
          <a:xfrm>
            <a:off x="4375150" y="5387975"/>
            <a:ext cx="6350" cy="825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59" name="Line 2287"/>
          <p:cNvSpPr>
            <a:spLocks noChangeShapeType="1"/>
          </p:cNvSpPr>
          <p:nvPr/>
        </p:nvSpPr>
        <p:spPr bwMode="auto">
          <a:xfrm flipV="1">
            <a:off x="3800475" y="5094288"/>
            <a:ext cx="23813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60" name="Line 2288"/>
          <p:cNvSpPr>
            <a:spLocks noChangeShapeType="1"/>
          </p:cNvSpPr>
          <p:nvPr/>
        </p:nvSpPr>
        <p:spPr bwMode="auto">
          <a:xfrm>
            <a:off x="3786188" y="5094288"/>
            <a:ext cx="984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61" name="Line 2289"/>
          <p:cNvSpPr>
            <a:spLocks noChangeShapeType="1"/>
          </p:cNvSpPr>
          <p:nvPr/>
        </p:nvSpPr>
        <p:spPr bwMode="auto">
          <a:xfrm flipV="1">
            <a:off x="3824288" y="4719638"/>
            <a:ext cx="30162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62" name="Line 2290"/>
          <p:cNvSpPr>
            <a:spLocks noChangeShapeType="1"/>
          </p:cNvSpPr>
          <p:nvPr/>
        </p:nvSpPr>
        <p:spPr bwMode="auto">
          <a:xfrm flipV="1">
            <a:off x="3794125" y="5387975"/>
            <a:ext cx="6350" cy="825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63" name="Line 2291"/>
          <p:cNvSpPr>
            <a:spLocks noChangeShapeType="1"/>
          </p:cNvSpPr>
          <p:nvPr/>
        </p:nvSpPr>
        <p:spPr bwMode="auto">
          <a:xfrm>
            <a:off x="4192588" y="5000625"/>
            <a:ext cx="1587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64" name="Line 2292"/>
          <p:cNvSpPr>
            <a:spLocks noChangeShapeType="1"/>
          </p:cNvSpPr>
          <p:nvPr/>
        </p:nvSpPr>
        <p:spPr bwMode="auto">
          <a:xfrm>
            <a:off x="3983038" y="5000625"/>
            <a:ext cx="1587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65" name="Line 2293"/>
          <p:cNvSpPr>
            <a:spLocks noChangeShapeType="1"/>
          </p:cNvSpPr>
          <p:nvPr/>
        </p:nvSpPr>
        <p:spPr bwMode="auto">
          <a:xfrm flipV="1">
            <a:off x="3824288" y="5070475"/>
            <a:ext cx="158750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66" name="Line 2294"/>
          <p:cNvSpPr>
            <a:spLocks noChangeShapeType="1"/>
          </p:cNvSpPr>
          <p:nvPr/>
        </p:nvSpPr>
        <p:spPr bwMode="auto">
          <a:xfrm>
            <a:off x="4192588" y="5070475"/>
            <a:ext cx="158750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67" name="Line 2295"/>
          <p:cNvSpPr>
            <a:spLocks noChangeShapeType="1"/>
          </p:cNvSpPr>
          <p:nvPr/>
        </p:nvSpPr>
        <p:spPr bwMode="auto">
          <a:xfrm>
            <a:off x="3983038" y="5070475"/>
            <a:ext cx="2095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68" name="Line 2296"/>
          <p:cNvSpPr>
            <a:spLocks noChangeShapeType="1"/>
          </p:cNvSpPr>
          <p:nvPr/>
        </p:nvSpPr>
        <p:spPr bwMode="auto">
          <a:xfrm>
            <a:off x="4087813" y="4989513"/>
            <a:ext cx="1587" cy="3508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69" name="Freeform 2297"/>
          <p:cNvSpPr>
            <a:spLocks noChangeArrowheads="1"/>
          </p:cNvSpPr>
          <p:nvPr/>
        </p:nvSpPr>
        <p:spPr bwMode="auto">
          <a:xfrm>
            <a:off x="4087813" y="5253038"/>
            <a:ext cx="284162" cy="9525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8160" y="0"/>
                  <a:pt x="15360" y="7855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70" name="Freeform 2298"/>
          <p:cNvSpPr>
            <a:spLocks noChangeArrowheads="1"/>
          </p:cNvSpPr>
          <p:nvPr/>
        </p:nvSpPr>
        <p:spPr bwMode="auto">
          <a:xfrm>
            <a:off x="3803650" y="5253038"/>
            <a:ext cx="284163" cy="9525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3440" y="0"/>
                  <a:pt x="6240" y="7855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71" name="Line 2299"/>
          <p:cNvSpPr>
            <a:spLocks noChangeShapeType="1"/>
          </p:cNvSpPr>
          <p:nvPr/>
        </p:nvSpPr>
        <p:spPr bwMode="auto">
          <a:xfrm>
            <a:off x="4087813" y="4967288"/>
            <a:ext cx="1587" cy="3524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72" name="Line 2300"/>
          <p:cNvSpPr>
            <a:spLocks noChangeShapeType="1"/>
          </p:cNvSpPr>
          <p:nvPr/>
        </p:nvSpPr>
        <p:spPr bwMode="auto">
          <a:xfrm flipV="1">
            <a:off x="3683000" y="5094288"/>
            <a:ext cx="141288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73" name="Line 2301"/>
          <p:cNvSpPr>
            <a:spLocks noChangeShapeType="1"/>
          </p:cNvSpPr>
          <p:nvPr/>
        </p:nvSpPr>
        <p:spPr bwMode="auto">
          <a:xfrm>
            <a:off x="4351338" y="5094288"/>
            <a:ext cx="142875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74" name="Line 2302"/>
          <p:cNvSpPr>
            <a:spLocks noChangeShapeType="1"/>
          </p:cNvSpPr>
          <p:nvPr/>
        </p:nvSpPr>
        <p:spPr bwMode="auto">
          <a:xfrm>
            <a:off x="3683000" y="5070475"/>
            <a:ext cx="3000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75" name="Line 2303"/>
          <p:cNvSpPr>
            <a:spLocks noChangeShapeType="1"/>
          </p:cNvSpPr>
          <p:nvPr/>
        </p:nvSpPr>
        <p:spPr bwMode="auto">
          <a:xfrm>
            <a:off x="4192588" y="5070475"/>
            <a:ext cx="3016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76" name="Line 2304"/>
          <p:cNvSpPr>
            <a:spLocks noChangeShapeType="1"/>
          </p:cNvSpPr>
          <p:nvPr/>
        </p:nvSpPr>
        <p:spPr bwMode="auto">
          <a:xfrm flipV="1">
            <a:off x="4140200" y="5024438"/>
            <a:ext cx="141288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77" name="Line 2305"/>
          <p:cNvSpPr>
            <a:spLocks noChangeShapeType="1"/>
          </p:cNvSpPr>
          <p:nvPr/>
        </p:nvSpPr>
        <p:spPr bwMode="auto">
          <a:xfrm>
            <a:off x="3892550" y="5024438"/>
            <a:ext cx="142875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78" name="Line 2306"/>
          <p:cNvSpPr>
            <a:spLocks noChangeShapeType="1"/>
          </p:cNvSpPr>
          <p:nvPr/>
        </p:nvSpPr>
        <p:spPr bwMode="auto">
          <a:xfrm>
            <a:off x="5207000" y="5094288"/>
            <a:ext cx="22225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79" name="Line 2307"/>
          <p:cNvSpPr>
            <a:spLocks noChangeShapeType="1"/>
          </p:cNvSpPr>
          <p:nvPr/>
        </p:nvSpPr>
        <p:spPr bwMode="auto">
          <a:xfrm>
            <a:off x="5146675" y="5094288"/>
            <a:ext cx="984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80" name="Line 2308"/>
          <p:cNvSpPr>
            <a:spLocks noChangeShapeType="1"/>
          </p:cNvSpPr>
          <p:nvPr/>
        </p:nvSpPr>
        <p:spPr bwMode="auto">
          <a:xfrm>
            <a:off x="5176838" y="4719638"/>
            <a:ext cx="30162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81" name="Line 2309"/>
          <p:cNvSpPr>
            <a:spLocks noChangeShapeType="1"/>
          </p:cNvSpPr>
          <p:nvPr/>
        </p:nvSpPr>
        <p:spPr bwMode="auto">
          <a:xfrm>
            <a:off x="5229225" y="5387975"/>
            <a:ext cx="6350" cy="825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82" name="Line 2310"/>
          <p:cNvSpPr>
            <a:spLocks noChangeShapeType="1"/>
          </p:cNvSpPr>
          <p:nvPr/>
        </p:nvSpPr>
        <p:spPr bwMode="auto">
          <a:xfrm flipV="1">
            <a:off x="4656138" y="5094288"/>
            <a:ext cx="22225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83" name="Line 2311"/>
          <p:cNvSpPr>
            <a:spLocks noChangeShapeType="1"/>
          </p:cNvSpPr>
          <p:nvPr/>
        </p:nvSpPr>
        <p:spPr bwMode="auto">
          <a:xfrm>
            <a:off x="4640263" y="5094288"/>
            <a:ext cx="984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84" name="Line 2312"/>
          <p:cNvSpPr>
            <a:spLocks noChangeShapeType="1"/>
          </p:cNvSpPr>
          <p:nvPr/>
        </p:nvSpPr>
        <p:spPr bwMode="auto">
          <a:xfrm flipV="1">
            <a:off x="4678363" y="4719638"/>
            <a:ext cx="30162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85" name="Line 2313"/>
          <p:cNvSpPr>
            <a:spLocks noChangeShapeType="1"/>
          </p:cNvSpPr>
          <p:nvPr/>
        </p:nvSpPr>
        <p:spPr bwMode="auto">
          <a:xfrm flipV="1">
            <a:off x="4649788" y="5387975"/>
            <a:ext cx="6350" cy="825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86" name="Line 2314"/>
          <p:cNvSpPr>
            <a:spLocks noChangeShapeType="1"/>
          </p:cNvSpPr>
          <p:nvPr/>
        </p:nvSpPr>
        <p:spPr bwMode="auto">
          <a:xfrm>
            <a:off x="5048250" y="5000625"/>
            <a:ext cx="1588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87" name="Line 2315"/>
          <p:cNvSpPr>
            <a:spLocks noChangeShapeType="1"/>
          </p:cNvSpPr>
          <p:nvPr/>
        </p:nvSpPr>
        <p:spPr bwMode="auto">
          <a:xfrm>
            <a:off x="4837113" y="5000625"/>
            <a:ext cx="1587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88" name="Line 2316"/>
          <p:cNvSpPr>
            <a:spLocks noChangeShapeType="1"/>
          </p:cNvSpPr>
          <p:nvPr/>
        </p:nvSpPr>
        <p:spPr bwMode="auto">
          <a:xfrm flipV="1">
            <a:off x="4678363" y="5070475"/>
            <a:ext cx="158750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89" name="Line 2317"/>
          <p:cNvSpPr>
            <a:spLocks noChangeShapeType="1"/>
          </p:cNvSpPr>
          <p:nvPr/>
        </p:nvSpPr>
        <p:spPr bwMode="auto">
          <a:xfrm>
            <a:off x="5048250" y="5070475"/>
            <a:ext cx="158750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90" name="Line 2318"/>
          <p:cNvSpPr>
            <a:spLocks noChangeShapeType="1"/>
          </p:cNvSpPr>
          <p:nvPr/>
        </p:nvSpPr>
        <p:spPr bwMode="auto">
          <a:xfrm>
            <a:off x="4837113" y="5070475"/>
            <a:ext cx="2111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91" name="Line 2319"/>
          <p:cNvSpPr>
            <a:spLocks noChangeShapeType="1"/>
          </p:cNvSpPr>
          <p:nvPr/>
        </p:nvSpPr>
        <p:spPr bwMode="auto">
          <a:xfrm>
            <a:off x="4943475" y="4989513"/>
            <a:ext cx="1588" cy="3508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92" name="Freeform 2320"/>
          <p:cNvSpPr>
            <a:spLocks noChangeArrowheads="1"/>
          </p:cNvSpPr>
          <p:nvPr/>
        </p:nvSpPr>
        <p:spPr bwMode="auto">
          <a:xfrm>
            <a:off x="4943475" y="5253038"/>
            <a:ext cx="282575" cy="9525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8160" y="0"/>
                  <a:pt x="15360" y="7855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93" name="Freeform 2321"/>
          <p:cNvSpPr>
            <a:spLocks noChangeArrowheads="1"/>
          </p:cNvSpPr>
          <p:nvPr/>
        </p:nvSpPr>
        <p:spPr bwMode="auto">
          <a:xfrm>
            <a:off x="4659313" y="5253038"/>
            <a:ext cx="284162" cy="9525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3440" y="0"/>
                  <a:pt x="6240" y="7855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94" name="Line 2322"/>
          <p:cNvSpPr>
            <a:spLocks noChangeShapeType="1"/>
          </p:cNvSpPr>
          <p:nvPr/>
        </p:nvSpPr>
        <p:spPr bwMode="auto">
          <a:xfrm>
            <a:off x="4943475" y="4967288"/>
            <a:ext cx="1588" cy="3524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95" name="Line 2323"/>
          <p:cNvSpPr>
            <a:spLocks noChangeShapeType="1"/>
          </p:cNvSpPr>
          <p:nvPr/>
        </p:nvSpPr>
        <p:spPr bwMode="auto">
          <a:xfrm flipV="1">
            <a:off x="4538663" y="5094288"/>
            <a:ext cx="139700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96" name="Line 2324"/>
          <p:cNvSpPr>
            <a:spLocks noChangeShapeType="1"/>
          </p:cNvSpPr>
          <p:nvPr/>
        </p:nvSpPr>
        <p:spPr bwMode="auto">
          <a:xfrm>
            <a:off x="5207000" y="5094288"/>
            <a:ext cx="141288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97" name="Line 2325"/>
          <p:cNvSpPr>
            <a:spLocks noChangeShapeType="1"/>
          </p:cNvSpPr>
          <p:nvPr/>
        </p:nvSpPr>
        <p:spPr bwMode="auto">
          <a:xfrm>
            <a:off x="4538663" y="5070475"/>
            <a:ext cx="2984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98" name="Line 2326"/>
          <p:cNvSpPr>
            <a:spLocks noChangeShapeType="1"/>
          </p:cNvSpPr>
          <p:nvPr/>
        </p:nvSpPr>
        <p:spPr bwMode="auto">
          <a:xfrm>
            <a:off x="5048250" y="5070475"/>
            <a:ext cx="3000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4999" name="Line 2327"/>
          <p:cNvSpPr>
            <a:spLocks noChangeShapeType="1"/>
          </p:cNvSpPr>
          <p:nvPr/>
        </p:nvSpPr>
        <p:spPr bwMode="auto">
          <a:xfrm flipV="1">
            <a:off x="4995863" y="5024438"/>
            <a:ext cx="139700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00" name="Line 2328"/>
          <p:cNvSpPr>
            <a:spLocks noChangeShapeType="1"/>
          </p:cNvSpPr>
          <p:nvPr/>
        </p:nvSpPr>
        <p:spPr bwMode="auto">
          <a:xfrm>
            <a:off x="4748213" y="5024438"/>
            <a:ext cx="141287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01" name="Line 2329"/>
          <p:cNvSpPr>
            <a:spLocks noChangeShapeType="1"/>
          </p:cNvSpPr>
          <p:nvPr/>
        </p:nvSpPr>
        <p:spPr bwMode="auto">
          <a:xfrm>
            <a:off x="6061075" y="5094288"/>
            <a:ext cx="23813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02" name="Line 2330"/>
          <p:cNvSpPr>
            <a:spLocks noChangeShapeType="1"/>
          </p:cNvSpPr>
          <p:nvPr/>
        </p:nvSpPr>
        <p:spPr bwMode="auto">
          <a:xfrm>
            <a:off x="6000750" y="5094288"/>
            <a:ext cx="10001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03" name="Line 2331"/>
          <p:cNvSpPr>
            <a:spLocks noChangeShapeType="1"/>
          </p:cNvSpPr>
          <p:nvPr/>
        </p:nvSpPr>
        <p:spPr bwMode="auto">
          <a:xfrm>
            <a:off x="6032500" y="4719638"/>
            <a:ext cx="28575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04" name="Line 2332"/>
          <p:cNvSpPr>
            <a:spLocks noChangeShapeType="1"/>
          </p:cNvSpPr>
          <p:nvPr/>
        </p:nvSpPr>
        <p:spPr bwMode="auto">
          <a:xfrm>
            <a:off x="6084888" y="5387975"/>
            <a:ext cx="6350" cy="825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05" name="Line 2333"/>
          <p:cNvSpPr>
            <a:spLocks noChangeShapeType="1"/>
          </p:cNvSpPr>
          <p:nvPr/>
        </p:nvSpPr>
        <p:spPr bwMode="auto">
          <a:xfrm flipV="1">
            <a:off x="5510213" y="5094288"/>
            <a:ext cx="23812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06" name="Line 2334"/>
          <p:cNvSpPr>
            <a:spLocks noChangeShapeType="1"/>
          </p:cNvSpPr>
          <p:nvPr/>
        </p:nvSpPr>
        <p:spPr bwMode="auto">
          <a:xfrm>
            <a:off x="5495925" y="5094288"/>
            <a:ext cx="984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07" name="Line 2335"/>
          <p:cNvSpPr>
            <a:spLocks noChangeShapeType="1"/>
          </p:cNvSpPr>
          <p:nvPr/>
        </p:nvSpPr>
        <p:spPr bwMode="auto">
          <a:xfrm flipV="1">
            <a:off x="5534025" y="4719638"/>
            <a:ext cx="30163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08" name="Line 2336"/>
          <p:cNvSpPr>
            <a:spLocks noChangeShapeType="1"/>
          </p:cNvSpPr>
          <p:nvPr/>
        </p:nvSpPr>
        <p:spPr bwMode="auto">
          <a:xfrm flipV="1">
            <a:off x="5503863" y="5387975"/>
            <a:ext cx="6350" cy="825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09" name="Line 2337"/>
          <p:cNvSpPr>
            <a:spLocks noChangeShapeType="1"/>
          </p:cNvSpPr>
          <p:nvPr/>
        </p:nvSpPr>
        <p:spPr bwMode="auto">
          <a:xfrm>
            <a:off x="5902325" y="5000625"/>
            <a:ext cx="1588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10" name="Line 2338"/>
          <p:cNvSpPr>
            <a:spLocks noChangeShapeType="1"/>
          </p:cNvSpPr>
          <p:nvPr/>
        </p:nvSpPr>
        <p:spPr bwMode="auto">
          <a:xfrm>
            <a:off x="5692775" y="5000625"/>
            <a:ext cx="1588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11" name="Line 2339"/>
          <p:cNvSpPr>
            <a:spLocks noChangeShapeType="1"/>
          </p:cNvSpPr>
          <p:nvPr/>
        </p:nvSpPr>
        <p:spPr bwMode="auto">
          <a:xfrm flipV="1">
            <a:off x="5534025" y="5070475"/>
            <a:ext cx="158750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12" name="Line 2340"/>
          <p:cNvSpPr>
            <a:spLocks noChangeShapeType="1"/>
          </p:cNvSpPr>
          <p:nvPr/>
        </p:nvSpPr>
        <p:spPr bwMode="auto">
          <a:xfrm>
            <a:off x="5902325" y="5070475"/>
            <a:ext cx="158750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13" name="Line 2341"/>
          <p:cNvSpPr>
            <a:spLocks noChangeShapeType="1"/>
          </p:cNvSpPr>
          <p:nvPr/>
        </p:nvSpPr>
        <p:spPr bwMode="auto">
          <a:xfrm>
            <a:off x="5692775" y="5070475"/>
            <a:ext cx="2095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14" name="Line 2342"/>
          <p:cNvSpPr>
            <a:spLocks noChangeShapeType="1"/>
          </p:cNvSpPr>
          <p:nvPr/>
        </p:nvSpPr>
        <p:spPr bwMode="auto">
          <a:xfrm>
            <a:off x="5797550" y="4989513"/>
            <a:ext cx="1588" cy="3508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15" name="Freeform 2343"/>
          <p:cNvSpPr>
            <a:spLocks noChangeArrowheads="1"/>
          </p:cNvSpPr>
          <p:nvPr/>
        </p:nvSpPr>
        <p:spPr bwMode="auto">
          <a:xfrm>
            <a:off x="5797550" y="5253038"/>
            <a:ext cx="284163" cy="9525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8160" y="0"/>
                  <a:pt x="15360" y="7855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16" name="Freeform 2344"/>
          <p:cNvSpPr>
            <a:spLocks noChangeArrowheads="1"/>
          </p:cNvSpPr>
          <p:nvPr/>
        </p:nvSpPr>
        <p:spPr bwMode="auto">
          <a:xfrm>
            <a:off x="5514975" y="5253038"/>
            <a:ext cx="282575" cy="9525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3440" y="0"/>
                  <a:pt x="6240" y="7855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17" name="Line 2345"/>
          <p:cNvSpPr>
            <a:spLocks noChangeShapeType="1"/>
          </p:cNvSpPr>
          <p:nvPr/>
        </p:nvSpPr>
        <p:spPr bwMode="auto">
          <a:xfrm>
            <a:off x="5797550" y="4967288"/>
            <a:ext cx="1588" cy="3524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18" name="Line 2346"/>
          <p:cNvSpPr>
            <a:spLocks noChangeShapeType="1"/>
          </p:cNvSpPr>
          <p:nvPr/>
        </p:nvSpPr>
        <p:spPr bwMode="auto">
          <a:xfrm flipV="1">
            <a:off x="5394325" y="5094288"/>
            <a:ext cx="139700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19" name="Line 2347"/>
          <p:cNvSpPr>
            <a:spLocks noChangeShapeType="1"/>
          </p:cNvSpPr>
          <p:nvPr/>
        </p:nvSpPr>
        <p:spPr bwMode="auto">
          <a:xfrm>
            <a:off x="6061075" y="5094288"/>
            <a:ext cx="142875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20" name="Line 2348"/>
          <p:cNvSpPr>
            <a:spLocks noChangeShapeType="1"/>
          </p:cNvSpPr>
          <p:nvPr/>
        </p:nvSpPr>
        <p:spPr bwMode="auto">
          <a:xfrm>
            <a:off x="5394325" y="5070475"/>
            <a:ext cx="2984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21" name="Line 2349"/>
          <p:cNvSpPr>
            <a:spLocks noChangeShapeType="1"/>
          </p:cNvSpPr>
          <p:nvPr/>
        </p:nvSpPr>
        <p:spPr bwMode="auto">
          <a:xfrm>
            <a:off x="5902325" y="5070475"/>
            <a:ext cx="3016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22" name="Line 2350"/>
          <p:cNvSpPr>
            <a:spLocks noChangeShapeType="1"/>
          </p:cNvSpPr>
          <p:nvPr/>
        </p:nvSpPr>
        <p:spPr bwMode="auto">
          <a:xfrm flipV="1">
            <a:off x="5851525" y="5024438"/>
            <a:ext cx="139700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23" name="Line 2351"/>
          <p:cNvSpPr>
            <a:spLocks noChangeShapeType="1"/>
          </p:cNvSpPr>
          <p:nvPr/>
        </p:nvSpPr>
        <p:spPr bwMode="auto">
          <a:xfrm>
            <a:off x="5602288" y="5024438"/>
            <a:ext cx="142875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24" name="Line 2352"/>
          <p:cNvSpPr>
            <a:spLocks noChangeShapeType="1"/>
          </p:cNvSpPr>
          <p:nvPr/>
        </p:nvSpPr>
        <p:spPr bwMode="auto">
          <a:xfrm>
            <a:off x="6916738" y="5094288"/>
            <a:ext cx="23812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25" name="Line 2353"/>
          <p:cNvSpPr>
            <a:spLocks noChangeShapeType="1"/>
          </p:cNvSpPr>
          <p:nvPr/>
        </p:nvSpPr>
        <p:spPr bwMode="auto">
          <a:xfrm>
            <a:off x="6856413" y="5094288"/>
            <a:ext cx="984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26" name="Line 2354"/>
          <p:cNvSpPr>
            <a:spLocks noChangeShapeType="1"/>
          </p:cNvSpPr>
          <p:nvPr/>
        </p:nvSpPr>
        <p:spPr bwMode="auto">
          <a:xfrm>
            <a:off x="6886575" y="4719638"/>
            <a:ext cx="30163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27" name="Line 2355"/>
          <p:cNvSpPr>
            <a:spLocks noChangeShapeType="1"/>
          </p:cNvSpPr>
          <p:nvPr/>
        </p:nvSpPr>
        <p:spPr bwMode="auto">
          <a:xfrm>
            <a:off x="6940550" y="5387975"/>
            <a:ext cx="6350" cy="825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28" name="Line 2356"/>
          <p:cNvSpPr>
            <a:spLocks noChangeShapeType="1"/>
          </p:cNvSpPr>
          <p:nvPr/>
        </p:nvSpPr>
        <p:spPr bwMode="auto">
          <a:xfrm flipV="1">
            <a:off x="6365875" y="5094288"/>
            <a:ext cx="23813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29" name="Line 2357"/>
          <p:cNvSpPr>
            <a:spLocks noChangeShapeType="1"/>
          </p:cNvSpPr>
          <p:nvPr/>
        </p:nvSpPr>
        <p:spPr bwMode="auto">
          <a:xfrm>
            <a:off x="6350000" y="5094288"/>
            <a:ext cx="10001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30" name="Line 2358"/>
          <p:cNvSpPr>
            <a:spLocks noChangeShapeType="1"/>
          </p:cNvSpPr>
          <p:nvPr/>
        </p:nvSpPr>
        <p:spPr bwMode="auto">
          <a:xfrm flipV="1">
            <a:off x="6389688" y="4719638"/>
            <a:ext cx="28575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31" name="Line 2359"/>
          <p:cNvSpPr>
            <a:spLocks noChangeShapeType="1"/>
          </p:cNvSpPr>
          <p:nvPr/>
        </p:nvSpPr>
        <p:spPr bwMode="auto">
          <a:xfrm flipV="1">
            <a:off x="6359525" y="5387975"/>
            <a:ext cx="6350" cy="825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32" name="Line 2360"/>
          <p:cNvSpPr>
            <a:spLocks noChangeShapeType="1"/>
          </p:cNvSpPr>
          <p:nvPr/>
        </p:nvSpPr>
        <p:spPr bwMode="auto">
          <a:xfrm>
            <a:off x="6757988" y="5000625"/>
            <a:ext cx="1587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33" name="Line 2361"/>
          <p:cNvSpPr>
            <a:spLocks noChangeShapeType="1"/>
          </p:cNvSpPr>
          <p:nvPr/>
        </p:nvSpPr>
        <p:spPr bwMode="auto">
          <a:xfrm>
            <a:off x="6546850" y="5000625"/>
            <a:ext cx="1588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34" name="Line 2362"/>
          <p:cNvSpPr>
            <a:spLocks noChangeShapeType="1"/>
          </p:cNvSpPr>
          <p:nvPr/>
        </p:nvSpPr>
        <p:spPr bwMode="auto">
          <a:xfrm flipV="1">
            <a:off x="6389688" y="5070475"/>
            <a:ext cx="157162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35" name="Line 2363"/>
          <p:cNvSpPr>
            <a:spLocks noChangeShapeType="1"/>
          </p:cNvSpPr>
          <p:nvPr/>
        </p:nvSpPr>
        <p:spPr bwMode="auto">
          <a:xfrm>
            <a:off x="6757988" y="5070475"/>
            <a:ext cx="158750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36" name="Line 2364"/>
          <p:cNvSpPr>
            <a:spLocks noChangeShapeType="1"/>
          </p:cNvSpPr>
          <p:nvPr/>
        </p:nvSpPr>
        <p:spPr bwMode="auto">
          <a:xfrm>
            <a:off x="6546850" y="5070475"/>
            <a:ext cx="2111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37" name="Line 2365"/>
          <p:cNvSpPr>
            <a:spLocks noChangeShapeType="1"/>
          </p:cNvSpPr>
          <p:nvPr/>
        </p:nvSpPr>
        <p:spPr bwMode="auto">
          <a:xfrm>
            <a:off x="6653213" y="4989513"/>
            <a:ext cx="1587" cy="3508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38" name="Freeform 2366"/>
          <p:cNvSpPr>
            <a:spLocks noChangeArrowheads="1"/>
          </p:cNvSpPr>
          <p:nvPr/>
        </p:nvSpPr>
        <p:spPr bwMode="auto">
          <a:xfrm>
            <a:off x="6653213" y="5253038"/>
            <a:ext cx="282575" cy="9525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8160" y="0"/>
                  <a:pt x="15360" y="7855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39" name="Freeform 2367"/>
          <p:cNvSpPr>
            <a:spLocks noChangeArrowheads="1"/>
          </p:cNvSpPr>
          <p:nvPr/>
        </p:nvSpPr>
        <p:spPr bwMode="auto">
          <a:xfrm>
            <a:off x="6369050" y="5253038"/>
            <a:ext cx="284163" cy="9525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3440" y="0"/>
                  <a:pt x="6240" y="7855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40" name="Line 2368"/>
          <p:cNvSpPr>
            <a:spLocks noChangeShapeType="1"/>
          </p:cNvSpPr>
          <p:nvPr/>
        </p:nvSpPr>
        <p:spPr bwMode="auto">
          <a:xfrm>
            <a:off x="6653213" y="4967288"/>
            <a:ext cx="1587" cy="3524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41" name="Line 2369"/>
          <p:cNvSpPr>
            <a:spLocks noChangeShapeType="1"/>
          </p:cNvSpPr>
          <p:nvPr/>
        </p:nvSpPr>
        <p:spPr bwMode="auto">
          <a:xfrm flipV="1">
            <a:off x="6248400" y="5094288"/>
            <a:ext cx="141288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42" name="Line 2370"/>
          <p:cNvSpPr>
            <a:spLocks noChangeShapeType="1"/>
          </p:cNvSpPr>
          <p:nvPr/>
        </p:nvSpPr>
        <p:spPr bwMode="auto">
          <a:xfrm>
            <a:off x="6916738" y="5094288"/>
            <a:ext cx="141287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43" name="Line 2371"/>
          <p:cNvSpPr>
            <a:spLocks noChangeShapeType="1"/>
          </p:cNvSpPr>
          <p:nvPr/>
        </p:nvSpPr>
        <p:spPr bwMode="auto">
          <a:xfrm>
            <a:off x="6248400" y="5070475"/>
            <a:ext cx="2984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44" name="Line 2372"/>
          <p:cNvSpPr>
            <a:spLocks noChangeShapeType="1"/>
          </p:cNvSpPr>
          <p:nvPr/>
        </p:nvSpPr>
        <p:spPr bwMode="auto">
          <a:xfrm>
            <a:off x="6757988" y="5070475"/>
            <a:ext cx="3000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45" name="Line 2373"/>
          <p:cNvSpPr>
            <a:spLocks noChangeShapeType="1"/>
          </p:cNvSpPr>
          <p:nvPr/>
        </p:nvSpPr>
        <p:spPr bwMode="auto">
          <a:xfrm flipV="1">
            <a:off x="6705600" y="5024438"/>
            <a:ext cx="141288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46" name="Line 2374"/>
          <p:cNvSpPr>
            <a:spLocks noChangeShapeType="1"/>
          </p:cNvSpPr>
          <p:nvPr/>
        </p:nvSpPr>
        <p:spPr bwMode="auto">
          <a:xfrm>
            <a:off x="6457950" y="5024438"/>
            <a:ext cx="141288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47" name="Line 2375"/>
          <p:cNvSpPr>
            <a:spLocks noChangeShapeType="1"/>
          </p:cNvSpPr>
          <p:nvPr/>
        </p:nvSpPr>
        <p:spPr bwMode="auto">
          <a:xfrm>
            <a:off x="7770813" y="5094288"/>
            <a:ext cx="23812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48" name="Line 2376"/>
          <p:cNvSpPr>
            <a:spLocks noChangeShapeType="1"/>
          </p:cNvSpPr>
          <p:nvPr/>
        </p:nvSpPr>
        <p:spPr bwMode="auto">
          <a:xfrm>
            <a:off x="7710488" y="5094288"/>
            <a:ext cx="10001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49" name="Line 2377"/>
          <p:cNvSpPr>
            <a:spLocks noChangeShapeType="1"/>
          </p:cNvSpPr>
          <p:nvPr/>
        </p:nvSpPr>
        <p:spPr bwMode="auto">
          <a:xfrm>
            <a:off x="7742238" y="4719638"/>
            <a:ext cx="28575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50" name="Line 2378"/>
          <p:cNvSpPr>
            <a:spLocks noChangeShapeType="1"/>
          </p:cNvSpPr>
          <p:nvPr/>
        </p:nvSpPr>
        <p:spPr bwMode="auto">
          <a:xfrm>
            <a:off x="7794625" y="5387975"/>
            <a:ext cx="6350" cy="825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51" name="Line 2379"/>
          <p:cNvSpPr>
            <a:spLocks noChangeShapeType="1"/>
          </p:cNvSpPr>
          <p:nvPr/>
        </p:nvSpPr>
        <p:spPr bwMode="auto">
          <a:xfrm flipV="1">
            <a:off x="7219950" y="5094288"/>
            <a:ext cx="23813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52" name="Line 2380"/>
          <p:cNvSpPr>
            <a:spLocks noChangeShapeType="1"/>
          </p:cNvSpPr>
          <p:nvPr/>
        </p:nvSpPr>
        <p:spPr bwMode="auto">
          <a:xfrm>
            <a:off x="7205663" y="5094288"/>
            <a:ext cx="984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53" name="Line 2381"/>
          <p:cNvSpPr>
            <a:spLocks noChangeShapeType="1"/>
          </p:cNvSpPr>
          <p:nvPr/>
        </p:nvSpPr>
        <p:spPr bwMode="auto">
          <a:xfrm flipV="1">
            <a:off x="7243763" y="4719638"/>
            <a:ext cx="30162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54" name="Line 2382"/>
          <p:cNvSpPr>
            <a:spLocks noChangeShapeType="1"/>
          </p:cNvSpPr>
          <p:nvPr/>
        </p:nvSpPr>
        <p:spPr bwMode="auto">
          <a:xfrm flipV="1">
            <a:off x="7215188" y="5387975"/>
            <a:ext cx="4762" cy="825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55" name="Line 2383"/>
          <p:cNvSpPr>
            <a:spLocks noChangeShapeType="1"/>
          </p:cNvSpPr>
          <p:nvPr/>
        </p:nvSpPr>
        <p:spPr bwMode="auto">
          <a:xfrm>
            <a:off x="7613650" y="5000625"/>
            <a:ext cx="1588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56" name="Line 2384"/>
          <p:cNvSpPr>
            <a:spLocks noChangeShapeType="1"/>
          </p:cNvSpPr>
          <p:nvPr/>
        </p:nvSpPr>
        <p:spPr bwMode="auto">
          <a:xfrm>
            <a:off x="7402513" y="5000625"/>
            <a:ext cx="1587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57" name="Line 2385"/>
          <p:cNvSpPr>
            <a:spLocks noChangeShapeType="1"/>
          </p:cNvSpPr>
          <p:nvPr/>
        </p:nvSpPr>
        <p:spPr bwMode="auto">
          <a:xfrm flipV="1">
            <a:off x="7243763" y="5070475"/>
            <a:ext cx="158750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58" name="Line 2386"/>
          <p:cNvSpPr>
            <a:spLocks noChangeShapeType="1"/>
          </p:cNvSpPr>
          <p:nvPr/>
        </p:nvSpPr>
        <p:spPr bwMode="auto">
          <a:xfrm>
            <a:off x="7613650" y="5070475"/>
            <a:ext cx="157163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59" name="Line 2387"/>
          <p:cNvSpPr>
            <a:spLocks noChangeShapeType="1"/>
          </p:cNvSpPr>
          <p:nvPr/>
        </p:nvSpPr>
        <p:spPr bwMode="auto">
          <a:xfrm>
            <a:off x="7402513" y="5070475"/>
            <a:ext cx="2111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60" name="Line 2388"/>
          <p:cNvSpPr>
            <a:spLocks noChangeShapeType="1"/>
          </p:cNvSpPr>
          <p:nvPr/>
        </p:nvSpPr>
        <p:spPr bwMode="auto">
          <a:xfrm>
            <a:off x="7507288" y="4989513"/>
            <a:ext cx="1587" cy="3508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61" name="Freeform 2389"/>
          <p:cNvSpPr>
            <a:spLocks noChangeArrowheads="1"/>
          </p:cNvSpPr>
          <p:nvPr/>
        </p:nvSpPr>
        <p:spPr bwMode="auto">
          <a:xfrm>
            <a:off x="7507288" y="5253038"/>
            <a:ext cx="284162" cy="9525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8160" y="0"/>
                  <a:pt x="15360" y="7855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62" name="Freeform 2390"/>
          <p:cNvSpPr>
            <a:spLocks noChangeArrowheads="1"/>
          </p:cNvSpPr>
          <p:nvPr/>
        </p:nvSpPr>
        <p:spPr bwMode="auto">
          <a:xfrm>
            <a:off x="7224713" y="5253038"/>
            <a:ext cx="282575" cy="9525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3440" y="0"/>
                  <a:pt x="6240" y="7855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63" name="Line 2391"/>
          <p:cNvSpPr>
            <a:spLocks noChangeShapeType="1"/>
          </p:cNvSpPr>
          <p:nvPr/>
        </p:nvSpPr>
        <p:spPr bwMode="auto">
          <a:xfrm>
            <a:off x="7507288" y="4967288"/>
            <a:ext cx="1587" cy="3524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64" name="Line 2392"/>
          <p:cNvSpPr>
            <a:spLocks noChangeShapeType="1"/>
          </p:cNvSpPr>
          <p:nvPr/>
        </p:nvSpPr>
        <p:spPr bwMode="auto">
          <a:xfrm flipV="1">
            <a:off x="7104063" y="5094288"/>
            <a:ext cx="139700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65" name="Line 2393"/>
          <p:cNvSpPr>
            <a:spLocks noChangeShapeType="1"/>
          </p:cNvSpPr>
          <p:nvPr/>
        </p:nvSpPr>
        <p:spPr bwMode="auto">
          <a:xfrm>
            <a:off x="7770813" y="5094288"/>
            <a:ext cx="142875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66" name="Line 2394"/>
          <p:cNvSpPr>
            <a:spLocks noChangeShapeType="1"/>
          </p:cNvSpPr>
          <p:nvPr/>
        </p:nvSpPr>
        <p:spPr bwMode="auto">
          <a:xfrm>
            <a:off x="7104063" y="5070475"/>
            <a:ext cx="2984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67" name="Line 2395"/>
          <p:cNvSpPr>
            <a:spLocks noChangeShapeType="1"/>
          </p:cNvSpPr>
          <p:nvPr/>
        </p:nvSpPr>
        <p:spPr bwMode="auto">
          <a:xfrm>
            <a:off x="7613650" y="5070475"/>
            <a:ext cx="3000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68" name="Line 2396"/>
          <p:cNvSpPr>
            <a:spLocks noChangeShapeType="1"/>
          </p:cNvSpPr>
          <p:nvPr/>
        </p:nvSpPr>
        <p:spPr bwMode="auto">
          <a:xfrm flipV="1">
            <a:off x="7561263" y="5024438"/>
            <a:ext cx="139700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69" name="Line 2397"/>
          <p:cNvSpPr>
            <a:spLocks noChangeShapeType="1"/>
          </p:cNvSpPr>
          <p:nvPr/>
        </p:nvSpPr>
        <p:spPr bwMode="auto">
          <a:xfrm>
            <a:off x="7312025" y="5024438"/>
            <a:ext cx="142875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70" name="Line 2398"/>
          <p:cNvSpPr>
            <a:spLocks noChangeShapeType="1"/>
          </p:cNvSpPr>
          <p:nvPr/>
        </p:nvSpPr>
        <p:spPr bwMode="auto">
          <a:xfrm>
            <a:off x="8626475" y="5094288"/>
            <a:ext cx="23813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71" name="Line 2399"/>
          <p:cNvSpPr>
            <a:spLocks noChangeShapeType="1"/>
          </p:cNvSpPr>
          <p:nvPr/>
        </p:nvSpPr>
        <p:spPr bwMode="auto">
          <a:xfrm>
            <a:off x="8566150" y="5094288"/>
            <a:ext cx="984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72" name="Line 2400"/>
          <p:cNvSpPr>
            <a:spLocks noChangeShapeType="1"/>
          </p:cNvSpPr>
          <p:nvPr/>
        </p:nvSpPr>
        <p:spPr bwMode="auto">
          <a:xfrm>
            <a:off x="8596313" y="4719638"/>
            <a:ext cx="30162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73" name="Line 2401"/>
          <p:cNvSpPr>
            <a:spLocks noChangeShapeType="1"/>
          </p:cNvSpPr>
          <p:nvPr/>
        </p:nvSpPr>
        <p:spPr bwMode="auto">
          <a:xfrm>
            <a:off x="8650288" y="5387975"/>
            <a:ext cx="6350" cy="825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74" name="Line 2402"/>
          <p:cNvSpPr>
            <a:spLocks noChangeShapeType="1"/>
          </p:cNvSpPr>
          <p:nvPr/>
        </p:nvSpPr>
        <p:spPr bwMode="auto">
          <a:xfrm flipV="1">
            <a:off x="8075613" y="5094288"/>
            <a:ext cx="23812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75" name="Line 2403"/>
          <p:cNvSpPr>
            <a:spLocks noChangeShapeType="1"/>
          </p:cNvSpPr>
          <p:nvPr/>
        </p:nvSpPr>
        <p:spPr bwMode="auto">
          <a:xfrm>
            <a:off x="8059738" y="5094288"/>
            <a:ext cx="10001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76" name="Line 2404"/>
          <p:cNvSpPr>
            <a:spLocks noChangeShapeType="1"/>
          </p:cNvSpPr>
          <p:nvPr/>
        </p:nvSpPr>
        <p:spPr bwMode="auto">
          <a:xfrm flipV="1">
            <a:off x="8099425" y="4719638"/>
            <a:ext cx="30163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77" name="Line 2405"/>
          <p:cNvSpPr>
            <a:spLocks noChangeShapeType="1"/>
          </p:cNvSpPr>
          <p:nvPr/>
        </p:nvSpPr>
        <p:spPr bwMode="auto">
          <a:xfrm flipV="1">
            <a:off x="8069263" y="5387975"/>
            <a:ext cx="6350" cy="825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78" name="Line 2406"/>
          <p:cNvSpPr>
            <a:spLocks noChangeShapeType="1"/>
          </p:cNvSpPr>
          <p:nvPr/>
        </p:nvSpPr>
        <p:spPr bwMode="auto">
          <a:xfrm>
            <a:off x="8467725" y="5000625"/>
            <a:ext cx="1588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79" name="Line 2407"/>
          <p:cNvSpPr>
            <a:spLocks noChangeShapeType="1"/>
          </p:cNvSpPr>
          <p:nvPr/>
        </p:nvSpPr>
        <p:spPr bwMode="auto">
          <a:xfrm>
            <a:off x="8258175" y="5000625"/>
            <a:ext cx="1588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80" name="Line 2408"/>
          <p:cNvSpPr>
            <a:spLocks noChangeShapeType="1"/>
          </p:cNvSpPr>
          <p:nvPr/>
        </p:nvSpPr>
        <p:spPr bwMode="auto">
          <a:xfrm flipV="1">
            <a:off x="8099425" y="5070475"/>
            <a:ext cx="158750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81" name="Line 2409"/>
          <p:cNvSpPr>
            <a:spLocks noChangeShapeType="1"/>
          </p:cNvSpPr>
          <p:nvPr/>
        </p:nvSpPr>
        <p:spPr bwMode="auto">
          <a:xfrm>
            <a:off x="8467725" y="5070475"/>
            <a:ext cx="158750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82" name="Line 2410"/>
          <p:cNvSpPr>
            <a:spLocks noChangeShapeType="1"/>
          </p:cNvSpPr>
          <p:nvPr/>
        </p:nvSpPr>
        <p:spPr bwMode="auto">
          <a:xfrm>
            <a:off x="8258175" y="5070475"/>
            <a:ext cx="2095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83" name="Line 2411"/>
          <p:cNvSpPr>
            <a:spLocks noChangeShapeType="1"/>
          </p:cNvSpPr>
          <p:nvPr/>
        </p:nvSpPr>
        <p:spPr bwMode="auto">
          <a:xfrm>
            <a:off x="8362950" y="4989513"/>
            <a:ext cx="1588" cy="3508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84" name="Freeform 2412"/>
          <p:cNvSpPr>
            <a:spLocks noChangeArrowheads="1"/>
          </p:cNvSpPr>
          <p:nvPr/>
        </p:nvSpPr>
        <p:spPr bwMode="auto">
          <a:xfrm>
            <a:off x="8362950" y="5253038"/>
            <a:ext cx="282575" cy="9525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8160" y="0"/>
                  <a:pt x="15360" y="7855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85" name="Freeform 2413"/>
          <p:cNvSpPr>
            <a:spLocks noChangeArrowheads="1"/>
          </p:cNvSpPr>
          <p:nvPr/>
        </p:nvSpPr>
        <p:spPr bwMode="auto">
          <a:xfrm>
            <a:off x="8078788" y="5253038"/>
            <a:ext cx="284162" cy="9525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3440" y="0"/>
                  <a:pt x="6240" y="7855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86" name="Line 2414"/>
          <p:cNvSpPr>
            <a:spLocks noChangeShapeType="1"/>
          </p:cNvSpPr>
          <p:nvPr/>
        </p:nvSpPr>
        <p:spPr bwMode="auto">
          <a:xfrm>
            <a:off x="8362950" y="4967288"/>
            <a:ext cx="1588" cy="3524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87" name="Line 2415"/>
          <p:cNvSpPr>
            <a:spLocks noChangeShapeType="1"/>
          </p:cNvSpPr>
          <p:nvPr/>
        </p:nvSpPr>
        <p:spPr bwMode="auto">
          <a:xfrm flipV="1">
            <a:off x="7958138" y="5094288"/>
            <a:ext cx="141287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88" name="Line 2416"/>
          <p:cNvSpPr>
            <a:spLocks noChangeShapeType="1"/>
          </p:cNvSpPr>
          <p:nvPr/>
        </p:nvSpPr>
        <p:spPr bwMode="auto">
          <a:xfrm>
            <a:off x="8626475" y="5094288"/>
            <a:ext cx="142875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89" name="Line 2417"/>
          <p:cNvSpPr>
            <a:spLocks noChangeShapeType="1"/>
          </p:cNvSpPr>
          <p:nvPr/>
        </p:nvSpPr>
        <p:spPr bwMode="auto">
          <a:xfrm>
            <a:off x="7958138" y="5070475"/>
            <a:ext cx="3000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90" name="Line 2418"/>
          <p:cNvSpPr>
            <a:spLocks noChangeShapeType="1"/>
          </p:cNvSpPr>
          <p:nvPr/>
        </p:nvSpPr>
        <p:spPr bwMode="auto">
          <a:xfrm>
            <a:off x="8467725" y="5070475"/>
            <a:ext cx="3016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91" name="Line 2419"/>
          <p:cNvSpPr>
            <a:spLocks noChangeShapeType="1"/>
          </p:cNvSpPr>
          <p:nvPr/>
        </p:nvSpPr>
        <p:spPr bwMode="auto">
          <a:xfrm flipV="1">
            <a:off x="8415338" y="5024438"/>
            <a:ext cx="141287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92" name="Line 2420"/>
          <p:cNvSpPr>
            <a:spLocks noChangeShapeType="1"/>
          </p:cNvSpPr>
          <p:nvPr/>
        </p:nvSpPr>
        <p:spPr bwMode="auto">
          <a:xfrm>
            <a:off x="8167688" y="5024438"/>
            <a:ext cx="141287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93" name="Line 2421"/>
          <p:cNvSpPr>
            <a:spLocks noChangeShapeType="1"/>
          </p:cNvSpPr>
          <p:nvPr/>
        </p:nvSpPr>
        <p:spPr bwMode="auto">
          <a:xfrm>
            <a:off x="9482138" y="5094288"/>
            <a:ext cx="22225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94" name="Line 2422"/>
          <p:cNvSpPr>
            <a:spLocks noChangeShapeType="1"/>
          </p:cNvSpPr>
          <p:nvPr/>
        </p:nvSpPr>
        <p:spPr bwMode="auto">
          <a:xfrm>
            <a:off x="9421813" y="5094288"/>
            <a:ext cx="984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95" name="Line 2423"/>
          <p:cNvSpPr>
            <a:spLocks noChangeShapeType="1"/>
          </p:cNvSpPr>
          <p:nvPr/>
        </p:nvSpPr>
        <p:spPr bwMode="auto">
          <a:xfrm>
            <a:off x="9451975" y="4719638"/>
            <a:ext cx="30163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96" name="Line 2424"/>
          <p:cNvSpPr>
            <a:spLocks noChangeShapeType="1"/>
          </p:cNvSpPr>
          <p:nvPr/>
        </p:nvSpPr>
        <p:spPr bwMode="auto">
          <a:xfrm>
            <a:off x="9504363" y="5387975"/>
            <a:ext cx="6350" cy="825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97" name="Line 2425"/>
          <p:cNvSpPr>
            <a:spLocks noChangeShapeType="1"/>
          </p:cNvSpPr>
          <p:nvPr/>
        </p:nvSpPr>
        <p:spPr bwMode="auto">
          <a:xfrm flipV="1">
            <a:off x="8931275" y="5094288"/>
            <a:ext cx="22225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98" name="Line 2426"/>
          <p:cNvSpPr>
            <a:spLocks noChangeShapeType="1"/>
          </p:cNvSpPr>
          <p:nvPr/>
        </p:nvSpPr>
        <p:spPr bwMode="auto">
          <a:xfrm>
            <a:off x="8915400" y="5094288"/>
            <a:ext cx="984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099" name="Line 2427"/>
          <p:cNvSpPr>
            <a:spLocks noChangeShapeType="1"/>
          </p:cNvSpPr>
          <p:nvPr/>
        </p:nvSpPr>
        <p:spPr bwMode="auto">
          <a:xfrm flipV="1">
            <a:off x="8953500" y="4719638"/>
            <a:ext cx="30163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00" name="Line 2428"/>
          <p:cNvSpPr>
            <a:spLocks noChangeShapeType="1"/>
          </p:cNvSpPr>
          <p:nvPr/>
        </p:nvSpPr>
        <p:spPr bwMode="auto">
          <a:xfrm flipV="1">
            <a:off x="8924925" y="5387975"/>
            <a:ext cx="6350" cy="825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01" name="Line 2429"/>
          <p:cNvSpPr>
            <a:spLocks noChangeShapeType="1"/>
          </p:cNvSpPr>
          <p:nvPr/>
        </p:nvSpPr>
        <p:spPr bwMode="auto">
          <a:xfrm>
            <a:off x="9323388" y="5000625"/>
            <a:ext cx="1587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02" name="Line 2430"/>
          <p:cNvSpPr>
            <a:spLocks noChangeShapeType="1"/>
          </p:cNvSpPr>
          <p:nvPr/>
        </p:nvSpPr>
        <p:spPr bwMode="auto">
          <a:xfrm>
            <a:off x="9112250" y="5000625"/>
            <a:ext cx="1588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03" name="Line 2431"/>
          <p:cNvSpPr>
            <a:spLocks noChangeShapeType="1"/>
          </p:cNvSpPr>
          <p:nvPr/>
        </p:nvSpPr>
        <p:spPr bwMode="auto">
          <a:xfrm flipV="1">
            <a:off x="8953500" y="5070475"/>
            <a:ext cx="158750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04" name="Line 2432"/>
          <p:cNvSpPr>
            <a:spLocks noChangeShapeType="1"/>
          </p:cNvSpPr>
          <p:nvPr/>
        </p:nvSpPr>
        <p:spPr bwMode="auto">
          <a:xfrm>
            <a:off x="9323388" y="5070475"/>
            <a:ext cx="158750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05" name="Line 2433"/>
          <p:cNvSpPr>
            <a:spLocks noChangeShapeType="1"/>
          </p:cNvSpPr>
          <p:nvPr/>
        </p:nvSpPr>
        <p:spPr bwMode="auto">
          <a:xfrm>
            <a:off x="9112250" y="5070475"/>
            <a:ext cx="2111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06" name="Line 2434"/>
          <p:cNvSpPr>
            <a:spLocks noChangeShapeType="1"/>
          </p:cNvSpPr>
          <p:nvPr/>
        </p:nvSpPr>
        <p:spPr bwMode="auto">
          <a:xfrm>
            <a:off x="9217025" y="4989513"/>
            <a:ext cx="1588" cy="3508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07" name="Freeform 2435"/>
          <p:cNvSpPr>
            <a:spLocks noChangeArrowheads="1"/>
          </p:cNvSpPr>
          <p:nvPr/>
        </p:nvSpPr>
        <p:spPr bwMode="auto">
          <a:xfrm>
            <a:off x="9217025" y="5253038"/>
            <a:ext cx="284163" cy="9525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8160" y="0"/>
                  <a:pt x="15360" y="7855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08" name="Freeform 2436"/>
          <p:cNvSpPr>
            <a:spLocks noChangeArrowheads="1"/>
          </p:cNvSpPr>
          <p:nvPr/>
        </p:nvSpPr>
        <p:spPr bwMode="auto">
          <a:xfrm>
            <a:off x="8934450" y="5253038"/>
            <a:ext cx="282575" cy="9525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3440" y="0"/>
                  <a:pt x="6240" y="7855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09" name="Line 2437"/>
          <p:cNvSpPr>
            <a:spLocks noChangeShapeType="1"/>
          </p:cNvSpPr>
          <p:nvPr/>
        </p:nvSpPr>
        <p:spPr bwMode="auto">
          <a:xfrm>
            <a:off x="9217025" y="4967288"/>
            <a:ext cx="1588" cy="3524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10" name="Line 2438"/>
          <p:cNvSpPr>
            <a:spLocks noChangeShapeType="1"/>
          </p:cNvSpPr>
          <p:nvPr/>
        </p:nvSpPr>
        <p:spPr bwMode="auto">
          <a:xfrm flipV="1">
            <a:off x="8813800" y="5094288"/>
            <a:ext cx="139700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11" name="Line 2439"/>
          <p:cNvSpPr>
            <a:spLocks noChangeShapeType="1"/>
          </p:cNvSpPr>
          <p:nvPr/>
        </p:nvSpPr>
        <p:spPr bwMode="auto">
          <a:xfrm>
            <a:off x="9482138" y="5094288"/>
            <a:ext cx="141287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12" name="Line 2440"/>
          <p:cNvSpPr>
            <a:spLocks noChangeShapeType="1"/>
          </p:cNvSpPr>
          <p:nvPr/>
        </p:nvSpPr>
        <p:spPr bwMode="auto">
          <a:xfrm>
            <a:off x="8813800" y="5070475"/>
            <a:ext cx="2984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13" name="Line 2441"/>
          <p:cNvSpPr>
            <a:spLocks noChangeShapeType="1"/>
          </p:cNvSpPr>
          <p:nvPr/>
        </p:nvSpPr>
        <p:spPr bwMode="auto">
          <a:xfrm>
            <a:off x="9323388" y="5070475"/>
            <a:ext cx="3000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14" name="Line 2442"/>
          <p:cNvSpPr>
            <a:spLocks noChangeShapeType="1"/>
          </p:cNvSpPr>
          <p:nvPr/>
        </p:nvSpPr>
        <p:spPr bwMode="auto">
          <a:xfrm flipV="1">
            <a:off x="9271000" y="5024438"/>
            <a:ext cx="139700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15" name="Line 2443"/>
          <p:cNvSpPr>
            <a:spLocks noChangeShapeType="1"/>
          </p:cNvSpPr>
          <p:nvPr/>
        </p:nvSpPr>
        <p:spPr bwMode="auto">
          <a:xfrm>
            <a:off x="9021763" y="5024438"/>
            <a:ext cx="142875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16" name="Line 2444"/>
          <p:cNvSpPr>
            <a:spLocks noChangeShapeType="1"/>
          </p:cNvSpPr>
          <p:nvPr/>
        </p:nvSpPr>
        <p:spPr bwMode="auto">
          <a:xfrm>
            <a:off x="10336213" y="5094288"/>
            <a:ext cx="23812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17" name="Line 2445"/>
          <p:cNvSpPr>
            <a:spLocks noChangeShapeType="1"/>
          </p:cNvSpPr>
          <p:nvPr/>
        </p:nvSpPr>
        <p:spPr bwMode="auto">
          <a:xfrm>
            <a:off x="10275888" y="5094288"/>
            <a:ext cx="10001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18" name="Line 2446"/>
          <p:cNvSpPr>
            <a:spLocks noChangeShapeType="1"/>
          </p:cNvSpPr>
          <p:nvPr/>
        </p:nvSpPr>
        <p:spPr bwMode="auto">
          <a:xfrm>
            <a:off x="10306050" y="4719638"/>
            <a:ext cx="30163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19" name="Line 2447"/>
          <p:cNvSpPr>
            <a:spLocks noChangeShapeType="1"/>
          </p:cNvSpPr>
          <p:nvPr/>
        </p:nvSpPr>
        <p:spPr bwMode="auto">
          <a:xfrm>
            <a:off x="10360025" y="5387975"/>
            <a:ext cx="6350" cy="825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20" name="Line 2448"/>
          <p:cNvSpPr>
            <a:spLocks noChangeShapeType="1"/>
          </p:cNvSpPr>
          <p:nvPr/>
        </p:nvSpPr>
        <p:spPr bwMode="auto">
          <a:xfrm flipV="1">
            <a:off x="9785350" y="5094288"/>
            <a:ext cx="23813" cy="2936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21" name="Line 2449"/>
          <p:cNvSpPr>
            <a:spLocks noChangeShapeType="1"/>
          </p:cNvSpPr>
          <p:nvPr/>
        </p:nvSpPr>
        <p:spPr bwMode="auto">
          <a:xfrm>
            <a:off x="9771063" y="5094288"/>
            <a:ext cx="984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22" name="Line 2450"/>
          <p:cNvSpPr>
            <a:spLocks noChangeShapeType="1"/>
          </p:cNvSpPr>
          <p:nvPr/>
        </p:nvSpPr>
        <p:spPr bwMode="auto">
          <a:xfrm flipV="1">
            <a:off x="9809163" y="4719638"/>
            <a:ext cx="30162" cy="374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23" name="Line 2451"/>
          <p:cNvSpPr>
            <a:spLocks noChangeShapeType="1"/>
          </p:cNvSpPr>
          <p:nvPr/>
        </p:nvSpPr>
        <p:spPr bwMode="auto">
          <a:xfrm flipV="1">
            <a:off x="9779000" y="5387975"/>
            <a:ext cx="6350" cy="825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24" name="Line 2452"/>
          <p:cNvSpPr>
            <a:spLocks noChangeShapeType="1"/>
          </p:cNvSpPr>
          <p:nvPr/>
        </p:nvSpPr>
        <p:spPr bwMode="auto">
          <a:xfrm>
            <a:off x="10177463" y="5000625"/>
            <a:ext cx="1587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25" name="Line 2453"/>
          <p:cNvSpPr>
            <a:spLocks noChangeShapeType="1"/>
          </p:cNvSpPr>
          <p:nvPr/>
        </p:nvSpPr>
        <p:spPr bwMode="auto">
          <a:xfrm>
            <a:off x="9967913" y="5000625"/>
            <a:ext cx="1587" cy="1127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26" name="Line 2454"/>
          <p:cNvSpPr>
            <a:spLocks noChangeShapeType="1"/>
          </p:cNvSpPr>
          <p:nvPr/>
        </p:nvSpPr>
        <p:spPr bwMode="auto">
          <a:xfrm flipV="1">
            <a:off x="9809163" y="5070475"/>
            <a:ext cx="158750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27" name="Line 2455"/>
          <p:cNvSpPr>
            <a:spLocks noChangeShapeType="1"/>
          </p:cNvSpPr>
          <p:nvPr/>
        </p:nvSpPr>
        <p:spPr bwMode="auto">
          <a:xfrm>
            <a:off x="10177463" y="5070475"/>
            <a:ext cx="158750" cy="238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28" name="Line 2456"/>
          <p:cNvSpPr>
            <a:spLocks noChangeShapeType="1"/>
          </p:cNvSpPr>
          <p:nvPr/>
        </p:nvSpPr>
        <p:spPr bwMode="auto">
          <a:xfrm>
            <a:off x="9967913" y="5070475"/>
            <a:ext cx="2095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29" name="Line 2457"/>
          <p:cNvSpPr>
            <a:spLocks noChangeShapeType="1"/>
          </p:cNvSpPr>
          <p:nvPr/>
        </p:nvSpPr>
        <p:spPr bwMode="auto">
          <a:xfrm>
            <a:off x="10072688" y="4989513"/>
            <a:ext cx="1587" cy="3508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30" name="Freeform 2458"/>
          <p:cNvSpPr>
            <a:spLocks noChangeArrowheads="1"/>
          </p:cNvSpPr>
          <p:nvPr/>
        </p:nvSpPr>
        <p:spPr bwMode="auto">
          <a:xfrm>
            <a:off x="10072688" y="5253038"/>
            <a:ext cx="284162" cy="9525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8160" y="0"/>
                  <a:pt x="15360" y="7855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31" name="Freeform 2459"/>
          <p:cNvSpPr>
            <a:spLocks noChangeArrowheads="1"/>
          </p:cNvSpPr>
          <p:nvPr/>
        </p:nvSpPr>
        <p:spPr bwMode="auto">
          <a:xfrm>
            <a:off x="9788525" y="5253038"/>
            <a:ext cx="284163" cy="9525"/>
          </a:xfrm>
          <a:custGeom>
            <a:avLst/>
            <a:gdLst>
              <a:gd name="T0" fmla="*/ 21600 w 21600"/>
              <a:gd name="T1" fmla="*/ 0 h 21600"/>
              <a:gd name="T2" fmla="*/ 0 w 21600"/>
              <a:gd name="T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3440" y="0"/>
                  <a:pt x="6240" y="7855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32" name="Line 2460"/>
          <p:cNvSpPr>
            <a:spLocks noChangeShapeType="1"/>
          </p:cNvSpPr>
          <p:nvPr/>
        </p:nvSpPr>
        <p:spPr bwMode="auto">
          <a:xfrm>
            <a:off x="10072688" y="4967288"/>
            <a:ext cx="1587" cy="3524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33" name="Line 2461"/>
          <p:cNvSpPr>
            <a:spLocks noChangeShapeType="1"/>
          </p:cNvSpPr>
          <p:nvPr/>
        </p:nvSpPr>
        <p:spPr bwMode="auto">
          <a:xfrm flipV="1">
            <a:off x="9669463" y="5094288"/>
            <a:ext cx="139700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34" name="Line 2462"/>
          <p:cNvSpPr>
            <a:spLocks noChangeShapeType="1"/>
          </p:cNvSpPr>
          <p:nvPr/>
        </p:nvSpPr>
        <p:spPr bwMode="auto">
          <a:xfrm>
            <a:off x="10156825" y="5094288"/>
            <a:ext cx="141288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35" name="Line 2463"/>
          <p:cNvSpPr>
            <a:spLocks noChangeShapeType="1"/>
          </p:cNvSpPr>
          <p:nvPr/>
        </p:nvSpPr>
        <p:spPr bwMode="auto">
          <a:xfrm>
            <a:off x="9669463" y="5070475"/>
            <a:ext cx="2984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36" name="Line 2464"/>
          <p:cNvSpPr>
            <a:spLocks noChangeShapeType="1"/>
          </p:cNvSpPr>
          <p:nvPr/>
        </p:nvSpPr>
        <p:spPr bwMode="auto">
          <a:xfrm>
            <a:off x="9998075" y="5070475"/>
            <a:ext cx="3000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37" name="Line 2465"/>
          <p:cNvSpPr>
            <a:spLocks noChangeShapeType="1"/>
          </p:cNvSpPr>
          <p:nvPr/>
        </p:nvSpPr>
        <p:spPr bwMode="auto">
          <a:xfrm flipV="1">
            <a:off x="10126663" y="5024438"/>
            <a:ext cx="139700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38" name="Line 2466"/>
          <p:cNvSpPr>
            <a:spLocks noChangeShapeType="1"/>
          </p:cNvSpPr>
          <p:nvPr/>
        </p:nvSpPr>
        <p:spPr bwMode="auto">
          <a:xfrm>
            <a:off x="9877425" y="5024438"/>
            <a:ext cx="142875" cy="20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39" name="Line 2467"/>
          <p:cNvSpPr>
            <a:spLocks noChangeShapeType="1"/>
          </p:cNvSpPr>
          <p:nvPr/>
        </p:nvSpPr>
        <p:spPr bwMode="auto">
          <a:xfrm>
            <a:off x="1976438" y="6248400"/>
            <a:ext cx="40798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40" name="Line 2468"/>
          <p:cNvSpPr>
            <a:spLocks noChangeShapeType="1"/>
          </p:cNvSpPr>
          <p:nvPr/>
        </p:nvSpPr>
        <p:spPr bwMode="auto">
          <a:xfrm>
            <a:off x="1976438" y="6248400"/>
            <a:ext cx="1587" cy="276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41" name="Line 2469"/>
          <p:cNvSpPr>
            <a:spLocks noChangeShapeType="1"/>
          </p:cNvSpPr>
          <p:nvPr/>
        </p:nvSpPr>
        <p:spPr bwMode="auto">
          <a:xfrm>
            <a:off x="1885950" y="6443663"/>
            <a:ext cx="6175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42" name="Line 2470"/>
          <p:cNvSpPr>
            <a:spLocks noChangeShapeType="1"/>
          </p:cNvSpPr>
          <p:nvPr/>
        </p:nvSpPr>
        <p:spPr bwMode="auto">
          <a:xfrm>
            <a:off x="2384425" y="5710238"/>
            <a:ext cx="1588" cy="7334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43" name="Line 2471"/>
          <p:cNvSpPr>
            <a:spLocks noChangeShapeType="1"/>
          </p:cNvSpPr>
          <p:nvPr/>
        </p:nvSpPr>
        <p:spPr bwMode="auto">
          <a:xfrm>
            <a:off x="1785938" y="5851525"/>
            <a:ext cx="1587" cy="4873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44" name="Line 2472"/>
          <p:cNvSpPr>
            <a:spLocks noChangeShapeType="1"/>
          </p:cNvSpPr>
          <p:nvPr/>
        </p:nvSpPr>
        <p:spPr bwMode="auto">
          <a:xfrm>
            <a:off x="1976438" y="5938838"/>
            <a:ext cx="1587" cy="3095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45" name="Line 2473"/>
          <p:cNvSpPr>
            <a:spLocks noChangeShapeType="1"/>
          </p:cNvSpPr>
          <p:nvPr/>
        </p:nvSpPr>
        <p:spPr bwMode="auto">
          <a:xfrm>
            <a:off x="1892300" y="5745163"/>
            <a:ext cx="6111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46" name="Line 2474"/>
          <p:cNvSpPr>
            <a:spLocks noChangeShapeType="1"/>
          </p:cNvSpPr>
          <p:nvPr/>
        </p:nvSpPr>
        <p:spPr bwMode="auto">
          <a:xfrm>
            <a:off x="1976438" y="5662613"/>
            <a:ext cx="1587" cy="276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47" name="Line 2475"/>
          <p:cNvSpPr>
            <a:spLocks noChangeShapeType="1"/>
          </p:cNvSpPr>
          <p:nvPr/>
        </p:nvSpPr>
        <p:spPr bwMode="auto">
          <a:xfrm>
            <a:off x="1976438" y="5938838"/>
            <a:ext cx="40798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48" name="Rectangle 2476"/>
          <p:cNvSpPr>
            <a:spLocks noChangeArrowheads="1"/>
          </p:cNvSpPr>
          <p:nvPr/>
        </p:nvSpPr>
        <p:spPr bwMode="auto">
          <a:xfrm>
            <a:off x="2030413" y="6292850"/>
            <a:ext cx="155575" cy="114300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49" name="Rectangle 2477"/>
          <p:cNvSpPr>
            <a:spLocks noChangeArrowheads="1"/>
          </p:cNvSpPr>
          <p:nvPr/>
        </p:nvSpPr>
        <p:spPr bwMode="auto">
          <a:xfrm>
            <a:off x="2030413" y="5780088"/>
            <a:ext cx="155575" cy="114300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50" name="Line 2478"/>
          <p:cNvSpPr>
            <a:spLocks noChangeShapeType="1"/>
          </p:cNvSpPr>
          <p:nvPr/>
        </p:nvSpPr>
        <p:spPr bwMode="auto">
          <a:xfrm flipV="1">
            <a:off x="1601788" y="6248400"/>
            <a:ext cx="374650" cy="301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51" name="Line 2479"/>
          <p:cNvSpPr>
            <a:spLocks noChangeShapeType="1"/>
          </p:cNvSpPr>
          <p:nvPr/>
        </p:nvSpPr>
        <p:spPr bwMode="auto">
          <a:xfrm>
            <a:off x="1601788" y="5908675"/>
            <a:ext cx="374650" cy="301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52" name="Line 2480"/>
          <p:cNvSpPr>
            <a:spLocks noChangeShapeType="1"/>
          </p:cNvSpPr>
          <p:nvPr/>
        </p:nvSpPr>
        <p:spPr bwMode="auto">
          <a:xfrm flipV="1">
            <a:off x="2303463" y="6218238"/>
            <a:ext cx="47625" cy="47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53" name="Line 2481"/>
          <p:cNvSpPr>
            <a:spLocks noChangeShapeType="1"/>
          </p:cNvSpPr>
          <p:nvPr/>
        </p:nvSpPr>
        <p:spPr bwMode="auto">
          <a:xfrm>
            <a:off x="2303463" y="5965825"/>
            <a:ext cx="47625" cy="31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54" name="Line 2482"/>
          <p:cNvSpPr>
            <a:spLocks noChangeShapeType="1"/>
          </p:cNvSpPr>
          <p:nvPr/>
        </p:nvSpPr>
        <p:spPr bwMode="auto">
          <a:xfrm>
            <a:off x="2576513" y="5848350"/>
            <a:ext cx="1587" cy="4873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55" name="Line 2483"/>
          <p:cNvSpPr>
            <a:spLocks noChangeShapeType="1"/>
          </p:cNvSpPr>
          <p:nvPr/>
        </p:nvSpPr>
        <p:spPr bwMode="auto">
          <a:xfrm flipV="1">
            <a:off x="2384425" y="5908675"/>
            <a:ext cx="374650" cy="301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56" name="Line 2484"/>
          <p:cNvSpPr>
            <a:spLocks noChangeShapeType="1"/>
          </p:cNvSpPr>
          <p:nvPr/>
        </p:nvSpPr>
        <p:spPr bwMode="auto">
          <a:xfrm>
            <a:off x="2384425" y="6248400"/>
            <a:ext cx="374650" cy="301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57" name="Line 2485"/>
          <p:cNvSpPr>
            <a:spLocks noChangeShapeType="1"/>
          </p:cNvSpPr>
          <p:nvPr/>
        </p:nvSpPr>
        <p:spPr bwMode="auto">
          <a:xfrm flipV="1">
            <a:off x="2011363" y="5965825"/>
            <a:ext cx="30162" cy="31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58" name="Line 2486"/>
          <p:cNvSpPr>
            <a:spLocks noChangeShapeType="1"/>
          </p:cNvSpPr>
          <p:nvPr/>
        </p:nvSpPr>
        <p:spPr bwMode="auto">
          <a:xfrm>
            <a:off x="2011363" y="6218238"/>
            <a:ext cx="30162" cy="31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59" name="Line 2487"/>
          <p:cNvSpPr>
            <a:spLocks noChangeShapeType="1"/>
          </p:cNvSpPr>
          <p:nvPr/>
        </p:nvSpPr>
        <p:spPr bwMode="auto">
          <a:xfrm>
            <a:off x="3205163" y="6248400"/>
            <a:ext cx="4095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60" name="Line 2488"/>
          <p:cNvSpPr>
            <a:spLocks noChangeShapeType="1"/>
          </p:cNvSpPr>
          <p:nvPr/>
        </p:nvSpPr>
        <p:spPr bwMode="auto">
          <a:xfrm>
            <a:off x="3205163" y="6248400"/>
            <a:ext cx="1587" cy="276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61" name="Line 2489"/>
          <p:cNvSpPr>
            <a:spLocks noChangeShapeType="1"/>
          </p:cNvSpPr>
          <p:nvPr/>
        </p:nvSpPr>
        <p:spPr bwMode="auto">
          <a:xfrm>
            <a:off x="3114675" y="6443663"/>
            <a:ext cx="6175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62" name="Line 2490"/>
          <p:cNvSpPr>
            <a:spLocks noChangeShapeType="1"/>
          </p:cNvSpPr>
          <p:nvPr/>
        </p:nvSpPr>
        <p:spPr bwMode="auto">
          <a:xfrm>
            <a:off x="3614738" y="5710238"/>
            <a:ext cx="1587" cy="7334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63" name="Line 2491"/>
          <p:cNvSpPr>
            <a:spLocks noChangeShapeType="1"/>
          </p:cNvSpPr>
          <p:nvPr/>
        </p:nvSpPr>
        <p:spPr bwMode="auto">
          <a:xfrm>
            <a:off x="3014663" y="5851525"/>
            <a:ext cx="1587" cy="4873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64" name="Line 2492"/>
          <p:cNvSpPr>
            <a:spLocks noChangeShapeType="1"/>
          </p:cNvSpPr>
          <p:nvPr/>
        </p:nvSpPr>
        <p:spPr bwMode="auto">
          <a:xfrm>
            <a:off x="3205163" y="5938838"/>
            <a:ext cx="1587" cy="3095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65" name="Line 2493"/>
          <p:cNvSpPr>
            <a:spLocks noChangeShapeType="1"/>
          </p:cNvSpPr>
          <p:nvPr/>
        </p:nvSpPr>
        <p:spPr bwMode="auto">
          <a:xfrm>
            <a:off x="3122613" y="5745163"/>
            <a:ext cx="6096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66" name="Line 2494"/>
          <p:cNvSpPr>
            <a:spLocks noChangeShapeType="1"/>
          </p:cNvSpPr>
          <p:nvPr/>
        </p:nvSpPr>
        <p:spPr bwMode="auto">
          <a:xfrm>
            <a:off x="3205163" y="5662613"/>
            <a:ext cx="1587" cy="276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67" name="Line 2495"/>
          <p:cNvSpPr>
            <a:spLocks noChangeShapeType="1"/>
          </p:cNvSpPr>
          <p:nvPr/>
        </p:nvSpPr>
        <p:spPr bwMode="auto">
          <a:xfrm>
            <a:off x="3205163" y="5938838"/>
            <a:ext cx="4095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68" name="Rectangle 2496"/>
          <p:cNvSpPr>
            <a:spLocks noChangeArrowheads="1"/>
          </p:cNvSpPr>
          <p:nvPr/>
        </p:nvSpPr>
        <p:spPr bwMode="auto">
          <a:xfrm>
            <a:off x="3259138" y="6292850"/>
            <a:ext cx="155575" cy="114300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69" name="Rectangle 2497"/>
          <p:cNvSpPr>
            <a:spLocks noChangeArrowheads="1"/>
          </p:cNvSpPr>
          <p:nvPr/>
        </p:nvSpPr>
        <p:spPr bwMode="auto">
          <a:xfrm>
            <a:off x="3259138" y="5780088"/>
            <a:ext cx="155575" cy="114300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70" name="Line 2498"/>
          <p:cNvSpPr>
            <a:spLocks noChangeShapeType="1"/>
          </p:cNvSpPr>
          <p:nvPr/>
        </p:nvSpPr>
        <p:spPr bwMode="auto">
          <a:xfrm flipV="1">
            <a:off x="2832100" y="6248400"/>
            <a:ext cx="373063" cy="301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71" name="Line 2499"/>
          <p:cNvSpPr>
            <a:spLocks noChangeShapeType="1"/>
          </p:cNvSpPr>
          <p:nvPr/>
        </p:nvSpPr>
        <p:spPr bwMode="auto">
          <a:xfrm>
            <a:off x="2832100" y="5908675"/>
            <a:ext cx="373063" cy="301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72" name="Line 2500"/>
          <p:cNvSpPr>
            <a:spLocks noChangeShapeType="1"/>
          </p:cNvSpPr>
          <p:nvPr/>
        </p:nvSpPr>
        <p:spPr bwMode="auto">
          <a:xfrm flipV="1">
            <a:off x="3532188" y="6218238"/>
            <a:ext cx="47625" cy="47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73" name="Line 2501"/>
          <p:cNvSpPr>
            <a:spLocks noChangeShapeType="1"/>
          </p:cNvSpPr>
          <p:nvPr/>
        </p:nvSpPr>
        <p:spPr bwMode="auto">
          <a:xfrm>
            <a:off x="3532188" y="5965825"/>
            <a:ext cx="47625" cy="31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74" name="Line 2502"/>
          <p:cNvSpPr>
            <a:spLocks noChangeShapeType="1"/>
          </p:cNvSpPr>
          <p:nvPr/>
        </p:nvSpPr>
        <p:spPr bwMode="auto">
          <a:xfrm>
            <a:off x="3805238" y="5848350"/>
            <a:ext cx="1587" cy="4873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75" name="Line 2503"/>
          <p:cNvSpPr>
            <a:spLocks noChangeShapeType="1"/>
          </p:cNvSpPr>
          <p:nvPr/>
        </p:nvSpPr>
        <p:spPr bwMode="auto">
          <a:xfrm flipV="1">
            <a:off x="3614738" y="5908675"/>
            <a:ext cx="374650" cy="301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76" name="Line 2504"/>
          <p:cNvSpPr>
            <a:spLocks noChangeShapeType="1"/>
          </p:cNvSpPr>
          <p:nvPr/>
        </p:nvSpPr>
        <p:spPr bwMode="auto">
          <a:xfrm>
            <a:off x="3614738" y="6248400"/>
            <a:ext cx="374650" cy="301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77" name="Line 2505"/>
          <p:cNvSpPr>
            <a:spLocks noChangeShapeType="1"/>
          </p:cNvSpPr>
          <p:nvPr/>
        </p:nvSpPr>
        <p:spPr bwMode="auto">
          <a:xfrm flipV="1">
            <a:off x="3240088" y="5965825"/>
            <a:ext cx="30162" cy="31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78" name="Line 2506"/>
          <p:cNvSpPr>
            <a:spLocks noChangeShapeType="1"/>
          </p:cNvSpPr>
          <p:nvPr/>
        </p:nvSpPr>
        <p:spPr bwMode="auto">
          <a:xfrm>
            <a:off x="3240088" y="6218238"/>
            <a:ext cx="30162" cy="31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79" name="Line 2507"/>
          <p:cNvSpPr>
            <a:spLocks noChangeShapeType="1"/>
          </p:cNvSpPr>
          <p:nvPr/>
        </p:nvSpPr>
        <p:spPr bwMode="auto">
          <a:xfrm>
            <a:off x="4435475" y="6248400"/>
            <a:ext cx="4079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80" name="Line 2508"/>
          <p:cNvSpPr>
            <a:spLocks noChangeShapeType="1"/>
          </p:cNvSpPr>
          <p:nvPr/>
        </p:nvSpPr>
        <p:spPr bwMode="auto">
          <a:xfrm>
            <a:off x="4435475" y="6248400"/>
            <a:ext cx="1588" cy="276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81" name="Line 2509"/>
          <p:cNvSpPr>
            <a:spLocks noChangeShapeType="1"/>
          </p:cNvSpPr>
          <p:nvPr/>
        </p:nvSpPr>
        <p:spPr bwMode="auto">
          <a:xfrm>
            <a:off x="4344988" y="6443663"/>
            <a:ext cx="6159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82" name="Line 2510"/>
          <p:cNvSpPr>
            <a:spLocks noChangeShapeType="1"/>
          </p:cNvSpPr>
          <p:nvPr/>
        </p:nvSpPr>
        <p:spPr bwMode="auto">
          <a:xfrm>
            <a:off x="4843463" y="5710238"/>
            <a:ext cx="1587" cy="7334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83" name="Line 2511"/>
          <p:cNvSpPr>
            <a:spLocks noChangeShapeType="1"/>
          </p:cNvSpPr>
          <p:nvPr/>
        </p:nvSpPr>
        <p:spPr bwMode="auto">
          <a:xfrm>
            <a:off x="4244975" y="5851525"/>
            <a:ext cx="1588" cy="4873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84" name="Line 2512"/>
          <p:cNvSpPr>
            <a:spLocks noChangeShapeType="1"/>
          </p:cNvSpPr>
          <p:nvPr/>
        </p:nvSpPr>
        <p:spPr bwMode="auto">
          <a:xfrm>
            <a:off x="4435475" y="5938838"/>
            <a:ext cx="1588" cy="3095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85" name="Line 2513"/>
          <p:cNvSpPr>
            <a:spLocks noChangeShapeType="1"/>
          </p:cNvSpPr>
          <p:nvPr/>
        </p:nvSpPr>
        <p:spPr bwMode="auto">
          <a:xfrm>
            <a:off x="4351338" y="5745163"/>
            <a:ext cx="6096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86" name="Line 2514"/>
          <p:cNvSpPr>
            <a:spLocks noChangeShapeType="1"/>
          </p:cNvSpPr>
          <p:nvPr/>
        </p:nvSpPr>
        <p:spPr bwMode="auto">
          <a:xfrm>
            <a:off x="4435475" y="5662613"/>
            <a:ext cx="1588" cy="276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87" name="Line 2515"/>
          <p:cNvSpPr>
            <a:spLocks noChangeShapeType="1"/>
          </p:cNvSpPr>
          <p:nvPr/>
        </p:nvSpPr>
        <p:spPr bwMode="auto">
          <a:xfrm>
            <a:off x="4435475" y="5938838"/>
            <a:ext cx="4079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88" name="Rectangle 2516"/>
          <p:cNvSpPr>
            <a:spLocks noChangeArrowheads="1"/>
          </p:cNvSpPr>
          <p:nvPr/>
        </p:nvSpPr>
        <p:spPr bwMode="auto">
          <a:xfrm>
            <a:off x="4489450" y="6292850"/>
            <a:ext cx="153988" cy="114300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89" name="Rectangle 2517"/>
          <p:cNvSpPr>
            <a:spLocks noChangeArrowheads="1"/>
          </p:cNvSpPr>
          <p:nvPr/>
        </p:nvSpPr>
        <p:spPr bwMode="auto">
          <a:xfrm>
            <a:off x="4489450" y="5780088"/>
            <a:ext cx="153988" cy="114300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90" name="Line 2518"/>
          <p:cNvSpPr>
            <a:spLocks noChangeShapeType="1"/>
          </p:cNvSpPr>
          <p:nvPr/>
        </p:nvSpPr>
        <p:spPr bwMode="auto">
          <a:xfrm flipV="1">
            <a:off x="4060825" y="6248400"/>
            <a:ext cx="374650" cy="301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91" name="Line 2519"/>
          <p:cNvSpPr>
            <a:spLocks noChangeShapeType="1"/>
          </p:cNvSpPr>
          <p:nvPr/>
        </p:nvSpPr>
        <p:spPr bwMode="auto">
          <a:xfrm>
            <a:off x="4060825" y="5908675"/>
            <a:ext cx="374650" cy="301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92" name="Line 2520"/>
          <p:cNvSpPr>
            <a:spLocks noChangeShapeType="1"/>
          </p:cNvSpPr>
          <p:nvPr/>
        </p:nvSpPr>
        <p:spPr bwMode="auto">
          <a:xfrm flipV="1">
            <a:off x="4762500" y="6218238"/>
            <a:ext cx="47625" cy="47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93" name="Line 2521"/>
          <p:cNvSpPr>
            <a:spLocks noChangeShapeType="1"/>
          </p:cNvSpPr>
          <p:nvPr/>
        </p:nvSpPr>
        <p:spPr bwMode="auto">
          <a:xfrm>
            <a:off x="4762500" y="5965825"/>
            <a:ext cx="47625" cy="31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94" name="Line 2522"/>
          <p:cNvSpPr>
            <a:spLocks noChangeShapeType="1"/>
          </p:cNvSpPr>
          <p:nvPr/>
        </p:nvSpPr>
        <p:spPr bwMode="auto">
          <a:xfrm>
            <a:off x="5033963" y="5848350"/>
            <a:ext cx="1587" cy="4873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95" name="Line 2523"/>
          <p:cNvSpPr>
            <a:spLocks noChangeShapeType="1"/>
          </p:cNvSpPr>
          <p:nvPr/>
        </p:nvSpPr>
        <p:spPr bwMode="auto">
          <a:xfrm flipV="1">
            <a:off x="4843463" y="5908675"/>
            <a:ext cx="374650" cy="301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96" name="Line 2524"/>
          <p:cNvSpPr>
            <a:spLocks noChangeShapeType="1"/>
          </p:cNvSpPr>
          <p:nvPr/>
        </p:nvSpPr>
        <p:spPr bwMode="auto">
          <a:xfrm>
            <a:off x="4843463" y="6248400"/>
            <a:ext cx="374650" cy="301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97" name="Line 2525"/>
          <p:cNvSpPr>
            <a:spLocks noChangeShapeType="1"/>
          </p:cNvSpPr>
          <p:nvPr/>
        </p:nvSpPr>
        <p:spPr bwMode="auto">
          <a:xfrm flipV="1">
            <a:off x="4468813" y="5965825"/>
            <a:ext cx="31750" cy="31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98" name="Line 2526"/>
          <p:cNvSpPr>
            <a:spLocks noChangeShapeType="1"/>
          </p:cNvSpPr>
          <p:nvPr/>
        </p:nvSpPr>
        <p:spPr bwMode="auto">
          <a:xfrm>
            <a:off x="4468813" y="6218238"/>
            <a:ext cx="31750" cy="31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199" name="Line 2527"/>
          <p:cNvSpPr>
            <a:spLocks noChangeShapeType="1"/>
          </p:cNvSpPr>
          <p:nvPr/>
        </p:nvSpPr>
        <p:spPr bwMode="auto">
          <a:xfrm>
            <a:off x="5664200" y="6248400"/>
            <a:ext cx="4095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00" name="Line 2528"/>
          <p:cNvSpPr>
            <a:spLocks noChangeShapeType="1"/>
          </p:cNvSpPr>
          <p:nvPr/>
        </p:nvSpPr>
        <p:spPr bwMode="auto">
          <a:xfrm>
            <a:off x="5664200" y="6248400"/>
            <a:ext cx="1588" cy="276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01" name="Line 2529"/>
          <p:cNvSpPr>
            <a:spLocks noChangeShapeType="1"/>
          </p:cNvSpPr>
          <p:nvPr/>
        </p:nvSpPr>
        <p:spPr bwMode="auto">
          <a:xfrm>
            <a:off x="5573713" y="6443663"/>
            <a:ext cx="6175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02" name="Line 2530"/>
          <p:cNvSpPr>
            <a:spLocks noChangeShapeType="1"/>
          </p:cNvSpPr>
          <p:nvPr/>
        </p:nvSpPr>
        <p:spPr bwMode="auto">
          <a:xfrm>
            <a:off x="6073775" y="5710238"/>
            <a:ext cx="1588" cy="7334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03" name="Line 2531"/>
          <p:cNvSpPr>
            <a:spLocks noChangeShapeType="1"/>
          </p:cNvSpPr>
          <p:nvPr/>
        </p:nvSpPr>
        <p:spPr bwMode="auto">
          <a:xfrm>
            <a:off x="5473700" y="5851525"/>
            <a:ext cx="1588" cy="4873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04" name="Line 2532"/>
          <p:cNvSpPr>
            <a:spLocks noChangeShapeType="1"/>
          </p:cNvSpPr>
          <p:nvPr/>
        </p:nvSpPr>
        <p:spPr bwMode="auto">
          <a:xfrm>
            <a:off x="5664200" y="5938838"/>
            <a:ext cx="1588" cy="3095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05" name="Line 2533"/>
          <p:cNvSpPr>
            <a:spLocks noChangeShapeType="1"/>
          </p:cNvSpPr>
          <p:nvPr/>
        </p:nvSpPr>
        <p:spPr bwMode="auto">
          <a:xfrm>
            <a:off x="5581650" y="5745163"/>
            <a:ext cx="6096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06" name="Line 2534"/>
          <p:cNvSpPr>
            <a:spLocks noChangeShapeType="1"/>
          </p:cNvSpPr>
          <p:nvPr/>
        </p:nvSpPr>
        <p:spPr bwMode="auto">
          <a:xfrm>
            <a:off x="5664200" y="5662613"/>
            <a:ext cx="1588" cy="276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07" name="Line 2535"/>
          <p:cNvSpPr>
            <a:spLocks noChangeShapeType="1"/>
          </p:cNvSpPr>
          <p:nvPr/>
        </p:nvSpPr>
        <p:spPr bwMode="auto">
          <a:xfrm>
            <a:off x="5664200" y="5938838"/>
            <a:ext cx="4095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08" name="Rectangle 2536"/>
          <p:cNvSpPr>
            <a:spLocks noChangeArrowheads="1"/>
          </p:cNvSpPr>
          <p:nvPr/>
        </p:nvSpPr>
        <p:spPr bwMode="auto">
          <a:xfrm>
            <a:off x="5718175" y="6292850"/>
            <a:ext cx="155575" cy="114300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09" name="Rectangle 2537"/>
          <p:cNvSpPr>
            <a:spLocks noChangeArrowheads="1"/>
          </p:cNvSpPr>
          <p:nvPr/>
        </p:nvSpPr>
        <p:spPr bwMode="auto">
          <a:xfrm>
            <a:off x="5718175" y="5780088"/>
            <a:ext cx="155575" cy="114300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10" name="Line 2538"/>
          <p:cNvSpPr>
            <a:spLocks noChangeShapeType="1"/>
          </p:cNvSpPr>
          <p:nvPr/>
        </p:nvSpPr>
        <p:spPr bwMode="auto">
          <a:xfrm flipV="1">
            <a:off x="5289550" y="6248400"/>
            <a:ext cx="374650" cy="301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11" name="Line 2539"/>
          <p:cNvSpPr>
            <a:spLocks noChangeShapeType="1"/>
          </p:cNvSpPr>
          <p:nvPr/>
        </p:nvSpPr>
        <p:spPr bwMode="auto">
          <a:xfrm>
            <a:off x="5289550" y="5908675"/>
            <a:ext cx="374650" cy="301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12" name="Line 2540"/>
          <p:cNvSpPr>
            <a:spLocks noChangeShapeType="1"/>
          </p:cNvSpPr>
          <p:nvPr/>
        </p:nvSpPr>
        <p:spPr bwMode="auto">
          <a:xfrm flipV="1">
            <a:off x="5991225" y="6218238"/>
            <a:ext cx="47625" cy="47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13" name="Line 2541"/>
          <p:cNvSpPr>
            <a:spLocks noChangeShapeType="1"/>
          </p:cNvSpPr>
          <p:nvPr/>
        </p:nvSpPr>
        <p:spPr bwMode="auto">
          <a:xfrm>
            <a:off x="5991225" y="5965825"/>
            <a:ext cx="47625" cy="31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14" name="Line 2542"/>
          <p:cNvSpPr>
            <a:spLocks noChangeShapeType="1"/>
          </p:cNvSpPr>
          <p:nvPr/>
        </p:nvSpPr>
        <p:spPr bwMode="auto">
          <a:xfrm>
            <a:off x="6264275" y="5848350"/>
            <a:ext cx="1588" cy="4873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15" name="Line 2543"/>
          <p:cNvSpPr>
            <a:spLocks noChangeShapeType="1"/>
          </p:cNvSpPr>
          <p:nvPr/>
        </p:nvSpPr>
        <p:spPr bwMode="auto">
          <a:xfrm flipV="1">
            <a:off x="6073775" y="5908675"/>
            <a:ext cx="373063" cy="301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16" name="Line 2544"/>
          <p:cNvSpPr>
            <a:spLocks noChangeShapeType="1"/>
          </p:cNvSpPr>
          <p:nvPr/>
        </p:nvSpPr>
        <p:spPr bwMode="auto">
          <a:xfrm>
            <a:off x="6073775" y="6248400"/>
            <a:ext cx="373063" cy="301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17" name="Line 2545"/>
          <p:cNvSpPr>
            <a:spLocks noChangeShapeType="1"/>
          </p:cNvSpPr>
          <p:nvPr/>
        </p:nvSpPr>
        <p:spPr bwMode="auto">
          <a:xfrm flipV="1">
            <a:off x="5699125" y="5965825"/>
            <a:ext cx="30163" cy="31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18" name="Line 2546"/>
          <p:cNvSpPr>
            <a:spLocks noChangeShapeType="1"/>
          </p:cNvSpPr>
          <p:nvPr/>
        </p:nvSpPr>
        <p:spPr bwMode="auto">
          <a:xfrm>
            <a:off x="5699125" y="6218238"/>
            <a:ext cx="30163" cy="31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19" name="Line 2547"/>
          <p:cNvSpPr>
            <a:spLocks noChangeShapeType="1"/>
          </p:cNvSpPr>
          <p:nvPr/>
        </p:nvSpPr>
        <p:spPr bwMode="auto">
          <a:xfrm>
            <a:off x="6894513" y="6248400"/>
            <a:ext cx="40798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20" name="Line 2548"/>
          <p:cNvSpPr>
            <a:spLocks noChangeShapeType="1"/>
          </p:cNvSpPr>
          <p:nvPr/>
        </p:nvSpPr>
        <p:spPr bwMode="auto">
          <a:xfrm>
            <a:off x="6894513" y="6248400"/>
            <a:ext cx="1587" cy="276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21" name="Line 2549"/>
          <p:cNvSpPr>
            <a:spLocks noChangeShapeType="1"/>
          </p:cNvSpPr>
          <p:nvPr/>
        </p:nvSpPr>
        <p:spPr bwMode="auto">
          <a:xfrm>
            <a:off x="6802438" y="6443663"/>
            <a:ext cx="6175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22" name="Line 2550"/>
          <p:cNvSpPr>
            <a:spLocks noChangeShapeType="1"/>
          </p:cNvSpPr>
          <p:nvPr/>
        </p:nvSpPr>
        <p:spPr bwMode="auto">
          <a:xfrm>
            <a:off x="7302500" y="5710238"/>
            <a:ext cx="1588" cy="7334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23" name="Line 2551"/>
          <p:cNvSpPr>
            <a:spLocks noChangeShapeType="1"/>
          </p:cNvSpPr>
          <p:nvPr/>
        </p:nvSpPr>
        <p:spPr bwMode="auto">
          <a:xfrm>
            <a:off x="6702425" y="5851525"/>
            <a:ext cx="1588" cy="4873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24" name="Line 2552"/>
          <p:cNvSpPr>
            <a:spLocks noChangeShapeType="1"/>
          </p:cNvSpPr>
          <p:nvPr/>
        </p:nvSpPr>
        <p:spPr bwMode="auto">
          <a:xfrm>
            <a:off x="6894513" y="5938838"/>
            <a:ext cx="1587" cy="3095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25" name="Line 2553"/>
          <p:cNvSpPr>
            <a:spLocks noChangeShapeType="1"/>
          </p:cNvSpPr>
          <p:nvPr/>
        </p:nvSpPr>
        <p:spPr bwMode="auto">
          <a:xfrm>
            <a:off x="6810375" y="5745163"/>
            <a:ext cx="6096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26" name="Line 2554"/>
          <p:cNvSpPr>
            <a:spLocks noChangeShapeType="1"/>
          </p:cNvSpPr>
          <p:nvPr/>
        </p:nvSpPr>
        <p:spPr bwMode="auto">
          <a:xfrm>
            <a:off x="6894513" y="5662613"/>
            <a:ext cx="1587" cy="276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27" name="Line 2555"/>
          <p:cNvSpPr>
            <a:spLocks noChangeShapeType="1"/>
          </p:cNvSpPr>
          <p:nvPr/>
        </p:nvSpPr>
        <p:spPr bwMode="auto">
          <a:xfrm>
            <a:off x="6894513" y="5938838"/>
            <a:ext cx="40798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28" name="Rectangle 2556"/>
          <p:cNvSpPr>
            <a:spLocks noChangeArrowheads="1"/>
          </p:cNvSpPr>
          <p:nvPr/>
        </p:nvSpPr>
        <p:spPr bwMode="auto">
          <a:xfrm>
            <a:off x="6948488" y="6292850"/>
            <a:ext cx="153987" cy="114300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29" name="Rectangle 2557"/>
          <p:cNvSpPr>
            <a:spLocks noChangeArrowheads="1"/>
          </p:cNvSpPr>
          <p:nvPr/>
        </p:nvSpPr>
        <p:spPr bwMode="auto">
          <a:xfrm>
            <a:off x="6948488" y="5780088"/>
            <a:ext cx="153987" cy="114300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30" name="Line 2558"/>
          <p:cNvSpPr>
            <a:spLocks noChangeShapeType="1"/>
          </p:cNvSpPr>
          <p:nvPr/>
        </p:nvSpPr>
        <p:spPr bwMode="auto">
          <a:xfrm flipV="1">
            <a:off x="6519863" y="6248400"/>
            <a:ext cx="374650" cy="301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31" name="Line 2559"/>
          <p:cNvSpPr>
            <a:spLocks noChangeShapeType="1"/>
          </p:cNvSpPr>
          <p:nvPr/>
        </p:nvSpPr>
        <p:spPr bwMode="auto">
          <a:xfrm>
            <a:off x="6519863" y="5908675"/>
            <a:ext cx="374650" cy="301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32" name="Line 2560"/>
          <p:cNvSpPr>
            <a:spLocks noChangeShapeType="1"/>
          </p:cNvSpPr>
          <p:nvPr/>
        </p:nvSpPr>
        <p:spPr bwMode="auto">
          <a:xfrm flipV="1">
            <a:off x="7219950" y="6218238"/>
            <a:ext cx="49213" cy="47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33" name="Line 2561"/>
          <p:cNvSpPr>
            <a:spLocks noChangeShapeType="1"/>
          </p:cNvSpPr>
          <p:nvPr/>
        </p:nvSpPr>
        <p:spPr bwMode="auto">
          <a:xfrm>
            <a:off x="7219950" y="5965825"/>
            <a:ext cx="49213" cy="31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34" name="Line 2562"/>
          <p:cNvSpPr>
            <a:spLocks noChangeShapeType="1"/>
          </p:cNvSpPr>
          <p:nvPr/>
        </p:nvSpPr>
        <p:spPr bwMode="auto">
          <a:xfrm>
            <a:off x="7493000" y="5848350"/>
            <a:ext cx="1588" cy="4873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35" name="Line 2563"/>
          <p:cNvSpPr>
            <a:spLocks noChangeShapeType="1"/>
          </p:cNvSpPr>
          <p:nvPr/>
        </p:nvSpPr>
        <p:spPr bwMode="auto">
          <a:xfrm flipV="1">
            <a:off x="7302500" y="5908675"/>
            <a:ext cx="374650" cy="301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36" name="Line 2564"/>
          <p:cNvSpPr>
            <a:spLocks noChangeShapeType="1"/>
          </p:cNvSpPr>
          <p:nvPr/>
        </p:nvSpPr>
        <p:spPr bwMode="auto">
          <a:xfrm>
            <a:off x="7302500" y="6248400"/>
            <a:ext cx="374650" cy="301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37" name="Line 2565"/>
          <p:cNvSpPr>
            <a:spLocks noChangeShapeType="1"/>
          </p:cNvSpPr>
          <p:nvPr/>
        </p:nvSpPr>
        <p:spPr bwMode="auto">
          <a:xfrm flipV="1">
            <a:off x="6927850" y="5965825"/>
            <a:ext cx="30163" cy="31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38" name="Line 2566"/>
          <p:cNvSpPr>
            <a:spLocks noChangeShapeType="1"/>
          </p:cNvSpPr>
          <p:nvPr/>
        </p:nvSpPr>
        <p:spPr bwMode="auto">
          <a:xfrm>
            <a:off x="6927850" y="6218238"/>
            <a:ext cx="30163" cy="31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39" name="Line 2567"/>
          <p:cNvSpPr>
            <a:spLocks noChangeShapeType="1"/>
          </p:cNvSpPr>
          <p:nvPr/>
        </p:nvSpPr>
        <p:spPr bwMode="auto">
          <a:xfrm>
            <a:off x="8123238" y="6248400"/>
            <a:ext cx="40798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40" name="Line 2568"/>
          <p:cNvSpPr>
            <a:spLocks noChangeShapeType="1"/>
          </p:cNvSpPr>
          <p:nvPr/>
        </p:nvSpPr>
        <p:spPr bwMode="auto">
          <a:xfrm>
            <a:off x="8123238" y="6248400"/>
            <a:ext cx="1587" cy="276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41" name="Line 2569"/>
          <p:cNvSpPr>
            <a:spLocks noChangeShapeType="1"/>
          </p:cNvSpPr>
          <p:nvPr/>
        </p:nvSpPr>
        <p:spPr bwMode="auto">
          <a:xfrm>
            <a:off x="8032750" y="6443663"/>
            <a:ext cx="6175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42" name="Line 2570"/>
          <p:cNvSpPr>
            <a:spLocks noChangeShapeType="1"/>
          </p:cNvSpPr>
          <p:nvPr/>
        </p:nvSpPr>
        <p:spPr bwMode="auto">
          <a:xfrm>
            <a:off x="8531225" y="5710238"/>
            <a:ext cx="1588" cy="7334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43" name="Line 2571"/>
          <p:cNvSpPr>
            <a:spLocks noChangeShapeType="1"/>
          </p:cNvSpPr>
          <p:nvPr/>
        </p:nvSpPr>
        <p:spPr bwMode="auto">
          <a:xfrm>
            <a:off x="7932738" y="5851525"/>
            <a:ext cx="1587" cy="4873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44" name="Line 2572"/>
          <p:cNvSpPr>
            <a:spLocks noChangeShapeType="1"/>
          </p:cNvSpPr>
          <p:nvPr/>
        </p:nvSpPr>
        <p:spPr bwMode="auto">
          <a:xfrm>
            <a:off x="8123238" y="5938838"/>
            <a:ext cx="1587" cy="3095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45" name="Line 2573"/>
          <p:cNvSpPr>
            <a:spLocks noChangeShapeType="1"/>
          </p:cNvSpPr>
          <p:nvPr/>
        </p:nvSpPr>
        <p:spPr bwMode="auto">
          <a:xfrm>
            <a:off x="8039100" y="5745163"/>
            <a:ext cx="6111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46" name="Line 2574"/>
          <p:cNvSpPr>
            <a:spLocks noChangeShapeType="1"/>
          </p:cNvSpPr>
          <p:nvPr/>
        </p:nvSpPr>
        <p:spPr bwMode="auto">
          <a:xfrm>
            <a:off x="8123238" y="5662613"/>
            <a:ext cx="1587" cy="276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47" name="Line 2575"/>
          <p:cNvSpPr>
            <a:spLocks noChangeShapeType="1"/>
          </p:cNvSpPr>
          <p:nvPr/>
        </p:nvSpPr>
        <p:spPr bwMode="auto">
          <a:xfrm>
            <a:off x="8123238" y="5938838"/>
            <a:ext cx="40798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48" name="Rectangle 2576"/>
          <p:cNvSpPr>
            <a:spLocks noChangeArrowheads="1"/>
          </p:cNvSpPr>
          <p:nvPr/>
        </p:nvSpPr>
        <p:spPr bwMode="auto">
          <a:xfrm>
            <a:off x="8177213" y="6292850"/>
            <a:ext cx="155575" cy="114300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49" name="Rectangle 2577"/>
          <p:cNvSpPr>
            <a:spLocks noChangeArrowheads="1"/>
          </p:cNvSpPr>
          <p:nvPr/>
        </p:nvSpPr>
        <p:spPr bwMode="auto">
          <a:xfrm>
            <a:off x="8177213" y="5780088"/>
            <a:ext cx="155575" cy="114300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50" name="Line 2578"/>
          <p:cNvSpPr>
            <a:spLocks noChangeShapeType="1"/>
          </p:cNvSpPr>
          <p:nvPr/>
        </p:nvSpPr>
        <p:spPr bwMode="auto">
          <a:xfrm flipV="1">
            <a:off x="7748588" y="6248400"/>
            <a:ext cx="374650" cy="301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51" name="Line 2579"/>
          <p:cNvSpPr>
            <a:spLocks noChangeShapeType="1"/>
          </p:cNvSpPr>
          <p:nvPr/>
        </p:nvSpPr>
        <p:spPr bwMode="auto">
          <a:xfrm>
            <a:off x="7748588" y="5908675"/>
            <a:ext cx="374650" cy="301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52" name="Line 2580"/>
          <p:cNvSpPr>
            <a:spLocks noChangeShapeType="1"/>
          </p:cNvSpPr>
          <p:nvPr/>
        </p:nvSpPr>
        <p:spPr bwMode="auto">
          <a:xfrm flipV="1">
            <a:off x="8450263" y="6218238"/>
            <a:ext cx="47625" cy="47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53" name="Line 2581"/>
          <p:cNvSpPr>
            <a:spLocks noChangeShapeType="1"/>
          </p:cNvSpPr>
          <p:nvPr/>
        </p:nvSpPr>
        <p:spPr bwMode="auto">
          <a:xfrm>
            <a:off x="8450263" y="5965825"/>
            <a:ext cx="47625" cy="31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54" name="Line 2582"/>
          <p:cNvSpPr>
            <a:spLocks noChangeShapeType="1"/>
          </p:cNvSpPr>
          <p:nvPr/>
        </p:nvSpPr>
        <p:spPr bwMode="auto">
          <a:xfrm>
            <a:off x="8723313" y="5848350"/>
            <a:ext cx="1587" cy="4873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55" name="Line 2583"/>
          <p:cNvSpPr>
            <a:spLocks noChangeShapeType="1"/>
          </p:cNvSpPr>
          <p:nvPr/>
        </p:nvSpPr>
        <p:spPr bwMode="auto">
          <a:xfrm flipV="1">
            <a:off x="8531225" y="5908675"/>
            <a:ext cx="374650" cy="301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56" name="Line 2584"/>
          <p:cNvSpPr>
            <a:spLocks noChangeShapeType="1"/>
          </p:cNvSpPr>
          <p:nvPr/>
        </p:nvSpPr>
        <p:spPr bwMode="auto">
          <a:xfrm>
            <a:off x="8531225" y="6248400"/>
            <a:ext cx="374650" cy="301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57" name="Line 2585"/>
          <p:cNvSpPr>
            <a:spLocks noChangeShapeType="1"/>
          </p:cNvSpPr>
          <p:nvPr/>
        </p:nvSpPr>
        <p:spPr bwMode="auto">
          <a:xfrm flipV="1">
            <a:off x="8158163" y="5965825"/>
            <a:ext cx="30162" cy="31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58" name="Line 2586"/>
          <p:cNvSpPr>
            <a:spLocks noChangeShapeType="1"/>
          </p:cNvSpPr>
          <p:nvPr/>
        </p:nvSpPr>
        <p:spPr bwMode="auto">
          <a:xfrm>
            <a:off x="8158163" y="6218238"/>
            <a:ext cx="30162" cy="31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59" name="Line 2587"/>
          <p:cNvSpPr>
            <a:spLocks noChangeShapeType="1"/>
          </p:cNvSpPr>
          <p:nvPr/>
        </p:nvSpPr>
        <p:spPr bwMode="auto">
          <a:xfrm>
            <a:off x="9353550" y="6248400"/>
            <a:ext cx="4079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60" name="Line 2588"/>
          <p:cNvSpPr>
            <a:spLocks noChangeShapeType="1"/>
          </p:cNvSpPr>
          <p:nvPr/>
        </p:nvSpPr>
        <p:spPr bwMode="auto">
          <a:xfrm>
            <a:off x="9353550" y="6248400"/>
            <a:ext cx="1588" cy="276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61" name="Line 2589"/>
          <p:cNvSpPr>
            <a:spLocks noChangeShapeType="1"/>
          </p:cNvSpPr>
          <p:nvPr/>
        </p:nvSpPr>
        <p:spPr bwMode="auto">
          <a:xfrm>
            <a:off x="9261475" y="6443663"/>
            <a:ext cx="6175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62" name="Line 2590"/>
          <p:cNvSpPr>
            <a:spLocks noChangeShapeType="1"/>
          </p:cNvSpPr>
          <p:nvPr/>
        </p:nvSpPr>
        <p:spPr bwMode="auto">
          <a:xfrm>
            <a:off x="9761538" y="5710238"/>
            <a:ext cx="1587" cy="7334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63" name="Line 2591"/>
          <p:cNvSpPr>
            <a:spLocks noChangeShapeType="1"/>
          </p:cNvSpPr>
          <p:nvPr/>
        </p:nvSpPr>
        <p:spPr bwMode="auto">
          <a:xfrm>
            <a:off x="9161463" y="5851525"/>
            <a:ext cx="1587" cy="4873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64" name="Line 2592"/>
          <p:cNvSpPr>
            <a:spLocks noChangeShapeType="1"/>
          </p:cNvSpPr>
          <p:nvPr/>
        </p:nvSpPr>
        <p:spPr bwMode="auto">
          <a:xfrm>
            <a:off x="9353550" y="5938838"/>
            <a:ext cx="1588" cy="3095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65" name="Line 2593"/>
          <p:cNvSpPr>
            <a:spLocks noChangeShapeType="1"/>
          </p:cNvSpPr>
          <p:nvPr/>
        </p:nvSpPr>
        <p:spPr bwMode="auto">
          <a:xfrm>
            <a:off x="9269413" y="5745163"/>
            <a:ext cx="6096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66" name="Line 2594"/>
          <p:cNvSpPr>
            <a:spLocks noChangeShapeType="1"/>
          </p:cNvSpPr>
          <p:nvPr/>
        </p:nvSpPr>
        <p:spPr bwMode="auto">
          <a:xfrm>
            <a:off x="9353550" y="5662613"/>
            <a:ext cx="1588" cy="276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67" name="Line 2595"/>
          <p:cNvSpPr>
            <a:spLocks noChangeShapeType="1"/>
          </p:cNvSpPr>
          <p:nvPr/>
        </p:nvSpPr>
        <p:spPr bwMode="auto">
          <a:xfrm>
            <a:off x="9353550" y="5938838"/>
            <a:ext cx="4079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68" name="Rectangle 2596"/>
          <p:cNvSpPr>
            <a:spLocks noChangeArrowheads="1"/>
          </p:cNvSpPr>
          <p:nvPr/>
        </p:nvSpPr>
        <p:spPr bwMode="auto">
          <a:xfrm>
            <a:off x="9407525" y="6292850"/>
            <a:ext cx="153988" cy="114300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69" name="Rectangle 2597"/>
          <p:cNvSpPr>
            <a:spLocks noChangeArrowheads="1"/>
          </p:cNvSpPr>
          <p:nvPr/>
        </p:nvSpPr>
        <p:spPr bwMode="auto">
          <a:xfrm>
            <a:off x="9407525" y="5780088"/>
            <a:ext cx="153988" cy="114300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70" name="Line 2598"/>
          <p:cNvSpPr>
            <a:spLocks noChangeShapeType="1"/>
          </p:cNvSpPr>
          <p:nvPr/>
        </p:nvSpPr>
        <p:spPr bwMode="auto">
          <a:xfrm flipV="1">
            <a:off x="8978900" y="6248400"/>
            <a:ext cx="374650" cy="301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71" name="Line 2599"/>
          <p:cNvSpPr>
            <a:spLocks noChangeShapeType="1"/>
          </p:cNvSpPr>
          <p:nvPr/>
        </p:nvSpPr>
        <p:spPr bwMode="auto">
          <a:xfrm>
            <a:off x="8978900" y="5908675"/>
            <a:ext cx="374650" cy="301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72" name="Line 2600"/>
          <p:cNvSpPr>
            <a:spLocks noChangeShapeType="1"/>
          </p:cNvSpPr>
          <p:nvPr/>
        </p:nvSpPr>
        <p:spPr bwMode="auto">
          <a:xfrm flipV="1">
            <a:off x="9678988" y="6218238"/>
            <a:ext cx="47625" cy="47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73" name="Line 2601"/>
          <p:cNvSpPr>
            <a:spLocks noChangeShapeType="1"/>
          </p:cNvSpPr>
          <p:nvPr/>
        </p:nvSpPr>
        <p:spPr bwMode="auto">
          <a:xfrm>
            <a:off x="9678988" y="5965825"/>
            <a:ext cx="47625" cy="31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74" name="Line 2602"/>
          <p:cNvSpPr>
            <a:spLocks noChangeShapeType="1"/>
          </p:cNvSpPr>
          <p:nvPr/>
        </p:nvSpPr>
        <p:spPr bwMode="auto">
          <a:xfrm>
            <a:off x="9952038" y="5848350"/>
            <a:ext cx="1587" cy="4873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75" name="Line 2603"/>
          <p:cNvSpPr>
            <a:spLocks noChangeShapeType="1"/>
          </p:cNvSpPr>
          <p:nvPr/>
        </p:nvSpPr>
        <p:spPr bwMode="auto">
          <a:xfrm flipV="1">
            <a:off x="9761538" y="5908675"/>
            <a:ext cx="374650" cy="301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76" name="Line 2604"/>
          <p:cNvSpPr>
            <a:spLocks noChangeShapeType="1"/>
          </p:cNvSpPr>
          <p:nvPr/>
        </p:nvSpPr>
        <p:spPr bwMode="auto">
          <a:xfrm>
            <a:off x="9761538" y="6248400"/>
            <a:ext cx="374650" cy="301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77" name="Line 2605"/>
          <p:cNvSpPr>
            <a:spLocks noChangeShapeType="1"/>
          </p:cNvSpPr>
          <p:nvPr/>
        </p:nvSpPr>
        <p:spPr bwMode="auto">
          <a:xfrm flipV="1">
            <a:off x="9386888" y="5965825"/>
            <a:ext cx="30162" cy="31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78" name="Line 2606"/>
          <p:cNvSpPr>
            <a:spLocks noChangeShapeType="1"/>
          </p:cNvSpPr>
          <p:nvPr/>
        </p:nvSpPr>
        <p:spPr bwMode="auto">
          <a:xfrm>
            <a:off x="9386888" y="6218238"/>
            <a:ext cx="30162" cy="31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79" name="Line 2607"/>
          <p:cNvSpPr>
            <a:spLocks noChangeShapeType="1"/>
          </p:cNvSpPr>
          <p:nvPr/>
        </p:nvSpPr>
        <p:spPr bwMode="auto">
          <a:xfrm>
            <a:off x="747713" y="3111500"/>
            <a:ext cx="1587" cy="2317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80" name="Line 2608"/>
          <p:cNvSpPr>
            <a:spLocks noChangeShapeType="1"/>
          </p:cNvSpPr>
          <p:nvPr/>
        </p:nvSpPr>
        <p:spPr bwMode="auto">
          <a:xfrm>
            <a:off x="1155700" y="3111500"/>
            <a:ext cx="1588" cy="2317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81" name="Line 2609"/>
          <p:cNvSpPr>
            <a:spLocks noChangeShapeType="1"/>
          </p:cNvSpPr>
          <p:nvPr/>
        </p:nvSpPr>
        <p:spPr bwMode="auto">
          <a:xfrm>
            <a:off x="1976438" y="3111500"/>
            <a:ext cx="1587" cy="2317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82" name="Line 2610"/>
          <p:cNvSpPr>
            <a:spLocks noChangeShapeType="1"/>
          </p:cNvSpPr>
          <p:nvPr/>
        </p:nvSpPr>
        <p:spPr bwMode="auto">
          <a:xfrm>
            <a:off x="2384425" y="3111500"/>
            <a:ext cx="1588" cy="2317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83" name="Line 2611"/>
          <p:cNvSpPr>
            <a:spLocks noChangeShapeType="1"/>
          </p:cNvSpPr>
          <p:nvPr/>
        </p:nvSpPr>
        <p:spPr bwMode="auto">
          <a:xfrm>
            <a:off x="3205163" y="3111500"/>
            <a:ext cx="1587" cy="2317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84" name="Line 2612"/>
          <p:cNvSpPr>
            <a:spLocks noChangeShapeType="1"/>
          </p:cNvSpPr>
          <p:nvPr/>
        </p:nvSpPr>
        <p:spPr bwMode="auto">
          <a:xfrm>
            <a:off x="3614738" y="3111500"/>
            <a:ext cx="1587" cy="2317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85" name="Line 2613"/>
          <p:cNvSpPr>
            <a:spLocks noChangeShapeType="1"/>
          </p:cNvSpPr>
          <p:nvPr/>
        </p:nvSpPr>
        <p:spPr bwMode="auto">
          <a:xfrm>
            <a:off x="4435475" y="3111500"/>
            <a:ext cx="1588" cy="2317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86" name="Line 2614"/>
          <p:cNvSpPr>
            <a:spLocks noChangeShapeType="1"/>
          </p:cNvSpPr>
          <p:nvPr/>
        </p:nvSpPr>
        <p:spPr bwMode="auto">
          <a:xfrm>
            <a:off x="4843463" y="3111500"/>
            <a:ext cx="1587" cy="2317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87" name="Line 2615"/>
          <p:cNvSpPr>
            <a:spLocks noChangeShapeType="1"/>
          </p:cNvSpPr>
          <p:nvPr/>
        </p:nvSpPr>
        <p:spPr bwMode="auto">
          <a:xfrm>
            <a:off x="5664200" y="3111500"/>
            <a:ext cx="1588" cy="2317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88" name="Line 2616"/>
          <p:cNvSpPr>
            <a:spLocks noChangeShapeType="1"/>
          </p:cNvSpPr>
          <p:nvPr/>
        </p:nvSpPr>
        <p:spPr bwMode="auto">
          <a:xfrm>
            <a:off x="6073775" y="3111500"/>
            <a:ext cx="1588" cy="2317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89" name="Line 2617"/>
          <p:cNvSpPr>
            <a:spLocks noChangeShapeType="1"/>
          </p:cNvSpPr>
          <p:nvPr/>
        </p:nvSpPr>
        <p:spPr bwMode="auto">
          <a:xfrm>
            <a:off x="6894513" y="3111500"/>
            <a:ext cx="1587" cy="2317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90" name="Line 2618"/>
          <p:cNvSpPr>
            <a:spLocks noChangeShapeType="1"/>
          </p:cNvSpPr>
          <p:nvPr/>
        </p:nvSpPr>
        <p:spPr bwMode="auto">
          <a:xfrm>
            <a:off x="7302500" y="3111500"/>
            <a:ext cx="1588" cy="2317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91" name="Line 2619"/>
          <p:cNvSpPr>
            <a:spLocks noChangeShapeType="1"/>
          </p:cNvSpPr>
          <p:nvPr/>
        </p:nvSpPr>
        <p:spPr bwMode="auto">
          <a:xfrm>
            <a:off x="8123238" y="3111500"/>
            <a:ext cx="1587" cy="2317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92" name="Line 2620"/>
          <p:cNvSpPr>
            <a:spLocks noChangeShapeType="1"/>
          </p:cNvSpPr>
          <p:nvPr/>
        </p:nvSpPr>
        <p:spPr bwMode="auto">
          <a:xfrm>
            <a:off x="8531225" y="3111500"/>
            <a:ext cx="1588" cy="2317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93" name="Line 2621"/>
          <p:cNvSpPr>
            <a:spLocks noChangeShapeType="1"/>
          </p:cNvSpPr>
          <p:nvPr/>
        </p:nvSpPr>
        <p:spPr bwMode="auto">
          <a:xfrm>
            <a:off x="9353550" y="3111500"/>
            <a:ext cx="1588" cy="2317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294" name="Line 2622"/>
          <p:cNvSpPr>
            <a:spLocks noChangeShapeType="1"/>
          </p:cNvSpPr>
          <p:nvPr/>
        </p:nvSpPr>
        <p:spPr bwMode="auto">
          <a:xfrm>
            <a:off x="9761538" y="3111500"/>
            <a:ext cx="1587" cy="2317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5295" name="Group 2623"/>
          <p:cNvGrpSpPr>
            <a:grpSpLocks/>
          </p:cNvGrpSpPr>
          <p:nvPr/>
        </p:nvGrpSpPr>
        <p:grpSpPr bwMode="auto">
          <a:xfrm>
            <a:off x="36513" y="36513"/>
            <a:ext cx="10079037" cy="7272337"/>
            <a:chOff x="23" y="23"/>
            <a:chExt cx="6349" cy="4581"/>
          </a:xfrm>
        </p:grpSpPr>
        <p:sp>
          <p:nvSpPr>
            <p:cNvPr id="1055296" name="Freeform 2624"/>
            <p:cNvSpPr>
              <a:spLocks noChangeArrowheads="1"/>
            </p:cNvSpPr>
            <p:nvPr/>
          </p:nvSpPr>
          <p:spPr bwMode="auto">
            <a:xfrm>
              <a:off x="5885" y="23"/>
              <a:ext cx="487" cy="235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5297" name="Freeform 2625"/>
            <p:cNvSpPr>
              <a:spLocks noChangeArrowheads="1"/>
            </p:cNvSpPr>
            <p:nvPr/>
          </p:nvSpPr>
          <p:spPr bwMode="auto">
            <a:xfrm>
              <a:off x="5885" y="4381"/>
              <a:ext cx="487" cy="223"/>
            </a:xfrm>
            <a:custGeom>
              <a:avLst/>
              <a:gdLst>
                <a:gd name="T0" fmla="*/ 2160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5298" name="Freeform 2626"/>
            <p:cNvSpPr>
              <a:spLocks noChangeArrowheads="1"/>
            </p:cNvSpPr>
            <p:nvPr/>
          </p:nvSpPr>
          <p:spPr bwMode="auto">
            <a:xfrm>
              <a:off x="23" y="4375"/>
              <a:ext cx="322" cy="229"/>
            </a:xfrm>
            <a:custGeom>
              <a:avLst/>
              <a:gdLst>
                <a:gd name="T0" fmla="*/ 21600 w 21600"/>
                <a:gd name="T1" fmla="*/ 2160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5299" name="Freeform 2627"/>
            <p:cNvSpPr>
              <a:spLocks noChangeArrowheads="1"/>
            </p:cNvSpPr>
            <p:nvPr/>
          </p:nvSpPr>
          <p:spPr bwMode="auto">
            <a:xfrm>
              <a:off x="23" y="23"/>
              <a:ext cx="322" cy="235"/>
            </a:xfrm>
            <a:custGeom>
              <a:avLst/>
              <a:gdLst>
                <a:gd name="T0" fmla="*/ 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lnTo>
                    <a:pt x="0" y="0"/>
                  </a:lnTo>
                  <a:lnTo>
                    <a:pt x="21600" y="0"/>
                  </a:ln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5300" name="Line 2628"/>
            <p:cNvSpPr>
              <a:spLocks noChangeShapeType="1"/>
            </p:cNvSpPr>
            <p:nvPr/>
          </p:nvSpPr>
          <p:spPr bwMode="auto">
            <a:xfrm>
              <a:off x="345" y="23"/>
              <a:ext cx="5540" cy="1"/>
            </a:xfrm>
            <a:prstGeom prst="line">
              <a:avLst/>
            </a:prstGeom>
            <a:noFill/>
            <a:ln w="3600">
              <a:solidFill>
                <a:srgbClr val="F2F2F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5301" name="Line 2629"/>
            <p:cNvSpPr>
              <a:spLocks noChangeShapeType="1"/>
            </p:cNvSpPr>
            <p:nvPr/>
          </p:nvSpPr>
          <p:spPr bwMode="auto">
            <a:xfrm>
              <a:off x="345" y="4604"/>
              <a:ext cx="5540" cy="1"/>
            </a:xfrm>
            <a:prstGeom prst="line">
              <a:avLst/>
            </a:prstGeom>
            <a:noFill/>
            <a:ln w="3600">
              <a:solidFill>
                <a:srgbClr val="F2F2F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5302" name="Text Box 2630"/>
            <p:cNvSpPr txBox="1">
              <a:spLocks noChangeArrowheads="1"/>
            </p:cNvSpPr>
            <p:nvPr/>
          </p:nvSpPr>
          <p:spPr bwMode="auto">
            <a:xfrm>
              <a:off x="5999" y="4457"/>
              <a:ext cx="195" cy="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700">
                  <a:solidFill>
                    <a:srgbClr val="000000"/>
                  </a:solidFill>
                  <a:ea typeface="ＭＳ ゴシック" panose="020B0609070205080204" pitchFamily="49" charset="-128"/>
                </a:rPr>
                <a:t>202*280</a:t>
              </a:r>
              <a:endParaRPr lang="en-US" altLang="ja-JP">
                <a:ea typeface="ＭＳ ゴシック" panose="020B0609070205080204" pitchFamily="49" charset="-128"/>
              </a:endParaRPr>
            </a:p>
          </p:txBody>
        </p:sp>
      </p:grpSp>
      <p:sp>
        <p:nvSpPr>
          <p:cNvPr id="1055303" name="Line 2631"/>
          <p:cNvSpPr>
            <a:spLocks noChangeShapeType="1"/>
          </p:cNvSpPr>
          <p:nvPr/>
        </p:nvSpPr>
        <p:spPr bwMode="auto">
          <a:xfrm>
            <a:off x="1827213" y="6921500"/>
            <a:ext cx="4397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304" name="Line 2632"/>
          <p:cNvSpPr>
            <a:spLocks noChangeShapeType="1"/>
          </p:cNvSpPr>
          <p:nvPr/>
        </p:nvSpPr>
        <p:spPr bwMode="auto">
          <a:xfrm>
            <a:off x="2046288" y="6819900"/>
            <a:ext cx="1587" cy="373063"/>
          </a:xfrm>
          <a:prstGeom prst="line">
            <a:avLst/>
          </a:prstGeom>
          <a:noFill/>
          <a:ln w="36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305" name="Line 2633"/>
          <p:cNvSpPr>
            <a:spLocks noChangeShapeType="1"/>
          </p:cNvSpPr>
          <p:nvPr/>
        </p:nvSpPr>
        <p:spPr bwMode="auto">
          <a:xfrm flipV="1">
            <a:off x="1450975" y="6921500"/>
            <a:ext cx="376238" cy="682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306" name="Line 2634"/>
          <p:cNvSpPr>
            <a:spLocks noChangeShapeType="1"/>
          </p:cNvSpPr>
          <p:nvPr/>
        </p:nvSpPr>
        <p:spPr bwMode="auto">
          <a:xfrm>
            <a:off x="2266950" y="6921500"/>
            <a:ext cx="376238" cy="682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307" name="Line 2635"/>
          <p:cNvSpPr>
            <a:spLocks noChangeShapeType="1"/>
          </p:cNvSpPr>
          <p:nvPr/>
        </p:nvSpPr>
        <p:spPr bwMode="auto">
          <a:xfrm>
            <a:off x="1328738" y="6921500"/>
            <a:ext cx="145891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308" name="Line 2636"/>
          <p:cNvSpPr>
            <a:spLocks noChangeShapeType="1"/>
          </p:cNvSpPr>
          <p:nvPr/>
        </p:nvSpPr>
        <p:spPr bwMode="auto">
          <a:xfrm>
            <a:off x="1330325" y="7100888"/>
            <a:ext cx="14573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309" name="Line 2637"/>
          <p:cNvSpPr>
            <a:spLocks noChangeShapeType="1"/>
          </p:cNvSpPr>
          <p:nvPr/>
        </p:nvSpPr>
        <p:spPr bwMode="auto">
          <a:xfrm>
            <a:off x="2643188" y="6880225"/>
            <a:ext cx="1587" cy="3127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310" name="Line 2638"/>
          <p:cNvSpPr>
            <a:spLocks noChangeShapeType="1"/>
          </p:cNvSpPr>
          <p:nvPr/>
        </p:nvSpPr>
        <p:spPr bwMode="auto">
          <a:xfrm>
            <a:off x="1450975" y="6873875"/>
            <a:ext cx="1588" cy="3190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311" name="Line 2639"/>
          <p:cNvSpPr>
            <a:spLocks noChangeShapeType="1"/>
          </p:cNvSpPr>
          <p:nvPr/>
        </p:nvSpPr>
        <p:spPr bwMode="auto">
          <a:xfrm>
            <a:off x="2643188" y="6989763"/>
            <a:ext cx="374650" cy="698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312" name="Line 2640"/>
          <p:cNvSpPr>
            <a:spLocks noChangeShapeType="1"/>
          </p:cNvSpPr>
          <p:nvPr/>
        </p:nvSpPr>
        <p:spPr bwMode="auto">
          <a:xfrm flipV="1">
            <a:off x="1074738" y="6989763"/>
            <a:ext cx="376237" cy="698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313" name="Line 2641"/>
          <p:cNvSpPr>
            <a:spLocks noChangeShapeType="1"/>
          </p:cNvSpPr>
          <p:nvPr/>
        </p:nvSpPr>
        <p:spPr bwMode="auto">
          <a:xfrm>
            <a:off x="1890713" y="6851650"/>
            <a:ext cx="376237" cy="698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5314" name="Line 2642"/>
          <p:cNvSpPr>
            <a:spLocks noChangeShapeType="1"/>
          </p:cNvSpPr>
          <p:nvPr/>
        </p:nvSpPr>
        <p:spPr bwMode="auto">
          <a:xfrm flipV="1">
            <a:off x="1827213" y="6851650"/>
            <a:ext cx="376237" cy="698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3297" name="Line 1025"/>
          <p:cNvSpPr>
            <a:spLocks noChangeShapeType="1"/>
          </p:cNvSpPr>
          <p:nvPr/>
        </p:nvSpPr>
        <p:spPr bwMode="auto">
          <a:xfrm>
            <a:off x="633413" y="1104900"/>
            <a:ext cx="3762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298" name="Line 1026"/>
          <p:cNvSpPr>
            <a:spLocks noChangeShapeType="1"/>
          </p:cNvSpPr>
          <p:nvPr/>
        </p:nvSpPr>
        <p:spPr bwMode="auto">
          <a:xfrm>
            <a:off x="582613" y="536575"/>
            <a:ext cx="50800" cy="3556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299" name="Line 1027"/>
          <p:cNvSpPr>
            <a:spLocks noChangeShapeType="1"/>
          </p:cNvSpPr>
          <p:nvPr/>
        </p:nvSpPr>
        <p:spPr bwMode="auto">
          <a:xfrm>
            <a:off x="682625" y="536575"/>
            <a:ext cx="1588" cy="1857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00" name="Line 1028"/>
          <p:cNvSpPr>
            <a:spLocks noChangeShapeType="1"/>
          </p:cNvSpPr>
          <p:nvPr/>
        </p:nvSpPr>
        <p:spPr bwMode="auto">
          <a:xfrm>
            <a:off x="719138" y="760413"/>
            <a:ext cx="4699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01" name="Line 1029"/>
          <p:cNvSpPr>
            <a:spLocks noChangeShapeType="1"/>
          </p:cNvSpPr>
          <p:nvPr/>
        </p:nvSpPr>
        <p:spPr bwMode="auto">
          <a:xfrm>
            <a:off x="633413" y="892175"/>
            <a:ext cx="5556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02" name="Line 1030"/>
          <p:cNvSpPr>
            <a:spLocks noChangeShapeType="1"/>
          </p:cNvSpPr>
          <p:nvPr/>
        </p:nvSpPr>
        <p:spPr bwMode="auto">
          <a:xfrm>
            <a:off x="660400" y="717550"/>
            <a:ext cx="428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03" name="Line 1031"/>
          <p:cNvSpPr>
            <a:spLocks noChangeShapeType="1"/>
          </p:cNvSpPr>
          <p:nvPr/>
        </p:nvSpPr>
        <p:spPr bwMode="auto">
          <a:xfrm>
            <a:off x="725488" y="741363"/>
            <a:ext cx="1587" cy="42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04" name="Freeform 1032"/>
          <p:cNvSpPr>
            <a:spLocks noChangeArrowheads="1"/>
          </p:cNvSpPr>
          <p:nvPr/>
        </p:nvSpPr>
        <p:spPr bwMode="auto">
          <a:xfrm>
            <a:off x="682625" y="717550"/>
            <a:ext cx="42863" cy="42863"/>
          </a:xfrm>
          <a:custGeom>
            <a:avLst/>
            <a:gdLst>
              <a:gd name="T0" fmla="*/ 21600 w 21600"/>
              <a:gd name="T1" fmla="*/ 21600 h 21600"/>
              <a:gd name="T2" fmla="*/ 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0" y="21600"/>
                  <a:pt x="0" y="0"/>
                  <a:pt x="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05" name="Line 1033"/>
          <p:cNvSpPr>
            <a:spLocks noChangeShapeType="1"/>
          </p:cNvSpPr>
          <p:nvPr/>
        </p:nvSpPr>
        <p:spPr bwMode="auto">
          <a:xfrm>
            <a:off x="523875" y="536575"/>
            <a:ext cx="2111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06" name="Line 1034"/>
          <p:cNvSpPr>
            <a:spLocks noChangeShapeType="1"/>
          </p:cNvSpPr>
          <p:nvPr/>
        </p:nvSpPr>
        <p:spPr bwMode="auto">
          <a:xfrm>
            <a:off x="1630363" y="536575"/>
            <a:ext cx="2349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07" name="Line 1035"/>
          <p:cNvSpPr>
            <a:spLocks noChangeShapeType="1"/>
          </p:cNvSpPr>
          <p:nvPr/>
        </p:nvSpPr>
        <p:spPr bwMode="auto">
          <a:xfrm flipV="1">
            <a:off x="1746250" y="536575"/>
            <a:ext cx="50800" cy="3556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08" name="Line 1036"/>
          <p:cNvSpPr>
            <a:spLocks noChangeShapeType="1"/>
          </p:cNvSpPr>
          <p:nvPr/>
        </p:nvSpPr>
        <p:spPr bwMode="auto">
          <a:xfrm>
            <a:off x="1697038" y="536575"/>
            <a:ext cx="1587" cy="1857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09" name="Line 1037"/>
          <p:cNvSpPr>
            <a:spLocks noChangeShapeType="1"/>
          </p:cNvSpPr>
          <p:nvPr/>
        </p:nvSpPr>
        <p:spPr bwMode="auto">
          <a:xfrm>
            <a:off x="1189038" y="760413"/>
            <a:ext cx="47148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10" name="Line 1038"/>
          <p:cNvSpPr>
            <a:spLocks noChangeShapeType="1"/>
          </p:cNvSpPr>
          <p:nvPr/>
        </p:nvSpPr>
        <p:spPr bwMode="auto">
          <a:xfrm>
            <a:off x="1189038" y="892175"/>
            <a:ext cx="55721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11" name="Line 1039"/>
          <p:cNvSpPr>
            <a:spLocks noChangeShapeType="1"/>
          </p:cNvSpPr>
          <p:nvPr/>
        </p:nvSpPr>
        <p:spPr bwMode="auto">
          <a:xfrm>
            <a:off x="1676400" y="717550"/>
            <a:ext cx="428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12" name="Line 1040"/>
          <p:cNvSpPr>
            <a:spLocks noChangeShapeType="1"/>
          </p:cNvSpPr>
          <p:nvPr/>
        </p:nvSpPr>
        <p:spPr bwMode="auto">
          <a:xfrm>
            <a:off x="1654175" y="741363"/>
            <a:ext cx="1588" cy="42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13" name="Freeform 1041"/>
          <p:cNvSpPr>
            <a:spLocks noChangeArrowheads="1"/>
          </p:cNvSpPr>
          <p:nvPr/>
        </p:nvSpPr>
        <p:spPr bwMode="auto">
          <a:xfrm>
            <a:off x="1654175" y="717550"/>
            <a:ext cx="42863" cy="42863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1600" y="2160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14" name="Line 1042"/>
          <p:cNvSpPr>
            <a:spLocks noChangeShapeType="1"/>
          </p:cNvSpPr>
          <p:nvPr/>
        </p:nvSpPr>
        <p:spPr bwMode="auto">
          <a:xfrm>
            <a:off x="627063" y="1458913"/>
            <a:ext cx="2492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15" name="Line 1043"/>
          <p:cNvSpPr>
            <a:spLocks noChangeShapeType="1"/>
          </p:cNvSpPr>
          <p:nvPr/>
        </p:nvSpPr>
        <p:spPr bwMode="auto">
          <a:xfrm flipV="1">
            <a:off x="815975" y="1104900"/>
            <a:ext cx="114300" cy="4127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16" name="Line 1044"/>
          <p:cNvSpPr>
            <a:spLocks noChangeShapeType="1"/>
          </p:cNvSpPr>
          <p:nvPr/>
        </p:nvSpPr>
        <p:spPr bwMode="auto">
          <a:xfrm flipV="1">
            <a:off x="709613" y="1104900"/>
            <a:ext cx="17462" cy="3540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17" name="Rectangle 1045"/>
          <p:cNvSpPr>
            <a:spLocks noChangeArrowheads="1"/>
          </p:cNvSpPr>
          <p:nvPr/>
        </p:nvSpPr>
        <p:spPr bwMode="auto">
          <a:xfrm>
            <a:off x="1431925" y="536575"/>
            <a:ext cx="22225" cy="223838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18" name="Line 1046"/>
          <p:cNvSpPr>
            <a:spLocks noChangeShapeType="1"/>
          </p:cNvSpPr>
          <p:nvPr/>
        </p:nvSpPr>
        <p:spPr bwMode="auto">
          <a:xfrm>
            <a:off x="1443038" y="704850"/>
            <a:ext cx="1587" cy="2270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19" name="Rectangle 1047"/>
          <p:cNvSpPr>
            <a:spLocks noChangeArrowheads="1"/>
          </p:cNvSpPr>
          <p:nvPr/>
        </p:nvSpPr>
        <p:spPr bwMode="auto">
          <a:xfrm>
            <a:off x="925513" y="536575"/>
            <a:ext cx="22225" cy="223838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20" name="Line 1048"/>
          <p:cNvSpPr>
            <a:spLocks noChangeShapeType="1"/>
          </p:cNvSpPr>
          <p:nvPr/>
        </p:nvSpPr>
        <p:spPr bwMode="auto">
          <a:xfrm>
            <a:off x="936625" y="704850"/>
            <a:ext cx="1588" cy="2270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21" name="Line 1049"/>
          <p:cNvSpPr>
            <a:spLocks noChangeShapeType="1"/>
          </p:cNvSpPr>
          <p:nvPr/>
        </p:nvSpPr>
        <p:spPr bwMode="auto">
          <a:xfrm>
            <a:off x="1924050" y="536575"/>
            <a:ext cx="50800" cy="3556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22" name="Line 1050"/>
          <p:cNvSpPr>
            <a:spLocks noChangeShapeType="1"/>
          </p:cNvSpPr>
          <p:nvPr/>
        </p:nvSpPr>
        <p:spPr bwMode="auto">
          <a:xfrm>
            <a:off x="2022475" y="536575"/>
            <a:ext cx="1588" cy="1857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23" name="Line 1051"/>
          <p:cNvSpPr>
            <a:spLocks noChangeShapeType="1"/>
          </p:cNvSpPr>
          <p:nvPr/>
        </p:nvSpPr>
        <p:spPr bwMode="auto">
          <a:xfrm>
            <a:off x="2060575" y="760413"/>
            <a:ext cx="4699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24" name="Line 1052"/>
          <p:cNvSpPr>
            <a:spLocks noChangeShapeType="1"/>
          </p:cNvSpPr>
          <p:nvPr/>
        </p:nvSpPr>
        <p:spPr bwMode="auto">
          <a:xfrm>
            <a:off x="1974850" y="892175"/>
            <a:ext cx="5556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25" name="Line 1053"/>
          <p:cNvSpPr>
            <a:spLocks noChangeShapeType="1"/>
          </p:cNvSpPr>
          <p:nvPr/>
        </p:nvSpPr>
        <p:spPr bwMode="auto">
          <a:xfrm>
            <a:off x="2001838" y="717550"/>
            <a:ext cx="4286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26" name="Line 1054"/>
          <p:cNvSpPr>
            <a:spLocks noChangeShapeType="1"/>
          </p:cNvSpPr>
          <p:nvPr/>
        </p:nvSpPr>
        <p:spPr bwMode="auto">
          <a:xfrm>
            <a:off x="2066925" y="741363"/>
            <a:ext cx="1588" cy="42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27" name="Freeform 1055"/>
          <p:cNvSpPr>
            <a:spLocks noChangeArrowheads="1"/>
          </p:cNvSpPr>
          <p:nvPr/>
        </p:nvSpPr>
        <p:spPr bwMode="auto">
          <a:xfrm>
            <a:off x="2022475" y="717550"/>
            <a:ext cx="44450" cy="42863"/>
          </a:xfrm>
          <a:custGeom>
            <a:avLst/>
            <a:gdLst>
              <a:gd name="T0" fmla="*/ 21600 w 21600"/>
              <a:gd name="T1" fmla="*/ 21600 h 21600"/>
              <a:gd name="T2" fmla="*/ 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0" y="21600"/>
                  <a:pt x="0" y="0"/>
                  <a:pt x="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28" name="Line 1056"/>
          <p:cNvSpPr>
            <a:spLocks noChangeShapeType="1"/>
          </p:cNvSpPr>
          <p:nvPr/>
        </p:nvSpPr>
        <p:spPr bwMode="auto">
          <a:xfrm>
            <a:off x="1865313" y="536575"/>
            <a:ext cx="2095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29" name="Line 1057"/>
          <p:cNvSpPr>
            <a:spLocks noChangeShapeType="1"/>
          </p:cNvSpPr>
          <p:nvPr/>
        </p:nvSpPr>
        <p:spPr bwMode="auto">
          <a:xfrm>
            <a:off x="2971800" y="536575"/>
            <a:ext cx="2333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30" name="Line 1058"/>
          <p:cNvSpPr>
            <a:spLocks noChangeShapeType="1"/>
          </p:cNvSpPr>
          <p:nvPr/>
        </p:nvSpPr>
        <p:spPr bwMode="auto">
          <a:xfrm flipV="1">
            <a:off x="3087688" y="536575"/>
            <a:ext cx="49212" cy="3556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31" name="Line 1059"/>
          <p:cNvSpPr>
            <a:spLocks noChangeShapeType="1"/>
          </p:cNvSpPr>
          <p:nvPr/>
        </p:nvSpPr>
        <p:spPr bwMode="auto">
          <a:xfrm>
            <a:off x="3038475" y="536575"/>
            <a:ext cx="1588" cy="1857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32" name="Line 1060"/>
          <p:cNvSpPr>
            <a:spLocks noChangeShapeType="1"/>
          </p:cNvSpPr>
          <p:nvPr/>
        </p:nvSpPr>
        <p:spPr bwMode="auto">
          <a:xfrm>
            <a:off x="2530475" y="760413"/>
            <a:ext cx="4714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33" name="Line 1061"/>
          <p:cNvSpPr>
            <a:spLocks noChangeShapeType="1"/>
          </p:cNvSpPr>
          <p:nvPr/>
        </p:nvSpPr>
        <p:spPr bwMode="auto">
          <a:xfrm>
            <a:off x="2530475" y="892175"/>
            <a:ext cx="55721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34" name="Line 1062"/>
          <p:cNvSpPr>
            <a:spLocks noChangeShapeType="1"/>
          </p:cNvSpPr>
          <p:nvPr/>
        </p:nvSpPr>
        <p:spPr bwMode="auto">
          <a:xfrm>
            <a:off x="3016250" y="717550"/>
            <a:ext cx="444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35" name="Line 1063"/>
          <p:cNvSpPr>
            <a:spLocks noChangeShapeType="1"/>
          </p:cNvSpPr>
          <p:nvPr/>
        </p:nvSpPr>
        <p:spPr bwMode="auto">
          <a:xfrm>
            <a:off x="2995613" y="741363"/>
            <a:ext cx="1587" cy="42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36" name="Freeform 1064"/>
          <p:cNvSpPr>
            <a:spLocks noChangeArrowheads="1"/>
          </p:cNvSpPr>
          <p:nvPr/>
        </p:nvSpPr>
        <p:spPr bwMode="auto">
          <a:xfrm>
            <a:off x="2995613" y="717550"/>
            <a:ext cx="42862" cy="42863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1600" y="2160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37" name="Rectangle 1065"/>
          <p:cNvSpPr>
            <a:spLocks noChangeArrowheads="1"/>
          </p:cNvSpPr>
          <p:nvPr/>
        </p:nvSpPr>
        <p:spPr bwMode="auto">
          <a:xfrm>
            <a:off x="2773363" y="536575"/>
            <a:ext cx="22225" cy="223838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38" name="Line 1066"/>
          <p:cNvSpPr>
            <a:spLocks noChangeShapeType="1"/>
          </p:cNvSpPr>
          <p:nvPr/>
        </p:nvSpPr>
        <p:spPr bwMode="auto">
          <a:xfrm>
            <a:off x="2784475" y="704850"/>
            <a:ext cx="1588" cy="2270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39" name="Rectangle 1067"/>
          <p:cNvSpPr>
            <a:spLocks noChangeArrowheads="1"/>
          </p:cNvSpPr>
          <p:nvPr/>
        </p:nvSpPr>
        <p:spPr bwMode="auto">
          <a:xfrm>
            <a:off x="2266950" y="536575"/>
            <a:ext cx="22225" cy="223838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40" name="Line 1068"/>
          <p:cNvSpPr>
            <a:spLocks noChangeShapeType="1"/>
          </p:cNvSpPr>
          <p:nvPr/>
        </p:nvSpPr>
        <p:spPr bwMode="auto">
          <a:xfrm>
            <a:off x="2278063" y="704850"/>
            <a:ext cx="1587" cy="2270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41" name="Line 1069"/>
          <p:cNvSpPr>
            <a:spLocks noChangeShapeType="1"/>
          </p:cNvSpPr>
          <p:nvPr/>
        </p:nvSpPr>
        <p:spPr bwMode="auto">
          <a:xfrm>
            <a:off x="3265488" y="536575"/>
            <a:ext cx="50800" cy="3556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42" name="Line 1070"/>
          <p:cNvSpPr>
            <a:spLocks noChangeShapeType="1"/>
          </p:cNvSpPr>
          <p:nvPr/>
        </p:nvSpPr>
        <p:spPr bwMode="auto">
          <a:xfrm>
            <a:off x="3363913" y="536575"/>
            <a:ext cx="1587" cy="1857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43" name="Line 1071"/>
          <p:cNvSpPr>
            <a:spLocks noChangeShapeType="1"/>
          </p:cNvSpPr>
          <p:nvPr/>
        </p:nvSpPr>
        <p:spPr bwMode="auto">
          <a:xfrm>
            <a:off x="3400425" y="760413"/>
            <a:ext cx="4714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44" name="Line 1072"/>
          <p:cNvSpPr>
            <a:spLocks noChangeShapeType="1"/>
          </p:cNvSpPr>
          <p:nvPr/>
        </p:nvSpPr>
        <p:spPr bwMode="auto">
          <a:xfrm>
            <a:off x="3316288" y="892175"/>
            <a:ext cx="5556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45" name="Line 1073"/>
          <p:cNvSpPr>
            <a:spLocks noChangeShapeType="1"/>
          </p:cNvSpPr>
          <p:nvPr/>
        </p:nvSpPr>
        <p:spPr bwMode="auto">
          <a:xfrm>
            <a:off x="3343275" y="717550"/>
            <a:ext cx="428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46" name="Line 1074"/>
          <p:cNvSpPr>
            <a:spLocks noChangeShapeType="1"/>
          </p:cNvSpPr>
          <p:nvPr/>
        </p:nvSpPr>
        <p:spPr bwMode="auto">
          <a:xfrm>
            <a:off x="3406775" y="741363"/>
            <a:ext cx="1588" cy="42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47" name="Freeform 1075"/>
          <p:cNvSpPr>
            <a:spLocks noChangeArrowheads="1"/>
          </p:cNvSpPr>
          <p:nvPr/>
        </p:nvSpPr>
        <p:spPr bwMode="auto">
          <a:xfrm>
            <a:off x="3363913" y="717550"/>
            <a:ext cx="42862" cy="42863"/>
          </a:xfrm>
          <a:custGeom>
            <a:avLst/>
            <a:gdLst>
              <a:gd name="T0" fmla="*/ 21600 w 21600"/>
              <a:gd name="T1" fmla="*/ 21600 h 21600"/>
              <a:gd name="T2" fmla="*/ 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0" y="21600"/>
                  <a:pt x="0" y="0"/>
                  <a:pt x="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48" name="Line 1076"/>
          <p:cNvSpPr>
            <a:spLocks noChangeShapeType="1"/>
          </p:cNvSpPr>
          <p:nvPr/>
        </p:nvSpPr>
        <p:spPr bwMode="auto">
          <a:xfrm>
            <a:off x="3205163" y="536575"/>
            <a:ext cx="2111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49" name="Line 1077"/>
          <p:cNvSpPr>
            <a:spLocks noChangeShapeType="1"/>
          </p:cNvSpPr>
          <p:nvPr/>
        </p:nvSpPr>
        <p:spPr bwMode="auto">
          <a:xfrm>
            <a:off x="4313238" y="536575"/>
            <a:ext cx="23336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50" name="Line 1078"/>
          <p:cNvSpPr>
            <a:spLocks noChangeShapeType="1"/>
          </p:cNvSpPr>
          <p:nvPr/>
        </p:nvSpPr>
        <p:spPr bwMode="auto">
          <a:xfrm flipV="1">
            <a:off x="4427538" y="536575"/>
            <a:ext cx="50800" cy="3556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51" name="Line 1079"/>
          <p:cNvSpPr>
            <a:spLocks noChangeShapeType="1"/>
          </p:cNvSpPr>
          <p:nvPr/>
        </p:nvSpPr>
        <p:spPr bwMode="auto">
          <a:xfrm>
            <a:off x="4379913" y="536575"/>
            <a:ext cx="1587" cy="1857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52" name="Line 1080"/>
          <p:cNvSpPr>
            <a:spLocks noChangeShapeType="1"/>
          </p:cNvSpPr>
          <p:nvPr/>
        </p:nvSpPr>
        <p:spPr bwMode="auto">
          <a:xfrm>
            <a:off x="3871913" y="760413"/>
            <a:ext cx="4699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53" name="Line 1081"/>
          <p:cNvSpPr>
            <a:spLocks noChangeShapeType="1"/>
          </p:cNvSpPr>
          <p:nvPr/>
        </p:nvSpPr>
        <p:spPr bwMode="auto">
          <a:xfrm>
            <a:off x="3871913" y="892175"/>
            <a:ext cx="5556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54" name="Line 1082"/>
          <p:cNvSpPr>
            <a:spLocks noChangeShapeType="1"/>
          </p:cNvSpPr>
          <p:nvPr/>
        </p:nvSpPr>
        <p:spPr bwMode="auto">
          <a:xfrm>
            <a:off x="4357688" y="717550"/>
            <a:ext cx="4286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55" name="Line 1083"/>
          <p:cNvSpPr>
            <a:spLocks noChangeShapeType="1"/>
          </p:cNvSpPr>
          <p:nvPr/>
        </p:nvSpPr>
        <p:spPr bwMode="auto">
          <a:xfrm>
            <a:off x="4335463" y="741363"/>
            <a:ext cx="1587" cy="42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56" name="Freeform 1084"/>
          <p:cNvSpPr>
            <a:spLocks noChangeArrowheads="1"/>
          </p:cNvSpPr>
          <p:nvPr/>
        </p:nvSpPr>
        <p:spPr bwMode="auto">
          <a:xfrm>
            <a:off x="4335463" y="717550"/>
            <a:ext cx="44450" cy="42863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1600" y="2160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57" name="Rectangle 1085"/>
          <p:cNvSpPr>
            <a:spLocks noChangeArrowheads="1"/>
          </p:cNvSpPr>
          <p:nvPr/>
        </p:nvSpPr>
        <p:spPr bwMode="auto">
          <a:xfrm>
            <a:off x="4113213" y="536575"/>
            <a:ext cx="23812" cy="223838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58" name="Line 1086"/>
          <p:cNvSpPr>
            <a:spLocks noChangeShapeType="1"/>
          </p:cNvSpPr>
          <p:nvPr/>
        </p:nvSpPr>
        <p:spPr bwMode="auto">
          <a:xfrm>
            <a:off x="4125913" y="704850"/>
            <a:ext cx="1587" cy="2270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59" name="Rectangle 1087"/>
          <p:cNvSpPr>
            <a:spLocks noChangeArrowheads="1"/>
          </p:cNvSpPr>
          <p:nvPr/>
        </p:nvSpPr>
        <p:spPr bwMode="auto">
          <a:xfrm>
            <a:off x="3606800" y="536575"/>
            <a:ext cx="22225" cy="223838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60" name="Line 1088"/>
          <p:cNvSpPr>
            <a:spLocks noChangeShapeType="1"/>
          </p:cNvSpPr>
          <p:nvPr/>
        </p:nvSpPr>
        <p:spPr bwMode="auto">
          <a:xfrm>
            <a:off x="3619500" y="704850"/>
            <a:ext cx="1588" cy="2270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61" name="Line 1089"/>
          <p:cNvSpPr>
            <a:spLocks noChangeShapeType="1"/>
          </p:cNvSpPr>
          <p:nvPr/>
        </p:nvSpPr>
        <p:spPr bwMode="auto">
          <a:xfrm>
            <a:off x="4606925" y="536575"/>
            <a:ext cx="49213" cy="3556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62" name="Line 1090"/>
          <p:cNvSpPr>
            <a:spLocks noChangeShapeType="1"/>
          </p:cNvSpPr>
          <p:nvPr/>
        </p:nvSpPr>
        <p:spPr bwMode="auto">
          <a:xfrm>
            <a:off x="4705350" y="536575"/>
            <a:ext cx="1588" cy="1857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63" name="Line 1091"/>
          <p:cNvSpPr>
            <a:spLocks noChangeShapeType="1"/>
          </p:cNvSpPr>
          <p:nvPr/>
        </p:nvSpPr>
        <p:spPr bwMode="auto">
          <a:xfrm>
            <a:off x="4741863" y="760413"/>
            <a:ext cx="47148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64" name="Line 1092"/>
          <p:cNvSpPr>
            <a:spLocks noChangeShapeType="1"/>
          </p:cNvSpPr>
          <p:nvPr/>
        </p:nvSpPr>
        <p:spPr bwMode="auto">
          <a:xfrm>
            <a:off x="4656138" y="892175"/>
            <a:ext cx="55721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65" name="Line 1093"/>
          <p:cNvSpPr>
            <a:spLocks noChangeShapeType="1"/>
          </p:cNvSpPr>
          <p:nvPr/>
        </p:nvSpPr>
        <p:spPr bwMode="auto">
          <a:xfrm>
            <a:off x="4683125" y="717550"/>
            <a:ext cx="444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66" name="Line 1094"/>
          <p:cNvSpPr>
            <a:spLocks noChangeShapeType="1"/>
          </p:cNvSpPr>
          <p:nvPr/>
        </p:nvSpPr>
        <p:spPr bwMode="auto">
          <a:xfrm>
            <a:off x="4748213" y="741363"/>
            <a:ext cx="1587" cy="42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67" name="Freeform 1095"/>
          <p:cNvSpPr>
            <a:spLocks noChangeArrowheads="1"/>
          </p:cNvSpPr>
          <p:nvPr/>
        </p:nvSpPr>
        <p:spPr bwMode="auto">
          <a:xfrm>
            <a:off x="4705350" y="717550"/>
            <a:ext cx="42863" cy="42863"/>
          </a:xfrm>
          <a:custGeom>
            <a:avLst/>
            <a:gdLst>
              <a:gd name="T0" fmla="*/ 21600 w 21600"/>
              <a:gd name="T1" fmla="*/ 21600 h 21600"/>
              <a:gd name="T2" fmla="*/ 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0" y="21600"/>
                  <a:pt x="0" y="0"/>
                  <a:pt x="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68" name="Line 1096"/>
          <p:cNvSpPr>
            <a:spLocks noChangeShapeType="1"/>
          </p:cNvSpPr>
          <p:nvPr/>
        </p:nvSpPr>
        <p:spPr bwMode="auto">
          <a:xfrm>
            <a:off x="4546600" y="536575"/>
            <a:ext cx="2111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69" name="Line 1097"/>
          <p:cNvSpPr>
            <a:spLocks noChangeShapeType="1"/>
          </p:cNvSpPr>
          <p:nvPr/>
        </p:nvSpPr>
        <p:spPr bwMode="auto">
          <a:xfrm>
            <a:off x="5653088" y="536575"/>
            <a:ext cx="2349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70" name="Line 1098"/>
          <p:cNvSpPr>
            <a:spLocks noChangeShapeType="1"/>
          </p:cNvSpPr>
          <p:nvPr/>
        </p:nvSpPr>
        <p:spPr bwMode="auto">
          <a:xfrm flipV="1">
            <a:off x="5768975" y="536575"/>
            <a:ext cx="50800" cy="3556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71" name="Line 1099"/>
          <p:cNvSpPr>
            <a:spLocks noChangeShapeType="1"/>
          </p:cNvSpPr>
          <p:nvPr/>
        </p:nvSpPr>
        <p:spPr bwMode="auto">
          <a:xfrm>
            <a:off x="5719763" y="536575"/>
            <a:ext cx="1587" cy="1857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72" name="Line 1100"/>
          <p:cNvSpPr>
            <a:spLocks noChangeShapeType="1"/>
          </p:cNvSpPr>
          <p:nvPr/>
        </p:nvSpPr>
        <p:spPr bwMode="auto">
          <a:xfrm>
            <a:off x="5213350" y="760413"/>
            <a:ext cx="4699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73" name="Line 1101"/>
          <p:cNvSpPr>
            <a:spLocks noChangeShapeType="1"/>
          </p:cNvSpPr>
          <p:nvPr/>
        </p:nvSpPr>
        <p:spPr bwMode="auto">
          <a:xfrm>
            <a:off x="5213350" y="892175"/>
            <a:ext cx="5556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74" name="Line 1102"/>
          <p:cNvSpPr>
            <a:spLocks noChangeShapeType="1"/>
          </p:cNvSpPr>
          <p:nvPr/>
        </p:nvSpPr>
        <p:spPr bwMode="auto">
          <a:xfrm>
            <a:off x="5699125" y="717550"/>
            <a:ext cx="428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75" name="Line 1103"/>
          <p:cNvSpPr>
            <a:spLocks noChangeShapeType="1"/>
          </p:cNvSpPr>
          <p:nvPr/>
        </p:nvSpPr>
        <p:spPr bwMode="auto">
          <a:xfrm>
            <a:off x="5676900" y="741363"/>
            <a:ext cx="1588" cy="42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76" name="Freeform 1104"/>
          <p:cNvSpPr>
            <a:spLocks noChangeArrowheads="1"/>
          </p:cNvSpPr>
          <p:nvPr/>
        </p:nvSpPr>
        <p:spPr bwMode="auto">
          <a:xfrm>
            <a:off x="5676900" y="717550"/>
            <a:ext cx="42863" cy="42863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1600" y="2160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77" name="Rectangle 1105"/>
          <p:cNvSpPr>
            <a:spLocks noChangeArrowheads="1"/>
          </p:cNvSpPr>
          <p:nvPr/>
        </p:nvSpPr>
        <p:spPr bwMode="auto">
          <a:xfrm>
            <a:off x="5454650" y="536575"/>
            <a:ext cx="22225" cy="223838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78" name="Line 1106"/>
          <p:cNvSpPr>
            <a:spLocks noChangeShapeType="1"/>
          </p:cNvSpPr>
          <p:nvPr/>
        </p:nvSpPr>
        <p:spPr bwMode="auto">
          <a:xfrm>
            <a:off x="5467350" y="704850"/>
            <a:ext cx="1588" cy="2270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79" name="Rectangle 1107"/>
          <p:cNvSpPr>
            <a:spLocks noChangeArrowheads="1"/>
          </p:cNvSpPr>
          <p:nvPr/>
        </p:nvSpPr>
        <p:spPr bwMode="auto">
          <a:xfrm>
            <a:off x="4948238" y="536575"/>
            <a:ext cx="22225" cy="223838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80" name="Line 1108"/>
          <p:cNvSpPr>
            <a:spLocks noChangeShapeType="1"/>
          </p:cNvSpPr>
          <p:nvPr/>
        </p:nvSpPr>
        <p:spPr bwMode="auto">
          <a:xfrm>
            <a:off x="4959350" y="704850"/>
            <a:ext cx="1588" cy="2270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81" name="Line 1109"/>
          <p:cNvSpPr>
            <a:spLocks noChangeShapeType="1"/>
          </p:cNvSpPr>
          <p:nvPr/>
        </p:nvSpPr>
        <p:spPr bwMode="auto">
          <a:xfrm>
            <a:off x="5946775" y="536575"/>
            <a:ext cx="50800" cy="3556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82" name="Line 1110"/>
          <p:cNvSpPr>
            <a:spLocks noChangeShapeType="1"/>
          </p:cNvSpPr>
          <p:nvPr/>
        </p:nvSpPr>
        <p:spPr bwMode="auto">
          <a:xfrm>
            <a:off x="6046788" y="536575"/>
            <a:ext cx="1587" cy="1857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83" name="Line 1111"/>
          <p:cNvSpPr>
            <a:spLocks noChangeShapeType="1"/>
          </p:cNvSpPr>
          <p:nvPr/>
        </p:nvSpPr>
        <p:spPr bwMode="auto">
          <a:xfrm>
            <a:off x="6083300" y="760413"/>
            <a:ext cx="4699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84" name="Line 1112"/>
          <p:cNvSpPr>
            <a:spLocks noChangeShapeType="1"/>
          </p:cNvSpPr>
          <p:nvPr/>
        </p:nvSpPr>
        <p:spPr bwMode="auto">
          <a:xfrm>
            <a:off x="5997575" y="892175"/>
            <a:ext cx="5556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85" name="Line 1113"/>
          <p:cNvSpPr>
            <a:spLocks noChangeShapeType="1"/>
          </p:cNvSpPr>
          <p:nvPr/>
        </p:nvSpPr>
        <p:spPr bwMode="auto">
          <a:xfrm>
            <a:off x="6024563" y="717550"/>
            <a:ext cx="4286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86" name="Line 1114"/>
          <p:cNvSpPr>
            <a:spLocks noChangeShapeType="1"/>
          </p:cNvSpPr>
          <p:nvPr/>
        </p:nvSpPr>
        <p:spPr bwMode="auto">
          <a:xfrm>
            <a:off x="6089650" y="741363"/>
            <a:ext cx="1588" cy="42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87" name="Freeform 1115"/>
          <p:cNvSpPr>
            <a:spLocks noChangeArrowheads="1"/>
          </p:cNvSpPr>
          <p:nvPr/>
        </p:nvSpPr>
        <p:spPr bwMode="auto">
          <a:xfrm>
            <a:off x="6046788" y="717550"/>
            <a:ext cx="42862" cy="42863"/>
          </a:xfrm>
          <a:custGeom>
            <a:avLst/>
            <a:gdLst>
              <a:gd name="T0" fmla="*/ 21600 w 21600"/>
              <a:gd name="T1" fmla="*/ 21600 h 21600"/>
              <a:gd name="T2" fmla="*/ 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0" y="21600"/>
                  <a:pt x="0" y="0"/>
                  <a:pt x="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88" name="Line 1116"/>
          <p:cNvSpPr>
            <a:spLocks noChangeShapeType="1"/>
          </p:cNvSpPr>
          <p:nvPr/>
        </p:nvSpPr>
        <p:spPr bwMode="auto">
          <a:xfrm>
            <a:off x="5888038" y="536575"/>
            <a:ext cx="2111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89" name="Line 1117"/>
          <p:cNvSpPr>
            <a:spLocks noChangeShapeType="1"/>
          </p:cNvSpPr>
          <p:nvPr/>
        </p:nvSpPr>
        <p:spPr bwMode="auto">
          <a:xfrm>
            <a:off x="6994525" y="536575"/>
            <a:ext cx="2349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90" name="Line 1118"/>
          <p:cNvSpPr>
            <a:spLocks noChangeShapeType="1"/>
          </p:cNvSpPr>
          <p:nvPr/>
        </p:nvSpPr>
        <p:spPr bwMode="auto">
          <a:xfrm flipV="1">
            <a:off x="7110413" y="536575"/>
            <a:ext cx="49212" cy="3556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91" name="Line 1119"/>
          <p:cNvSpPr>
            <a:spLocks noChangeShapeType="1"/>
          </p:cNvSpPr>
          <p:nvPr/>
        </p:nvSpPr>
        <p:spPr bwMode="auto">
          <a:xfrm>
            <a:off x="7061200" y="536575"/>
            <a:ext cx="1588" cy="1857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92" name="Line 1120"/>
          <p:cNvSpPr>
            <a:spLocks noChangeShapeType="1"/>
          </p:cNvSpPr>
          <p:nvPr/>
        </p:nvSpPr>
        <p:spPr bwMode="auto">
          <a:xfrm>
            <a:off x="6553200" y="760413"/>
            <a:ext cx="4714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93" name="Line 1121"/>
          <p:cNvSpPr>
            <a:spLocks noChangeShapeType="1"/>
          </p:cNvSpPr>
          <p:nvPr/>
        </p:nvSpPr>
        <p:spPr bwMode="auto">
          <a:xfrm>
            <a:off x="6553200" y="892175"/>
            <a:ext cx="55721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94" name="Line 1122"/>
          <p:cNvSpPr>
            <a:spLocks noChangeShapeType="1"/>
          </p:cNvSpPr>
          <p:nvPr/>
        </p:nvSpPr>
        <p:spPr bwMode="auto">
          <a:xfrm>
            <a:off x="7040563" y="717550"/>
            <a:ext cx="4286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95" name="Line 1123"/>
          <p:cNvSpPr>
            <a:spLocks noChangeShapeType="1"/>
          </p:cNvSpPr>
          <p:nvPr/>
        </p:nvSpPr>
        <p:spPr bwMode="auto">
          <a:xfrm>
            <a:off x="7018338" y="741363"/>
            <a:ext cx="1587" cy="42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96" name="Freeform 1124"/>
          <p:cNvSpPr>
            <a:spLocks noChangeArrowheads="1"/>
          </p:cNvSpPr>
          <p:nvPr/>
        </p:nvSpPr>
        <p:spPr bwMode="auto">
          <a:xfrm>
            <a:off x="7018338" y="717550"/>
            <a:ext cx="42862" cy="42863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1600" y="2160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97" name="Rectangle 1125"/>
          <p:cNvSpPr>
            <a:spLocks noChangeArrowheads="1"/>
          </p:cNvSpPr>
          <p:nvPr/>
        </p:nvSpPr>
        <p:spPr bwMode="auto">
          <a:xfrm>
            <a:off x="6796088" y="536575"/>
            <a:ext cx="22225" cy="223838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98" name="Line 1126"/>
          <p:cNvSpPr>
            <a:spLocks noChangeShapeType="1"/>
          </p:cNvSpPr>
          <p:nvPr/>
        </p:nvSpPr>
        <p:spPr bwMode="auto">
          <a:xfrm>
            <a:off x="6807200" y="704850"/>
            <a:ext cx="1588" cy="2270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399" name="Rectangle 1127"/>
          <p:cNvSpPr>
            <a:spLocks noChangeArrowheads="1"/>
          </p:cNvSpPr>
          <p:nvPr/>
        </p:nvSpPr>
        <p:spPr bwMode="auto">
          <a:xfrm>
            <a:off x="6289675" y="536575"/>
            <a:ext cx="22225" cy="223838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00" name="Line 1128"/>
          <p:cNvSpPr>
            <a:spLocks noChangeShapeType="1"/>
          </p:cNvSpPr>
          <p:nvPr/>
        </p:nvSpPr>
        <p:spPr bwMode="auto">
          <a:xfrm>
            <a:off x="6300788" y="704850"/>
            <a:ext cx="1587" cy="2270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01" name="Line 1129"/>
          <p:cNvSpPr>
            <a:spLocks noChangeShapeType="1"/>
          </p:cNvSpPr>
          <p:nvPr/>
        </p:nvSpPr>
        <p:spPr bwMode="auto">
          <a:xfrm>
            <a:off x="7288213" y="536575"/>
            <a:ext cx="50800" cy="3556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02" name="Line 1130"/>
          <p:cNvSpPr>
            <a:spLocks noChangeShapeType="1"/>
          </p:cNvSpPr>
          <p:nvPr/>
        </p:nvSpPr>
        <p:spPr bwMode="auto">
          <a:xfrm>
            <a:off x="7386638" y="536575"/>
            <a:ext cx="1587" cy="1857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03" name="Line 1131"/>
          <p:cNvSpPr>
            <a:spLocks noChangeShapeType="1"/>
          </p:cNvSpPr>
          <p:nvPr/>
        </p:nvSpPr>
        <p:spPr bwMode="auto">
          <a:xfrm>
            <a:off x="7424738" y="760413"/>
            <a:ext cx="4699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04" name="Line 1132"/>
          <p:cNvSpPr>
            <a:spLocks noChangeShapeType="1"/>
          </p:cNvSpPr>
          <p:nvPr/>
        </p:nvSpPr>
        <p:spPr bwMode="auto">
          <a:xfrm>
            <a:off x="7339013" y="892175"/>
            <a:ext cx="5556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05" name="Line 1133"/>
          <p:cNvSpPr>
            <a:spLocks noChangeShapeType="1"/>
          </p:cNvSpPr>
          <p:nvPr/>
        </p:nvSpPr>
        <p:spPr bwMode="auto">
          <a:xfrm>
            <a:off x="7366000" y="717550"/>
            <a:ext cx="428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06" name="Line 1134"/>
          <p:cNvSpPr>
            <a:spLocks noChangeShapeType="1"/>
          </p:cNvSpPr>
          <p:nvPr/>
        </p:nvSpPr>
        <p:spPr bwMode="auto">
          <a:xfrm>
            <a:off x="7431088" y="741363"/>
            <a:ext cx="1587" cy="42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07" name="Freeform 1135"/>
          <p:cNvSpPr>
            <a:spLocks noChangeArrowheads="1"/>
          </p:cNvSpPr>
          <p:nvPr/>
        </p:nvSpPr>
        <p:spPr bwMode="auto">
          <a:xfrm>
            <a:off x="7386638" y="717550"/>
            <a:ext cx="44450" cy="42863"/>
          </a:xfrm>
          <a:custGeom>
            <a:avLst/>
            <a:gdLst>
              <a:gd name="T0" fmla="*/ 21600 w 21600"/>
              <a:gd name="T1" fmla="*/ 21600 h 21600"/>
              <a:gd name="T2" fmla="*/ 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0" y="21600"/>
                  <a:pt x="0" y="0"/>
                  <a:pt x="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08" name="Line 1136"/>
          <p:cNvSpPr>
            <a:spLocks noChangeShapeType="1"/>
          </p:cNvSpPr>
          <p:nvPr/>
        </p:nvSpPr>
        <p:spPr bwMode="auto">
          <a:xfrm>
            <a:off x="7229475" y="536575"/>
            <a:ext cx="2095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09" name="Line 1137"/>
          <p:cNvSpPr>
            <a:spLocks noChangeShapeType="1"/>
          </p:cNvSpPr>
          <p:nvPr/>
        </p:nvSpPr>
        <p:spPr bwMode="auto">
          <a:xfrm>
            <a:off x="8335963" y="536575"/>
            <a:ext cx="23336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10" name="Line 1138"/>
          <p:cNvSpPr>
            <a:spLocks noChangeShapeType="1"/>
          </p:cNvSpPr>
          <p:nvPr/>
        </p:nvSpPr>
        <p:spPr bwMode="auto">
          <a:xfrm flipV="1">
            <a:off x="8450263" y="536575"/>
            <a:ext cx="50800" cy="3556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11" name="Line 1139"/>
          <p:cNvSpPr>
            <a:spLocks noChangeShapeType="1"/>
          </p:cNvSpPr>
          <p:nvPr/>
        </p:nvSpPr>
        <p:spPr bwMode="auto">
          <a:xfrm>
            <a:off x="8402638" y="536575"/>
            <a:ext cx="1587" cy="1857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12" name="Line 1140"/>
          <p:cNvSpPr>
            <a:spLocks noChangeShapeType="1"/>
          </p:cNvSpPr>
          <p:nvPr/>
        </p:nvSpPr>
        <p:spPr bwMode="auto">
          <a:xfrm>
            <a:off x="7894638" y="760413"/>
            <a:ext cx="47148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13" name="Line 1141"/>
          <p:cNvSpPr>
            <a:spLocks noChangeShapeType="1"/>
          </p:cNvSpPr>
          <p:nvPr/>
        </p:nvSpPr>
        <p:spPr bwMode="auto">
          <a:xfrm>
            <a:off x="7894638" y="892175"/>
            <a:ext cx="5556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14" name="Line 1142"/>
          <p:cNvSpPr>
            <a:spLocks noChangeShapeType="1"/>
          </p:cNvSpPr>
          <p:nvPr/>
        </p:nvSpPr>
        <p:spPr bwMode="auto">
          <a:xfrm>
            <a:off x="8380413" y="717550"/>
            <a:ext cx="4286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15" name="Line 1143"/>
          <p:cNvSpPr>
            <a:spLocks noChangeShapeType="1"/>
          </p:cNvSpPr>
          <p:nvPr/>
        </p:nvSpPr>
        <p:spPr bwMode="auto">
          <a:xfrm>
            <a:off x="8359775" y="741363"/>
            <a:ext cx="1588" cy="428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16" name="Freeform 1144"/>
          <p:cNvSpPr>
            <a:spLocks noChangeArrowheads="1"/>
          </p:cNvSpPr>
          <p:nvPr/>
        </p:nvSpPr>
        <p:spPr bwMode="auto">
          <a:xfrm>
            <a:off x="8359775" y="717550"/>
            <a:ext cx="42863" cy="42863"/>
          </a:xfrm>
          <a:custGeom>
            <a:avLst/>
            <a:gdLst>
              <a:gd name="T0" fmla="*/ 0 w 21600"/>
              <a:gd name="T1" fmla="*/ 21600 h 21600"/>
              <a:gd name="T2" fmla="*/ 21600 w 21600"/>
              <a:gd name="T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21600" y="21600"/>
                  <a:pt x="21600" y="0"/>
                  <a:pt x="21600" y="0"/>
                </a:cubicBez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17" name="Rectangle 1145"/>
          <p:cNvSpPr>
            <a:spLocks noChangeArrowheads="1"/>
          </p:cNvSpPr>
          <p:nvPr/>
        </p:nvSpPr>
        <p:spPr bwMode="auto">
          <a:xfrm>
            <a:off x="8137525" y="536575"/>
            <a:ext cx="22225" cy="223838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18" name="Line 1146"/>
          <p:cNvSpPr>
            <a:spLocks noChangeShapeType="1"/>
          </p:cNvSpPr>
          <p:nvPr/>
        </p:nvSpPr>
        <p:spPr bwMode="auto">
          <a:xfrm>
            <a:off x="8148638" y="704850"/>
            <a:ext cx="1587" cy="2270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19" name="Rectangle 1147"/>
          <p:cNvSpPr>
            <a:spLocks noChangeArrowheads="1"/>
          </p:cNvSpPr>
          <p:nvPr/>
        </p:nvSpPr>
        <p:spPr bwMode="auto">
          <a:xfrm>
            <a:off x="7629525" y="536575"/>
            <a:ext cx="23813" cy="223838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20" name="Line 1148"/>
          <p:cNvSpPr>
            <a:spLocks noChangeShapeType="1"/>
          </p:cNvSpPr>
          <p:nvPr/>
        </p:nvSpPr>
        <p:spPr bwMode="auto">
          <a:xfrm>
            <a:off x="7642225" y="704850"/>
            <a:ext cx="1588" cy="2270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21" name="Line 1149"/>
          <p:cNvSpPr>
            <a:spLocks noChangeShapeType="1"/>
          </p:cNvSpPr>
          <p:nvPr/>
        </p:nvSpPr>
        <p:spPr bwMode="auto">
          <a:xfrm flipV="1">
            <a:off x="688975" y="1458913"/>
            <a:ext cx="20638" cy="4127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22" name="Line 1150"/>
          <p:cNvSpPr>
            <a:spLocks noChangeShapeType="1"/>
          </p:cNvSpPr>
          <p:nvPr/>
        </p:nvSpPr>
        <p:spPr bwMode="auto">
          <a:xfrm flipV="1">
            <a:off x="727075" y="481013"/>
            <a:ext cx="28575" cy="6238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23" name="Line 1151"/>
          <p:cNvSpPr>
            <a:spLocks noChangeShapeType="1"/>
          </p:cNvSpPr>
          <p:nvPr/>
        </p:nvSpPr>
        <p:spPr bwMode="auto">
          <a:xfrm>
            <a:off x="414338" y="481013"/>
            <a:ext cx="84232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24" name="Line 1152"/>
          <p:cNvSpPr>
            <a:spLocks noChangeShapeType="1"/>
          </p:cNvSpPr>
          <p:nvPr/>
        </p:nvSpPr>
        <p:spPr bwMode="auto">
          <a:xfrm>
            <a:off x="1009650" y="1104900"/>
            <a:ext cx="3746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25" name="Line 1153"/>
          <p:cNvSpPr>
            <a:spLocks noChangeShapeType="1"/>
          </p:cNvSpPr>
          <p:nvPr/>
        </p:nvSpPr>
        <p:spPr bwMode="auto">
          <a:xfrm>
            <a:off x="1001713" y="1458913"/>
            <a:ext cx="2508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26" name="Line 1154"/>
          <p:cNvSpPr>
            <a:spLocks noChangeShapeType="1"/>
          </p:cNvSpPr>
          <p:nvPr/>
        </p:nvSpPr>
        <p:spPr bwMode="auto">
          <a:xfrm flipV="1">
            <a:off x="1190625" y="1104900"/>
            <a:ext cx="114300" cy="4127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27" name="Line 1155"/>
          <p:cNvSpPr>
            <a:spLocks noChangeShapeType="1"/>
          </p:cNvSpPr>
          <p:nvPr/>
        </p:nvSpPr>
        <p:spPr bwMode="auto">
          <a:xfrm flipV="1">
            <a:off x="1084263" y="1104900"/>
            <a:ext cx="17462" cy="3540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28" name="Line 1156"/>
          <p:cNvSpPr>
            <a:spLocks noChangeShapeType="1"/>
          </p:cNvSpPr>
          <p:nvPr/>
        </p:nvSpPr>
        <p:spPr bwMode="auto">
          <a:xfrm flipV="1">
            <a:off x="1065213" y="1458913"/>
            <a:ext cx="19050" cy="4127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29" name="Line 1157"/>
          <p:cNvSpPr>
            <a:spLocks noChangeShapeType="1"/>
          </p:cNvSpPr>
          <p:nvPr/>
        </p:nvSpPr>
        <p:spPr bwMode="auto">
          <a:xfrm flipV="1">
            <a:off x="1101725" y="481013"/>
            <a:ext cx="30163" cy="6238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30" name="Line 1158"/>
          <p:cNvSpPr>
            <a:spLocks noChangeShapeType="1"/>
          </p:cNvSpPr>
          <p:nvPr/>
        </p:nvSpPr>
        <p:spPr bwMode="auto">
          <a:xfrm>
            <a:off x="1384300" y="1104900"/>
            <a:ext cx="3746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31" name="Line 1159"/>
          <p:cNvSpPr>
            <a:spLocks noChangeShapeType="1"/>
          </p:cNvSpPr>
          <p:nvPr/>
        </p:nvSpPr>
        <p:spPr bwMode="auto">
          <a:xfrm>
            <a:off x="1376363" y="1458913"/>
            <a:ext cx="2508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32" name="Line 1160"/>
          <p:cNvSpPr>
            <a:spLocks noChangeShapeType="1"/>
          </p:cNvSpPr>
          <p:nvPr/>
        </p:nvSpPr>
        <p:spPr bwMode="auto">
          <a:xfrm flipV="1">
            <a:off x="1565275" y="1104900"/>
            <a:ext cx="114300" cy="4127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33" name="Line 1161"/>
          <p:cNvSpPr>
            <a:spLocks noChangeShapeType="1"/>
          </p:cNvSpPr>
          <p:nvPr/>
        </p:nvSpPr>
        <p:spPr bwMode="auto">
          <a:xfrm flipV="1">
            <a:off x="1460500" y="1104900"/>
            <a:ext cx="15875" cy="3540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34" name="Line 1162"/>
          <p:cNvSpPr>
            <a:spLocks noChangeShapeType="1"/>
          </p:cNvSpPr>
          <p:nvPr/>
        </p:nvSpPr>
        <p:spPr bwMode="auto">
          <a:xfrm flipV="1">
            <a:off x="1439863" y="1458913"/>
            <a:ext cx="20637" cy="4127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35" name="Line 1163"/>
          <p:cNvSpPr>
            <a:spLocks noChangeShapeType="1"/>
          </p:cNvSpPr>
          <p:nvPr/>
        </p:nvSpPr>
        <p:spPr bwMode="auto">
          <a:xfrm flipV="1">
            <a:off x="1476375" y="481013"/>
            <a:ext cx="30163" cy="6238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36" name="Line 1164"/>
          <p:cNvSpPr>
            <a:spLocks noChangeShapeType="1"/>
          </p:cNvSpPr>
          <p:nvPr/>
        </p:nvSpPr>
        <p:spPr bwMode="auto">
          <a:xfrm>
            <a:off x="1758950" y="1104900"/>
            <a:ext cx="3762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37" name="Line 1165"/>
          <p:cNvSpPr>
            <a:spLocks noChangeShapeType="1"/>
          </p:cNvSpPr>
          <p:nvPr/>
        </p:nvSpPr>
        <p:spPr bwMode="auto">
          <a:xfrm>
            <a:off x="1752600" y="1458913"/>
            <a:ext cx="2492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38" name="Line 1166"/>
          <p:cNvSpPr>
            <a:spLocks noChangeShapeType="1"/>
          </p:cNvSpPr>
          <p:nvPr/>
        </p:nvSpPr>
        <p:spPr bwMode="auto">
          <a:xfrm flipV="1">
            <a:off x="1941513" y="1104900"/>
            <a:ext cx="114300" cy="4127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39" name="Line 1167"/>
          <p:cNvSpPr>
            <a:spLocks noChangeShapeType="1"/>
          </p:cNvSpPr>
          <p:nvPr/>
        </p:nvSpPr>
        <p:spPr bwMode="auto">
          <a:xfrm flipV="1">
            <a:off x="1835150" y="1104900"/>
            <a:ext cx="17463" cy="3540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40" name="Line 1168"/>
          <p:cNvSpPr>
            <a:spLocks noChangeShapeType="1"/>
          </p:cNvSpPr>
          <p:nvPr/>
        </p:nvSpPr>
        <p:spPr bwMode="auto">
          <a:xfrm flipV="1">
            <a:off x="1814513" y="1458913"/>
            <a:ext cx="20637" cy="4127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41" name="Line 1169"/>
          <p:cNvSpPr>
            <a:spLocks noChangeShapeType="1"/>
          </p:cNvSpPr>
          <p:nvPr/>
        </p:nvSpPr>
        <p:spPr bwMode="auto">
          <a:xfrm flipV="1">
            <a:off x="1852613" y="481013"/>
            <a:ext cx="28575" cy="6238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42" name="Line 1170"/>
          <p:cNvSpPr>
            <a:spLocks noChangeShapeType="1"/>
          </p:cNvSpPr>
          <p:nvPr/>
        </p:nvSpPr>
        <p:spPr bwMode="auto">
          <a:xfrm>
            <a:off x="2135188" y="1104900"/>
            <a:ext cx="3746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43" name="Line 1171"/>
          <p:cNvSpPr>
            <a:spLocks noChangeShapeType="1"/>
          </p:cNvSpPr>
          <p:nvPr/>
        </p:nvSpPr>
        <p:spPr bwMode="auto">
          <a:xfrm>
            <a:off x="2127250" y="1458913"/>
            <a:ext cx="2508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44" name="Line 1172"/>
          <p:cNvSpPr>
            <a:spLocks noChangeShapeType="1"/>
          </p:cNvSpPr>
          <p:nvPr/>
        </p:nvSpPr>
        <p:spPr bwMode="auto">
          <a:xfrm flipV="1">
            <a:off x="2316163" y="1104900"/>
            <a:ext cx="114300" cy="4127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45" name="Line 1173"/>
          <p:cNvSpPr>
            <a:spLocks noChangeShapeType="1"/>
          </p:cNvSpPr>
          <p:nvPr/>
        </p:nvSpPr>
        <p:spPr bwMode="auto">
          <a:xfrm flipV="1">
            <a:off x="2209800" y="1104900"/>
            <a:ext cx="17463" cy="3540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46" name="Line 1174"/>
          <p:cNvSpPr>
            <a:spLocks noChangeShapeType="1"/>
          </p:cNvSpPr>
          <p:nvPr/>
        </p:nvSpPr>
        <p:spPr bwMode="auto">
          <a:xfrm flipV="1">
            <a:off x="2190750" y="1458913"/>
            <a:ext cx="19050" cy="4127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47" name="Line 1175"/>
          <p:cNvSpPr>
            <a:spLocks noChangeShapeType="1"/>
          </p:cNvSpPr>
          <p:nvPr/>
        </p:nvSpPr>
        <p:spPr bwMode="auto">
          <a:xfrm flipV="1">
            <a:off x="2227263" y="481013"/>
            <a:ext cx="30162" cy="6238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48" name="Line 1176"/>
          <p:cNvSpPr>
            <a:spLocks noChangeShapeType="1"/>
          </p:cNvSpPr>
          <p:nvPr/>
        </p:nvSpPr>
        <p:spPr bwMode="auto">
          <a:xfrm>
            <a:off x="2509838" y="1104900"/>
            <a:ext cx="3762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49" name="Line 1177"/>
          <p:cNvSpPr>
            <a:spLocks noChangeShapeType="1"/>
          </p:cNvSpPr>
          <p:nvPr/>
        </p:nvSpPr>
        <p:spPr bwMode="auto">
          <a:xfrm>
            <a:off x="2503488" y="1458913"/>
            <a:ext cx="2492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50" name="Line 1178"/>
          <p:cNvSpPr>
            <a:spLocks noChangeShapeType="1"/>
          </p:cNvSpPr>
          <p:nvPr/>
        </p:nvSpPr>
        <p:spPr bwMode="auto">
          <a:xfrm flipV="1">
            <a:off x="2692400" y="1104900"/>
            <a:ext cx="114300" cy="4127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51" name="Line 1179"/>
          <p:cNvSpPr>
            <a:spLocks noChangeShapeType="1"/>
          </p:cNvSpPr>
          <p:nvPr/>
        </p:nvSpPr>
        <p:spPr bwMode="auto">
          <a:xfrm flipV="1">
            <a:off x="2586038" y="1104900"/>
            <a:ext cx="17462" cy="3540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52" name="Line 1180"/>
          <p:cNvSpPr>
            <a:spLocks noChangeShapeType="1"/>
          </p:cNvSpPr>
          <p:nvPr/>
        </p:nvSpPr>
        <p:spPr bwMode="auto">
          <a:xfrm flipV="1">
            <a:off x="2565400" y="1458913"/>
            <a:ext cx="20638" cy="4127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53" name="Line 1181"/>
          <p:cNvSpPr>
            <a:spLocks noChangeShapeType="1"/>
          </p:cNvSpPr>
          <p:nvPr/>
        </p:nvSpPr>
        <p:spPr bwMode="auto">
          <a:xfrm flipV="1">
            <a:off x="2603500" y="481013"/>
            <a:ext cx="28575" cy="6238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54" name="Line 1182"/>
          <p:cNvSpPr>
            <a:spLocks noChangeShapeType="1"/>
          </p:cNvSpPr>
          <p:nvPr/>
        </p:nvSpPr>
        <p:spPr bwMode="auto">
          <a:xfrm>
            <a:off x="2886075" y="1104900"/>
            <a:ext cx="3746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55" name="Line 1183"/>
          <p:cNvSpPr>
            <a:spLocks noChangeShapeType="1"/>
          </p:cNvSpPr>
          <p:nvPr/>
        </p:nvSpPr>
        <p:spPr bwMode="auto">
          <a:xfrm>
            <a:off x="2878138" y="1458913"/>
            <a:ext cx="2508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56" name="Line 1184"/>
          <p:cNvSpPr>
            <a:spLocks noChangeShapeType="1"/>
          </p:cNvSpPr>
          <p:nvPr/>
        </p:nvSpPr>
        <p:spPr bwMode="auto">
          <a:xfrm flipV="1">
            <a:off x="3067050" y="1104900"/>
            <a:ext cx="114300" cy="4127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57" name="Line 1185"/>
          <p:cNvSpPr>
            <a:spLocks noChangeShapeType="1"/>
          </p:cNvSpPr>
          <p:nvPr/>
        </p:nvSpPr>
        <p:spPr bwMode="auto">
          <a:xfrm flipV="1">
            <a:off x="2960688" y="1104900"/>
            <a:ext cx="17462" cy="3540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58" name="Line 1186"/>
          <p:cNvSpPr>
            <a:spLocks noChangeShapeType="1"/>
          </p:cNvSpPr>
          <p:nvPr/>
        </p:nvSpPr>
        <p:spPr bwMode="auto">
          <a:xfrm flipV="1">
            <a:off x="2941638" y="1458913"/>
            <a:ext cx="19050" cy="4127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59" name="Line 1187"/>
          <p:cNvSpPr>
            <a:spLocks noChangeShapeType="1"/>
          </p:cNvSpPr>
          <p:nvPr/>
        </p:nvSpPr>
        <p:spPr bwMode="auto">
          <a:xfrm flipV="1">
            <a:off x="2978150" y="481013"/>
            <a:ext cx="30163" cy="6238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60" name="Line 1188"/>
          <p:cNvSpPr>
            <a:spLocks noChangeShapeType="1"/>
          </p:cNvSpPr>
          <p:nvPr/>
        </p:nvSpPr>
        <p:spPr bwMode="auto">
          <a:xfrm>
            <a:off x="3260725" y="1104900"/>
            <a:ext cx="3746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61" name="Line 1189"/>
          <p:cNvSpPr>
            <a:spLocks noChangeShapeType="1"/>
          </p:cNvSpPr>
          <p:nvPr/>
        </p:nvSpPr>
        <p:spPr bwMode="auto">
          <a:xfrm>
            <a:off x="3252788" y="1458913"/>
            <a:ext cx="2508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62" name="Line 1190"/>
          <p:cNvSpPr>
            <a:spLocks noChangeShapeType="1"/>
          </p:cNvSpPr>
          <p:nvPr/>
        </p:nvSpPr>
        <p:spPr bwMode="auto">
          <a:xfrm flipV="1">
            <a:off x="3443288" y="1104900"/>
            <a:ext cx="114300" cy="4127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63" name="Line 1191"/>
          <p:cNvSpPr>
            <a:spLocks noChangeShapeType="1"/>
          </p:cNvSpPr>
          <p:nvPr/>
        </p:nvSpPr>
        <p:spPr bwMode="auto">
          <a:xfrm flipV="1">
            <a:off x="3336925" y="1104900"/>
            <a:ext cx="15875" cy="3540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64" name="Line 1192"/>
          <p:cNvSpPr>
            <a:spLocks noChangeShapeType="1"/>
          </p:cNvSpPr>
          <p:nvPr/>
        </p:nvSpPr>
        <p:spPr bwMode="auto">
          <a:xfrm flipV="1">
            <a:off x="3316288" y="1458913"/>
            <a:ext cx="20637" cy="4127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65" name="Line 1193"/>
          <p:cNvSpPr>
            <a:spLocks noChangeShapeType="1"/>
          </p:cNvSpPr>
          <p:nvPr/>
        </p:nvSpPr>
        <p:spPr bwMode="auto">
          <a:xfrm flipV="1">
            <a:off x="3352800" y="481013"/>
            <a:ext cx="30163" cy="6238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66" name="Line 1194"/>
          <p:cNvSpPr>
            <a:spLocks noChangeShapeType="1"/>
          </p:cNvSpPr>
          <p:nvPr/>
        </p:nvSpPr>
        <p:spPr bwMode="auto">
          <a:xfrm>
            <a:off x="3635375" y="1104900"/>
            <a:ext cx="3762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67" name="Line 1195"/>
          <p:cNvSpPr>
            <a:spLocks noChangeShapeType="1"/>
          </p:cNvSpPr>
          <p:nvPr/>
        </p:nvSpPr>
        <p:spPr bwMode="auto">
          <a:xfrm>
            <a:off x="3629025" y="1458913"/>
            <a:ext cx="2492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68" name="Line 1196"/>
          <p:cNvSpPr>
            <a:spLocks noChangeShapeType="1"/>
          </p:cNvSpPr>
          <p:nvPr/>
        </p:nvSpPr>
        <p:spPr bwMode="auto">
          <a:xfrm flipV="1">
            <a:off x="3817938" y="1104900"/>
            <a:ext cx="114300" cy="4127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69" name="Line 1197"/>
          <p:cNvSpPr>
            <a:spLocks noChangeShapeType="1"/>
          </p:cNvSpPr>
          <p:nvPr/>
        </p:nvSpPr>
        <p:spPr bwMode="auto">
          <a:xfrm flipV="1">
            <a:off x="3711575" y="1104900"/>
            <a:ext cx="17463" cy="3540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70" name="Line 1198"/>
          <p:cNvSpPr>
            <a:spLocks noChangeShapeType="1"/>
          </p:cNvSpPr>
          <p:nvPr/>
        </p:nvSpPr>
        <p:spPr bwMode="auto">
          <a:xfrm flipV="1">
            <a:off x="3692525" y="1458913"/>
            <a:ext cx="19050" cy="4127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71" name="Line 1199"/>
          <p:cNvSpPr>
            <a:spLocks noChangeShapeType="1"/>
          </p:cNvSpPr>
          <p:nvPr/>
        </p:nvSpPr>
        <p:spPr bwMode="auto">
          <a:xfrm flipV="1">
            <a:off x="3729038" y="481013"/>
            <a:ext cx="28575" cy="6238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72" name="Line 1200"/>
          <p:cNvSpPr>
            <a:spLocks noChangeShapeType="1"/>
          </p:cNvSpPr>
          <p:nvPr/>
        </p:nvSpPr>
        <p:spPr bwMode="auto">
          <a:xfrm>
            <a:off x="4011613" y="1104900"/>
            <a:ext cx="3746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73" name="Line 1201"/>
          <p:cNvSpPr>
            <a:spLocks noChangeShapeType="1"/>
          </p:cNvSpPr>
          <p:nvPr/>
        </p:nvSpPr>
        <p:spPr bwMode="auto">
          <a:xfrm>
            <a:off x="4003675" y="1458913"/>
            <a:ext cx="2508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74" name="Line 1202"/>
          <p:cNvSpPr>
            <a:spLocks noChangeShapeType="1"/>
          </p:cNvSpPr>
          <p:nvPr/>
        </p:nvSpPr>
        <p:spPr bwMode="auto">
          <a:xfrm flipV="1">
            <a:off x="4192588" y="1104900"/>
            <a:ext cx="114300" cy="4127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75" name="Line 1203"/>
          <p:cNvSpPr>
            <a:spLocks noChangeShapeType="1"/>
          </p:cNvSpPr>
          <p:nvPr/>
        </p:nvSpPr>
        <p:spPr bwMode="auto">
          <a:xfrm flipV="1">
            <a:off x="4086225" y="1104900"/>
            <a:ext cx="17463" cy="3540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76" name="Line 1204"/>
          <p:cNvSpPr>
            <a:spLocks noChangeShapeType="1"/>
          </p:cNvSpPr>
          <p:nvPr/>
        </p:nvSpPr>
        <p:spPr bwMode="auto">
          <a:xfrm flipV="1">
            <a:off x="4067175" y="1458913"/>
            <a:ext cx="19050" cy="4127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77" name="Line 1205"/>
          <p:cNvSpPr>
            <a:spLocks noChangeShapeType="1"/>
          </p:cNvSpPr>
          <p:nvPr/>
        </p:nvSpPr>
        <p:spPr bwMode="auto">
          <a:xfrm flipV="1">
            <a:off x="4103688" y="481013"/>
            <a:ext cx="30162" cy="6238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78" name="Line 1206"/>
          <p:cNvSpPr>
            <a:spLocks noChangeShapeType="1"/>
          </p:cNvSpPr>
          <p:nvPr/>
        </p:nvSpPr>
        <p:spPr bwMode="auto">
          <a:xfrm>
            <a:off x="4386263" y="1104900"/>
            <a:ext cx="3762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79" name="Line 1207"/>
          <p:cNvSpPr>
            <a:spLocks noChangeShapeType="1"/>
          </p:cNvSpPr>
          <p:nvPr/>
        </p:nvSpPr>
        <p:spPr bwMode="auto">
          <a:xfrm>
            <a:off x="4379913" y="1458913"/>
            <a:ext cx="2492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80" name="Line 1208"/>
          <p:cNvSpPr>
            <a:spLocks noChangeShapeType="1"/>
          </p:cNvSpPr>
          <p:nvPr/>
        </p:nvSpPr>
        <p:spPr bwMode="auto">
          <a:xfrm flipV="1">
            <a:off x="4568825" y="1104900"/>
            <a:ext cx="114300" cy="4127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81" name="Line 1209"/>
          <p:cNvSpPr>
            <a:spLocks noChangeShapeType="1"/>
          </p:cNvSpPr>
          <p:nvPr/>
        </p:nvSpPr>
        <p:spPr bwMode="auto">
          <a:xfrm flipV="1">
            <a:off x="4462463" y="1104900"/>
            <a:ext cx="17462" cy="3540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82" name="Line 1210"/>
          <p:cNvSpPr>
            <a:spLocks noChangeShapeType="1"/>
          </p:cNvSpPr>
          <p:nvPr/>
        </p:nvSpPr>
        <p:spPr bwMode="auto">
          <a:xfrm flipV="1">
            <a:off x="4441825" y="1458913"/>
            <a:ext cx="20638" cy="4127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83" name="Line 1211"/>
          <p:cNvSpPr>
            <a:spLocks noChangeShapeType="1"/>
          </p:cNvSpPr>
          <p:nvPr/>
        </p:nvSpPr>
        <p:spPr bwMode="auto">
          <a:xfrm flipV="1">
            <a:off x="4479925" y="481013"/>
            <a:ext cx="28575" cy="6238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84" name="Line 1212"/>
          <p:cNvSpPr>
            <a:spLocks noChangeShapeType="1"/>
          </p:cNvSpPr>
          <p:nvPr/>
        </p:nvSpPr>
        <p:spPr bwMode="auto">
          <a:xfrm>
            <a:off x="4762500" y="1104900"/>
            <a:ext cx="3746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85" name="Line 1213"/>
          <p:cNvSpPr>
            <a:spLocks noChangeShapeType="1"/>
          </p:cNvSpPr>
          <p:nvPr/>
        </p:nvSpPr>
        <p:spPr bwMode="auto">
          <a:xfrm>
            <a:off x="4754563" y="1458913"/>
            <a:ext cx="2508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86" name="Line 1214"/>
          <p:cNvSpPr>
            <a:spLocks noChangeShapeType="1"/>
          </p:cNvSpPr>
          <p:nvPr/>
        </p:nvSpPr>
        <p:spPr bwMode="auto">
          <a:xfrm flipV="1">
            <a:off x="4943475" y="1104900"/>
            <a:ext cx="114300" cy="4127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87" name="Line 1215"/>
          <p:cNvSpPr>
            <a:spLocks noChangeShapeType="1"/>
          </p:cNvSpPr>
          <p:nvPr/>
        </p:nvSpPr>
        <p:spPr bwMode="auto">
          <a:xfrm flipV="1">
            <a:off x="4837113" y="1104900"/>
            <a:ext cx="17462" cy="3540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88" name="Line 1216"/>
          <p:cNvSpPr>
            <a:spLocks noChangeShapeType="1"/>
          </p:cNvSpPr>
          <p:nvPr/>
        </p:nvSpPr>
        <p:spPr bwMode="auto">
          <a:xfrm flipV="1">
            <a:off x="4818063" y="1458913"/>
            <a:ext cx="19050" cy="4127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03489" name="Line 1217"/>
          <p:cNvSpPr>
            <a:spLocks noChangeShapeType="1"/>
          </p:cNvSpPr>
          <p:nvPr/>
        </p:nvSpPr>
        <p:spPr bwMode="auto">
          <a:xfrm flipV="1">
            <a:off x="4854575" y="481013"/>
            <a:ext cx="30163" cy="6238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2103490" name="Group 1218"/>
          <p:cNvGrpSpPr>
            <a:grpSpLocks/>
          </p:cNvGrpSpPr>
          <p:nvPr/>
        </p:nvGrpSpPr>
        <p:grpSpPr bwMode="auto">
          <a:xfrm>
            <a:off x="941388" y="2935288"/>
            <a:ext cx="566737" cy="1106487"/>
            <a:chOff x="593" y="1849"/>
            <a:chExt cx="357" cy="697"/>
          </a:xfrm>
        </p:grpSpPr>
        <p:sp>
          <p:nvSpPr>
            <p:cNvPr id="2103491" name="Line 1219"/>
            <p:cNvSpPr>
              <a:spLocks noChangeShapeType="1"/>
            </p:cNvSpPr>
            <p:nvPr/>
          </p:nvSpPr>
          <p:spPr bwMode="auto">
            <a:xfrm>
              <a:off x="700" y="1966"/>
              <a:ext cx="1" cy="47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492" name="Line 1220"/>
            <p:cNvSpPr>
              <a:spLocks noChangeShapeType="1"/>
            </p:cNvSpPr>
            <p:nvPr/>
          </p:nvSpPr>
          <p:spPr bwMode="auto">
            <a:xfrm>
              <a:off x="727" y="1937"/>
              <a:ext cx="7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493" name="Line 1221"/>
            <p:cNvSpPr>
              <a:spLocks noChangeShapeType="1"/>
            </p:cNvSpPr>
            <p:nvPr/>
          </p:nvSpPr>
          <p:spPr bwMode="auto">
            <a:xfrm>
              <a:off x="725" y="2475"/>
              <a:ext cx="1" cy="7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494" name="Line 1222"/>
            <p:cNvSpPr>
              <a:spLocks noChangeShapeType="1"/>
            </p:cNvSpPr>
            <p:nvPr/>
          </p:nvSpPr>
          <p:spPr bwMode="auto">
            <a:xfrm>
              <a:off x="915" y="1956"/>
              <a:ext cx="1" cy="50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495" name="Line 1223"/>
            <p:cNvSpPr>
              <a:spLocks noChangeShapeType="1"/>
            </p:cNvSpPr>
            <p:nvPr/>
          </p:nvSpPr>
          <p:spPr bwMode="auto">
            <a:xfrm>
              <a:off x="797" y="1913"/>
              <a:ext cx="7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496" name="Line 1224"/>
            <p:cNvSpPr>
              <a:spLocks noChangeShapeType="1"/>
            </p:cNvSpPr>
            <p:nvPr/>
          </p:nvSpPr>
          <p:spPr bwMode="auto">
            <a:xfrm>
              <a:off x="797" y="2483"/>
              <a:ext cx="7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497" name="Line 1225"/>
            <p:cNvSpPr>
              <a:spLocks noChangeShapeType="1"/>
            </p:cNvSpPr>
            <p:nvPr/>
          </p:nvSpPr>
          <p:spPr bwMode="auto">
            <a:xfrm>
              <a:off x="893" y="1966"/>
              <a:ext cx="1" cy="47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498" name="Line 1226"/>
            <p:cNvSpPr>
              <a:spLocks noChangeShapeType="1"/>
            </p:cNvSpPr>
            <p:nvPr/>
          </p:nvSpPr>
          <p:spPr bwMode="auto">
            <a:xfrm>
              <a:off x="797" y="1937"/>
              <a:ext cx="6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499" name="Line 1227"/>
            <p:cNvSpPr>
              <a:spLocks noChangeShapeType="1"/>
            </p:cNvSpPr>
            <p:nvPr/>
          </p:nvSpPr>
          <p:spPr bwMode="auto">
            <a:xfrm>
              <a:off x="868" y="2475"/>
              <a:ext cx="1" cy="7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00" name="Line 1228"/>
            <p:cNvSpPr>
              <a:spLocks noChangeShapeType="1"/>
            </p:cNvSpPr>
            <p:nvPr/>
          </p:nvSpPr>
          <p:spPr bwMode="auto">
            <a:xfrm>
              <a:off x="897" y="1960"/>
              <a:ext cx="5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01" name="Freeform 1229"/>
            <p:cNvSpPr>
              <a:spLocks noChangeArrowheads="1"/>
            </p:cNvSpPr>
            <p:nvPr/>
          </p:nvSpPr>
          <p:spPr bwMode="auto">
            <a:xfrm>
              <a:off x="868" y="1913"/>
              <a:ext cx="47" cy="47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21600" y="0"/>
                    <a:pt x="21600" y="21600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02" name="Freeform 1230"/>
            <p:cNvSpPr>
              <a:spLocks noChangeArrowheads="1"/>
            </p:cNvSpPr>
            <p:nvPr/>
          </p:nvSpPr>
          <p:spPr bwMode="auto">
            <a:xfrm>
              <a:off x="700" y="2436"/>
              <a:ext cx="32" cy="32"/>
            </a:xfrm>
            <a:custGeom>
              <a:avLst/>
              <a:gdLst>
                <a:gd name="T0" fmla="*/ 21600 w 21600"/>
                <a:gd name="T1" fmla="*/ 21600 h 21600"/>
                <a:gd name="T2" fmla="*/ 0 w 21600"/>
                <a:gd name="T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0" y="21600"/>
                    <a:pt x="0" y="0"/>
                    <a:pt x="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03" name="Line 1231"/>
            <p:cNvSpPr>
              <a:spLocks noChangeShapeType="1"/>
            </p:cNvSpPr>
            <p:nvPr/>
          </p:nvSpPr>
          <p:spPr bwMode="auto">
            <a:xfrm>
              <a:off x="732" y="2416"/>
              <a:ext cx="1" cy="6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04" name="Freeform 1232"/>
            <p:cNvSpPr>
              <a:spLocks noChangeArrowheads="1"/>
            </p:cNvSpPr>
            <p:nvPr/>
          </p:nvSpPr>
          <p:spPr bwMode="auto">
            <a:xfrm>
              <a:off x="861" y="2436"/>
              <a:ext cx="32" cy="32"/>
            </a:xfrm>
            <a:custGeom>
              <a:avLst/>
              <a:gdLst>
                <a:gd name="T0" fmla="*/ 0 w 21600"/>
                <a:gd name="T1" fmla="*/ 21600 h 21600"/>
                <a:gd name="T2" fmla="*/ 21600 w 21600"/>
                <a:gd name="T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21600" y="21600"/>
                    <a:pt x="21600" y="0"/>
                    <a:pt x="2160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05" name="Line 1233"/>
            <p:cNvSpPr>
              <a:spLocks noChangeShapeType="1"/>
            </p:cNvSpPr>
            <p:nvPr/>
          </p:nvSpPr>
          <p:spPr bwMode="auto">
            <a:xfrm>
              <a:off x="861" y="2351"/>
              <a:ext cx="1" cy="12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06" name="Freeform 1234"/>
            <p:cNvSpPr>
              <a:spLocks noChangeArrowheads="1"/>
            </p:cNvSpPr>
            <p:nvPr/>
          </p:nvSpPr>
          <p:spPr bwMode="auto">
            <a:xfrm>
              <a:off x="868" y="2436"/>
              <a:ext cx="47" cy="47"/>
            </a:xfrm>
            <a:custGeom>
              <a:avLst/>
              <a:gdLst>
                <a:gd name="T0" fmla="*/ 0 w 21600"/>
                <a:gd name="T1" fmla="*/ 21600 h 21600"/>
                <a:gd name="T2" fmla="*/ 21600 w 21600"/>
                <a:gd name="T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21600" y="21600"/>
                    <a:pt x="21600" y="0"/>
                    <a:pt x="2160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07" name="Line 1235"/>
            <p:cNvSpPr>
              <a:spLocks noChangeShapeType="1"/>
            </p:cNvSpPr>
            <p:nvPr/>
          </p:nvSpPr>
          <p:spPr bwMode="auto">
            <a:xfrm>
              <a:off x="827" y="2436"/>
              <a:ext cx="12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08" name="Line 1236"/>
            <p:cNvSpPr>
              <a:spLocks noChangeShapeType="1"/>
            </p:cNvSpPr>
            <p:nvPr/>
          </p:nvSpPr>
          <p:spPr bwMode="auto">
            <a:xfrm>
              <a:off x="732" y="1928"/>
              <a:ext cx="1" cy="9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09" name="Line 1237"/>
            <p:cNvSpPr>
              <a:spLocks noChangeShapeType="1"/>
            </p:cNvSpPr>
            <p:nvPr/>
          </p:nvSpPr>
          <p:spPr bwMode="auto">
            <a:xfrm>
              <a:off x="693" y="1970"/>
              <a:ext cx="5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10" name="Freeform 1238"/>
            <p:cNvSpPr>
              <a:spLocks noChangeArrowheads="1"/>
            </p:cNvSpPr>
            <p:nvPr/>
          </p:nvSpPr>
          <p:spPr bwMode="auto">
            <a:xfrm>
              <a:off x="700" y="1937"/>
              <a:ext cx="32" cy="33"/>
            </a:xfrm>
            <a:custGeom>
              <a:avLst/>
              <a:gdLst>
                <a:gd name="T0" fmla="*/ 21600 w 21600"/>
                <a:gd name="T1" fmla="*/ 0 h 21600"/>
                <a:gd name="T2" fmla="*/ 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0" y="0"/>
                    <a:pt x="0" y="21600"/>
                    <a:pt x="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11" name="Line 1239"/>
            <p:cNvSpPr>
              <a:spLocks noChangeShapeType="1"/>
            </p:cNvSpPr>
            <p:nvPr/>
          </p:nvSpPr>
          <p:spPr bwMode="auto">
            <a:xfrm>
              <a:off x="861" y="1928"/>
              <a:ext cx="1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12" name="Line 1240"/>
            <p:cNvSpPr>
              <a:spLocks noChangeShapeType="1"/>
            </p:cNvSpPr>
            <p:nvPr/>
          </p:nvSpPr>
          <p:spPr bwMode="auto">
            <a:xfrm>
              <a:off x="825" y="1970"/>
              <a:ext cx="7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13" name="Freeform 1241"/>
            <p:cNvSpPr>
              <a:spLocks noChangeArrowheads="1"/>
            </p:cNvSpPr>
            <p:nvPr/>
          </p:nvSpPr>
          <p:spPr bwMode="auto">
            <a:xfrm>
              <a:off x="861" y="1937"/>
              <a:ext cx="32" cy="33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21600" y="0"/>
                    <a:pt x="21600" y="21600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14" name="Line 1242"/>
            <p:cNvSpPr>
              <a:spLocks noChangeShapeType="1"/>
            </p:cNvSpPr>
            <p:nvPr/>
          </p:nvSpPr>
          <p:spPr bwMode="auto">
            <a:xfrm>
              <a:off x="678" y="1956"/>
              <a:ext cx="1" cy="50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15" name="Line 1243"/>
            <p:cNvSpPr>
              <a:spLocks noChangeShapeType="1"/>
            </p:cNvSpPr>
            <p:nvPr/>
          </p:nvSpPr>
          <p:spPr bwMode="auto">
            <a:xfrm>
              <a:off x="725" y="2483"/>
              <a:ext cx="7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16" name="Freeform 1244"/>
            <p:cNvSpPr>
              <a:spLocks noChangeArrowheads="1"/>
            </p:cNvSpPr>
            <p:nvPr/>
          </p:nvSpPr>
          <p:spPr bwMode="auto">
            <a:xfrm>
              <a:off x="678" y="2436"/>
              <a:ext cx="47" cy="47"/>
            </a:xfrm>
            <a:custGeom>
              <a:avLst/>
              <a:gdLst>
                <a:gd name="T0" fmla="*/ 21600 w 21600"/>
                <a:gd name="T1" fmla="*/ 21600 h 21600"/>
                <a:gd name="T2" fmla="*/ 0 w 21600"/>
                <a:gd name="T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0" y="21600"/>
                    <a:pt x="0" y="0"/>
                    <a:pt x="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17" name="Line 1245"/>
            <p:cNvSpPr>
              <a:spLocks noChangeShapeType="1"/>
            </p:cNvSpPr>
            <p:nvPr/>
          </p:nvSpPr>
          <p:spPr bwMode="auto">
            <a:xfrm>
              <a:off x="725" y="1913"/>
              <a:ext cx="7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18" name="Line 1246"/>
            <p:cNvSpPr>
              <a:spLocks noChangeShapeType="1"/>
            </p:cNvSpPr>
            <p:nvPr/>
          </p:nvSpPr>
          <p:spPr bwMode="auto">
            <a:xfrm>
              <a:off x="593" y="1960"/>
              <a:ext cx="10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19" name="Freeform 1247"/>
            <p:cNvSpPr>
              <a:spLocks noChangeArrowheads="1"/>
            </p:cNvSpPr>
            <p:nvPr/>
          </p:nvSpPr>
          <p:spPr bwMode="auto">
            <a:xfrm>
              <a:off x="678" y="1913"/>
              <a:ext cx="47" cy="47"/>
            </a:xfrm>
            <a:custGeom>
              <a:avLst/>
              <a:gdLst>
                <a:gd name="T0" fmla="*/ 21600 w 21600"/>
                <a:gd name="T1" fmla="*/ 0 h 21600"/>
                <a:gd name="T2" fmla="*/ 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0" y="0"/>
                    <a:pt x="0" y="21600"/>
                    <a:pt x="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20" name="Line 1248"/>
            <p:cNvSpPr>
              <a:spLocks noChangeShapeType="1"/>
            </p:cNvSpPr>
            <p:nvPr/>
          </p:nvSpPr>
          <p:spPr bwMode="auto">
            <a:xfrm>
              <a:off x="732" y="2468"/>
              <a:ext cx="12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21" name="Line 1249"/>
            <p:cNvSpPr>
              <a:spLocks noChangeShapeType="1"/>
            </p:cNvSpPr>
            <p:nvPr/>
          </p:nvSpPr>
          <p:spPr bwMode="auto">
            <a:xfrm>
              <a:off x="593" y="2436"/>
              <a:ext cx="15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22" name="Line 1250"/>
            <p:cNvSpPr>
              <a:spLocks noChangeShapeType="1"/>
            </p:cNvSpPr>
            <p:nvPr/>
          </p:nvSpPr>
          <p:spPr bwMode="auto">
            <a:xfrm>
              <a:off x="725" y="1849"/>
              <a:ext cx="1" cy="6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23" name="Line 1251"/>
            <p:cNvSpPr>
              <a:spLocks noChangeShapeType="1"/>
            </p:cNvSpPr>
            <p:nvPr/>
          </p:nvSpPr>
          <p:spPr bwMode="auto">
            <a:xfrm>
              <a:off x="868" y="1849"/>
              <a:ext cx="1" cy="6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103524" name="Group 1252"/>
          <p:cNvGrpSpPr>
            <a:grpSpLocks/>
          </p:cNvGrpSpPr>
          <p:nvPr/>
        </p:nvGrpSpPr>
        <p:grpSpPr bwMode="auto">
          <a:xfrm>
            <a:off x="1616075" y="2935288"/>
            <a:ext cx="557213" cy="1106487"/>
            <a:chOff x="1018" y="1849"/>
            <a:chExt cx="351" cy="697"/>
          </a:xfrm>
        </p:grpSpPr>
        <p:sp>
          <p:nvSpPr>
            <p:cNvPr id="2103525" name="Line 1253"/>
            <p:cNvSpPr>
              <a:spLocks noChangeShapeType="1"/>
            </p:cNvSpPr>
            <p:nvPr/>
          </p:nvSpPr>
          <p:spPr bwMode="auto">
            <a:xfrm>
              <a:off x="1124" y="1966"/>
              <a:ext cx="1" cy="47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26" name="Line 1254"/>
            <p:cNvSpPr>
              <a:spLocks noChangeShapeType="1"/>
            </p:cNvSpPr>
            <p:nvPr/>
          </p:nvSpPr>
          <p:spPr bwMode="auto">
            <a:xfrm>
              <a:off x="1151" y="1937"/>
              <a:ext cx="7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27" name="Line 1255"/>
            <p:cNvSpPr>
              <a:spLocks noChangeShapeType="1"/>
            </p:cNvSpPr>
            <p:nvPr/>
          </p:nvSpPr>
          <p:spPr bwMode="auto">
            <a:xfrm>
              <a:off x="1150" y="2475"/>
              <a:ext cx="1" cy="7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28" name="Line 1256"/>
            <p:cNvSpPr>
              <a:spLocks noChangeShapeType="1"/>
            </p:cNvSpPr>
            <p:nvPr/>
          </p:nvSpPr>
          <p:spPr bwMode="auto">
            <a:xfrm>
              <a:off x="1340" y="1956"/>
              <a:ext cx="1" cy="50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29" name="Line 1257"/>
            <p:cNvSpPr>
              <a:spLocks noChangeShapeType="1"/>
            </p:cNvSpPr>
            <p:nvPr/>
          </p:nvSpPr>
          <p:spPr bwMode="auto">
            <a:xfrm>
              <a:off x="1221" y="1913"/>
              <a:ext cx="7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30" name="Line 1258"/>
            <p:cNvSpPr>
              <a:spLocks noChangeShapeType="1"/>
            </p:cNvSpPr>
            <p:nvPr/>
          </p:nvSpPr>
          <p:spPr bwMode="auto">
            <a:xfrm>
              <a:off x="1221" y="2483"/>
              <a:ext cx="7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31" name="Line 1259"/>
            <p:cNvSpPr>
              <a:spLocks noChangeShapeType="1"/>
            </p:cNvSpPr>
            <p:nvPr/>
          </p:nvSpPr>
          <p:spPr bwMode="auto">
            <a:xfrm>
              <a:off x="1318" y="1966"/>
              <a:ext cx="1" cy="47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32" name="Line 1260"/>
            <p:cNvSpPr>
              <a:spLocks noChangeShapeType="1"/>
            </p:cNvSpPr>
            <p:nvPr/>
          </p:nvSpPr>
          <p:spPr bwMode="auto">
            <a:xfrm>
              <a:off x="1221" y="1937"/>
              <a:ext cx="7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33" name="Line 1261"/>
            <p:cNvSpPr>
              <a:spLocks noChangeShapeType="1"/>
            </p:cNvSpPr>
            <p:nvPr/>
          </p:nvSpPr>
          <p:spPr bwMode="auto">
            <a:xfrm>
              <a:off x="1293" y="2475"/>
              <a:ext cx="1" cy="7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34" name="Line 1262"/>
            <p:cNvSpPr>
              <a:spLocks noChangeShapeType="1"/>
            </p:cNvSpPr>
            <p:nvPr/>
          </p:nvSpPr>
          <p:spPr bwMode="auto">
            <a:xfrm>
              <a:off x="1322" y="1960"/>
              <a:ext cx="4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35" name="Freeform 1263"/>
            <p:cNvSpPr>
              <a:spLocks noChangeArrowheads="1"/>
            </p:cNvSpPr>
            <p:nvPr/>
          </p:nvSpPr>
          <p:spPr bwMode="auto">
            <a:xfrm>
              <a:off x="1293" y="1913"/>
              <a:ext cx="47" cy="47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21600" y="0"/>
                    <a:pt x="21600" y="21600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36" name="Freeform 1264"/>
            <p:cNvSpPr>
              <a:spLocks noChangeArrowheads="1"/>
            </p:cNvSpPr>
            <p:nvPr/>
          </p:nvSpPr>
          <p:spPr bwMode="auto">
            <a:xfrm>
              <a:off x="1124" y="2436"/>
              <a:ext cx="33" cy="32"/>
            </a:xfrm>
            <a:custGeom>
              <a:avLst/>
              <a:gdLst>
                <a:gd name="T0" fmla="*/ 21600 w 21600"/>
                <a:gd name="T1" fmla="*/ 21600 h 21600"/>
                <a:gd name="T2" fmla="*/ 0 w 21600"/>
                <a:gd name="T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0" y="21600"/>
                    <a:pt x="0" y="0"/>
                    <a:pt x="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37" name="Line 1265"/>
            <p:cNvSpPr>
              <a:spLocks noChangeShapeType="1"/>
            </p:cNvSpPr>
            <p:nvPr/>
          </p:nvSpPr>
          <p:spPr bwMode="auto">
            <a:xfrm>
              <a:off x="1157" y="2416"/>
              <a:ext cx="1" cy="6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38" name="Freeform 1266"/>
            <p:cNvSpPr>
              <a:spLocks noChangeArrowheads="1"/>
            </p:cNvSpPr>
            <p:nvPr/>
          </p:nvSpPr>
          <p:spPr bwMode="auto">
            <a:xfrm>
              <a:off x="1286" y="2436"/>
              <a:ext cx="32" cy="32"/>
            </a:xfrm>
            <a:custGeom>
              <a:avLst/>
              <a:gdLst>
                <a:gd name="T0" fmla="*/ 0 w 21600"/>
                <a:gd name="T1" fmla="*/ 21600 h 21600"/>
                <a:gd name="T2" fmla="*/ 21600 w 21600"/>
                <a:gd name="T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21600" y="21600"/>
                    <a:pt x="21600" y="0"/>
                    <a:pt x="2160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39" name="Line 1267"/>
            <p:cNvSpPr>
              <a:spLocks noChangeShapeType="1"/>
            </p:cNvSpPr>
            <p:nvPr/>
          </p:nvSpPr>
          <p:spPr bwMode="auto">
            <a:xfrm>
              <a:off x="1286" y="2351"/>
              <a:ext cx="1" cy="12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40" name="Freeform 1268"/>
            <p:cNvSpPr>
              <a:spLocks noChangeArrowheads="1"/>
            </p:cNvSpPr>
            <p:nvPr/>
          </p:nvSpPr>
          <p:spPr bwMode="auto">
            <a:xfrm>
              <a:off x="1293" y="2436"/>
              <a:ext cx="47" cy="47"/>
            </a:xfrm>
            <a:custGeom>
              <a:avLst/>
              <a:gdLst>
                <a:gd name="T0" fmla="*/ 0 w 21600"/>
                <a:gd name="T1" fmla="*/ 21600 h 21600"/>
                <a:gd name="T2" fmla="*/ 21600 w 21600"/>
                <a:gd name="T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21600" y="21600"/>
                    <a:pt x="21600" y="0"/>
                    <a:pt x="2160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41" name="Line 1269"/>
            <p:cNvSpPr>
              <a:spLocks noChangeShapeType="1"/>
            </p:cNvSpPr>
            <p:nvPr/>
          </p:nvSpPr>
          <p:spPr bwMode="auto">
            <a:xfrm>
              <a:off x="1252" y="2436"/>
              <a:ext cx="11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42" name="Line 1270"/>
            <p:cNvSpPr>
              <a:spLocks noChangeShapeType="1"/>
            </p:cNvSpPr>
            <p:nvPr/>
          </p:nvSpPr>
          <p:spPr bwMode="auto">
            <a:xfrm>
              <a:off x="1157" y="1928"/>
              <a:ext cx="1" cy="9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43" name="Line 1271"/>
            <p:cNvSpPr>
              <a:spLocks noChangeShapeType="1"/>
            </p:cNvSpPr>
            <p:nvPr/>
          </p:nvSpPr>
          <p:spPr bwMode="auto">
            <a:xfrm>
              <a:off x="1118" y="1970"/>
              <a:ext cx="5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44" name="Freeform 1272"/>
            <p:cNvSpPr>
              <a:spLocks noChangeArrowheads="1"/>
            </p:cNvSpPr>
            <p:nvPr/>
          </p:nvSpPr>
          <p:spPr bwMode="auto">
            <a:xfrm>
              <a:off x="1124" y="1937"/>
              <a:ext cx="33" cy="33"/>
            </a:xfrm>
            <a:custGeom>
              <a:avLst/>
              <a:gdLst>
                <a:gd name="T0" fmla="*/ 21600 w 21600"/>
                <a:gd name="T1" fmla="*/ 0 h 21600"/>
                <a:gd name="T2" fmla="*/ 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0" y="0"/>
                    <a:pt x="0" y="21600"/>
                    <a:pt x="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45" name="Line 1273"/>
            <p:cNvSpPr>
              <a:spLocks noChangeShapeType="1"/>
            </p:cNvSpPr>
            <p:nvPr/>
          </p:nvSpPr>
          <p:spPr bwMode="auto">
            <a:xfrm>
              <a:off x="1286" y="1928"/>
              <a:ext cx="1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46" name="Line 1274"/>
            <p:cNvSpPr>
              <a:spLocks noChangeShapeType="1"/>
            </p:cNvSpPr>
            <p:nvPr/>
          </p:nvSpPr>
          <p:spPr bwMode="auto">
            <a:xfrm>
              <a:off x="1250" y="1970"/>
              <a:ext cx="7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47" name="Freeform 1275"/>
            <p:cNvSpPr>
              <a:spLocks noChangeArrowheads="1"/>
            </p:cNvSpPr>
            <p:nvPr/>
          </p:nvSpPr>
          <p:spPr bwMode="auto">
            <a:xfrm>
              <a:off x="1286" y="1937"/>
              <a:ext cx="32" cy="33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21600" y="0"/>
                    <a:pt x="21600" y="21600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48" name="Line 1276"/>
            <p:cNvSpPr>
              <a:spLocks noChangeShapeType="1"/>
            </p:cNvSpPr>
            <p:nvPr/>
          </p:nvSpPr>
          <p:spPr bwMode="auto">
            <a:xfrm>
              <a:off x="1103" y="1956"/>
              <a:ext cx="1" cy="50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49" name="Line 1277"/>
            <p:cNvSpPr>
              <a:spLocks noChangeShapeType="1"/>
            </p:cNvSpPr>
            <p:nvPr/>
          </p:nvSpPr>
          <p:spPr bwMode="auto">
            <a:xfrm>
              <a:off x="1150" y="2483"/>
              <a:ext cx="7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50" name="Freeform 1278"/>
            <p:cNvSpPr>
              <a:spLocks noChangeArrowheads="1"/>
            </p:cNvSpPr>
            <p:nvPr/>
          </p:nvSpPr>
          <p:spPr bwMode="auto">
            <a:xfrm>
              <a:off x="1103" y="2436"/>
              <a:ext cx="47" cy="47"/>
            </a:xfrm>
            <a:custGeom>
              <a:avLst/>
              <a:gdLst>
                <a:gd name="T0" fmla="*/ 21600 w 21600"/>
                <a:gd name="T1" fmla="*/ 21600 h 21600"/>
                <a:gd name="T2" fmla="*/ 0 w 21600"/>
                <a:gd name="T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0" y="21600"/>
                    <a:pt x="0" y="0"/>
                    <a:pt x="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51" name="Line 1279"/>
            <p:cNvSpPr>
              <a:spLocks noChangeShapeType="1"/>
            </p:cNvSpPr>
            <p:nvPr/>
          </p:nvSpPr>
          <p:spPr bwMode="auto">
            <a:xfrm>
              <a:off x="1150" y="1913"/>
              <a:ext cx="7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52" name="Line 1280"/>
            <p:cNvSpPr>
              <a:spLocks noChangeShapeType="1"/>
            </p:cNvSpPr>
            <p:nvPr/>
          </p:nvSpPr>
          <p:spPr bwMode="auto">
            <a:xfrm>
              <a:off x="1018" y="1960"/>
              <a:ext cx="10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53" name="Freeform 1281"/>
            <p:cNvSpPr>
              <a:spLocks noChangeArrowheads="1"/>
            </p:cNvSpPr>
            <p:nvPr/>
          </p:nvSpPr>
          <p:spPr bwMode="auto">
            <a:xfrm>
              <a:off x="1103" y="1913"/>
              <a:ext cx="47" cy="47"/>
            </a:xfrm>
            <a:custGeom>
              <a:avLst/>
              <a:gdLst>
                <a:gd name="T0" fmla="*/ 21600 w 21600"/>
                <a:gd name="T1" fmla="*/ 0 h 21600"/>
                <a:gd name="T2" fmla="*/ 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0" y="0"/>
                    <a:pt x="0" y="21600"/>
                    <a:pt x="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54" name="Line 1282"/>
            <p:cNvSpPr>
              <a:spLocks noChangeShapeType="1"/>
            </p:cNvSpPr>
            <p:nvPr/>
          </p:nvSpPr>
          <p:spPr bwMode="auto">
            <a:xfrm>
              <a:off x="1157" y="2468"/>
              <a:ext cx="12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55" name="Line 1283"/>
            <p:cNvSpPr>
              <a:spLocks noChangeShapeType="1"/>
            </p:cNvSpPr>
            <p:nvPr/>
          </p:nvSpPr>
          <p:spPr bwMode="auto">
            <a:xfrm>
              <a:off x="1018" y="2436"/>
              <a:ext cx="15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56" name="Line 1284"/>
            <p:cNvSpPr>
              <a:spLocks noChangeShapeType="1"/>
            </p:cNvSpPr>
            <p:nvPr/>
          </p:nvSpPr>
          <p:spPr bwMode="auto">
            <a:xfrm>
              <a:off x="1150" y="1849"/>
              <a:ext cx="1" cy="6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57" name="Line 1285"/>
            <p:cNvSpPr>
              <a:spLocks noChangeShapeType="1"/>
            </p:cNvSpPr>
            <p:nvPr/>
          </p:nvSpPr>
          <p:spPr bwMode="auto">
            <a:xfrm>
              <a:off x="1293" y="1849"/>
              <a:ext cx="1" cy="6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103558" name="Group 1286"/>
          <p:cNvGrpSpPr>
            <a:grpSpLocks/>
          </p:cNvGrpSpPr>
          <p:nvPr/>
        </p:nvGrpSpPr>
        <p:grpSpPr bwMode="auto">
          <a:xfrm>
            <a:off x="2281238" y="2935288"/>
            <a:ext cx="558800" cy="1106487"/>
            <a:chOff x="1437" y="1849"/>
            <a:chExt cx="352" cy="697"/>
          </a:xfrm>
        </p:grpSpPr>
        <p:sp>
          <p:nvSpPr>
            <p:cNvPr id="2103559" name="Line 1287"/>
            <p:cNvSpPr>
              <a:spLocks noChangeShapeType="1"/>
            </p:cNvSpPr>
            <p:nvPr/>
          </p:nvSpPr>
          <p:spPr bwMode="auto">
            <a:xfrm>
              <a:off x="1544" y="1966"/>
              <a:ext cx="1" cy="47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60" name="Line 1288"/>
            <p:cNvSpPr>
              <a:spLocks noChangeShapeType="1"/>
            </p:cNvSpPr>
            <p:nvPr/>
          </p:nvSpPr>
          <p:spPr bwMode="auto">
            <a:xfrm>
              <a:off x="1571" y="1937"/>
              <a:ext cx="7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61" name="Line 1289"/>
            <p:cNvSpPr>
              <a:spLocks noChangeShapeType="1"/>
            </p:cNvSpPr>
            <p:nvPr/>
          </p:nvSpPr>
          <p:spPr bwMode="auto">
            <a:xfrm>
              <a:off x="1569" y="2475"/>
              <a:ext cx="1" cy="7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62" name="Line 1290"/>
            <p:cNvSpPr>
              <a:spLocks noChangeShapeType="1"/>
            </p:cNvSpPr>
            <p:nvPr/>
          </p:nvSpPr>
          <p:spPr bwMode="auto">
            <a:xfrm>
              <a:off x="1759" y="1956"/>
              <a:ext cx="1" cy="50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63" name="Line 1291"/>
            <p:cNvSpPr>
              <a:spLocks noChangeShapeType="1"/>
            </p:cNvSpPr>
            <p:nvPr/>
          </p:nvSpPr>
          <p:spPr bwMode="auto">
            <a:xfrm>
              <a:off x="1641" y="1913"/>
              <a:ext cx="7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64" name="Line 1292"/>
            <p:cNvSpPr>
              <a:spLocks noChangeShapeType="1"/>
            </p:cNvSpPr>
            <p:nvPr/>
          </p:nvSpPr>
          <p:spPr bwMode="auto">
            <a:xfrm>
              <a:off x="1641" y="2483"/>
              <a:ext cx="7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65" name="Line 1293"/>
            <p:cNvSpPr>
              <a:spLocks noChangeShapeType="1"/>
            </p:cNvSpPr>
            <p:nvPr/>
          </p:nvSpPr>
          <p:spPr bwMode="auto">
            <a:xfrm>
              <a:off x="1738" y="1966"/>
              <a:ext cx="1" cy="47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66" name="Line 1294"/>
            <p:cNvSpPr>
              <a:spLocks noChangeShapeType="1"/>
            </p:cNvSpPr>
            <p:nvPr/>
          </p:nvSpPr>
          <p:spPr bwMode="auto">
            <a:xfrm>
              <a:off x="1641" y="1937"/>
              <a:ext cx="6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67" name="Line 1295"/>
            <p:cNvSpPr>
              <a:spLocks noChangeShapeType="1"/>
            </p:cNvSpPr>
            <p:nvPr/>
          </p:nvSpPr>
          <p:spPr bwMode="auto">
            <a:xfrm>
              <a:off x="1712" y="2475"/>
              <a:ext cx="1" cy="7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68" name="Line 1296"/>
            <p:cNvSpPr>
              <a:spLocks noChangeShapeType="1"/>
            </p:cNvSpPr>
            <p:nvPr/>
          </p:nvSpPr>
          <p:spPr bwMode="auto">
            <a:xfrm>
              <a:off x="1741" y="1960"/>
              <a:ext cx="4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69" name="Freeform 1297"/>
            <p:cNvSpPr>
              <a:spLocks noChangeArrowheads="1"/>
            </p:cNvSpPr>
            <p:nvPr/>
          </p:nvSpPr>
          <p:spPr bwMode="auto">
            <a:xfrm>
              <a:off x="1712" y="1913"/>
              <a:ext cx="47" cy="47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21600" y="0"/>
                    <a:pt x="21600" y="21600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70" name="Freeform 1298"/>
            <p:cNvSpPr>
              <a:spLocks noChangeArrowheads="1"/>
            </p:cNvSpPr>
            <p:nvPr/>
          </p:nvSpPr>
          <p:spPr bwMode="auto">
            <a:xfrm>
              <a:off x="1544" y="2436"/>
              <a:ext cx="32" cy="32"/>
            </a:xfrm>
            <a:custGeom>
              <a:avLst/>
              <a:gdLst>
                <a:gd name="T0" fmla="*/ 21600 w 21600"/>
                <a:gd name="T1" fmla="*/ 21600 h 21600"/>
                <a:gd name="T2" fmla="*/ 0 w 21600"/>
                <a:gd name="T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0" y="21600"/>
                    <a:pt x="0" y="0"/>
                    <a:pt x="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71" name="Line 1299"/>
            <p:cNvSpPr>
              <a:spLocks noChangeShapeType="1"/>
            </p:cNvSpPr>
            <p:nvPr/>
          </p:nvSpPr>
          <p:spPr bwMode="auto">
            <a:xfrm>
              <a:off x="1576" y="2416"/>
              <a:ext cx="1" cy="6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72" name="Freeform 1300"/>
            <p:cNvSpPr>
              <a:spLocks noChangeArrowheads="1"/>
            </p:cNvSpPr>
            <p:nvPr/>
          </p:nvSpPr>
          <p:spPr bwMode="auto">
            <a:xfrm>
              <a:off x="1705" y="2436"/>
              <a:ext cx="33" cy="32"/>
            </a:xfrm>
            <a:custGeom>
              <a:avLst/>
              <a:gdLst>
                <a:gd name="T0" fmla="*/ 0 w 21600"/>
                <a:gd name="T1" fmla="*/ 21600 h 21600"/>
                <a:gd name="T2" fmla="*/ 21600 w 21600"/>
                <a:gd name="T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21600" y="21600"/>
                    <a:pt x="21600" y="0"/>
                    <a:pt x="2160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73" name="Line 1301"/>
            <p:cNvSpPr>
              <a:spLocks noChangeShapeType="1"/>
            </p:cNvSpPr>
            <p:nvPr/>
          </p:nvSpPr>
          <p:spPr bwMode="auto">
            <a:xfrm>
              <a:off x="1705" y="2351"/>
              <a:ext cx="1" cy="12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74" name="Freeform 1302"/>
            <p:cNvSpPr>
              <a:spLocks noChangeArrowheads="1"/>
            </p:cNvSpPr>
            <p:nvPr/>
          </p:nvSpPr>
          <p:spPr bwMode="auto">
            <a:xfrm>
              <a:off x="1712" y="2436"/>
              <a:ext cx="47" cy="47"/>
            </a:xfrm>
            <a:custGeom>
              <a:avLst/>
              <a:gdLst>
                <a:gd name="T0" fmla="*/ 0 w 21600"/>
                <a:gd name="T1" fmla="*/ 21600 h 21600"/>
                <a:gd name="T2" fmla="*/ 21600 w 21600"/>
                <a:gd name="T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21600" y="21600"/>
                    <a:pt x="21600" y="0"/>
                    <a:pt x="2160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75" name="Line 1303"/>
            <p:cNvSpPr>
              <a:spLocks noChangeShapeType="1"/>
            </p:cNvSpPr>
            <p:nvPr/>
          </p:nvSpPr>
          <p:spPr bwMode="auto">
            <a:xfrm>
              <a:off x="1671" y="2436"/>
              <a:ext cx="11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76" name="Line 1304"/>
            <p:cNvSpPr>
              <a:spLocks noChangeShapeType="1"/>
            </p:cNvSpPr>
            <p:nvPr/>
          </p:nvSpPr>
          <p:spPr bwMode="auto">
            <a:xfrm>
              <a:off x="1576" y="1928"/>
              <a:ext cx="1" cy="9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77" name="Line 1305"/>
            <p:cNvSpPr>
              <a:spLocks noChangeShapeType="1"/>
            </p:cNvSpPr>
            <p:nvPr/>
          </p:nvSpPr>
          <p:spPr bwMode="auto">
            <a:xfrm>
              <a:off x="1538" y="1970"/>
              <a:ext cx="5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78" name="Freeform 1306"/>
            <p:cNvSpPr>
              <a:spLocks noChangeArrowheads="1"/>
            </p:cNvSpPr>
            <p:nvPr/>
          </p:nvSpPr>
          <p:spPr bwMode="auto">
            <a:xfrm>
              <a:off x="1544" y="1937"/>
              <a:ext cx="32" cy="33"/>
            </a:xfrm>
            <a:custGeom>
              <a:avLst/>
              <a:gdLst>
                <a:gd name="T0" fmla="*/ 21600 w 21600"/>
                <a:gd name="T1" fmla="*/ 0 h 21600"/>
                <a:gd name="T2" fmla="*/ 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0" y="0"/>
                    <a:pt x="0" y="21600"/>
                    <a:pt x="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79" name="Line 1307"/>
            <p:cNvSpPr>
              <a:spLocks noChangeShapeType="1"/>
            </p:cNvSpPr>
            <p:nvPr/>
          </p:nvSpPr>
          <p:spPr bwMode="auto">
            <a:xfrm>
              <a:off x="1705" y="1928"/>
              <a:ext cx="1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80" name="Line 1308"/>
            <p:cNvSpPr>
              <a:spLocks noChangeShapeType="1"/>
            </p:cNvSpPr>
            <p:nvPr/>
          </p:nvSpPr>
          <p:spPr bwMode="auto">
            <a:xfrm>
              <a:off x="1669" y="1970"/>
              <a:ext cx="7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81" name="Freeform 1309"/>
            <p:cNvSpPr>
              <a:spLocks noChangeArrowheads="1"/>
            </p:cNvSpPr>
            <p:nvPr/>
          </p:nvSpPr>
          <p:spPr bwMode="auto">
            <a:xfrm>
              <a:off x="1705" y="1937"/>
              <a:ext cx="33" cy="33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21600" y="0"/>
                    <a:pt x="21600" y="21600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82" name="Line 1310"/>
            <p:cNvSpPr>
              <a:spLocks noChangeShapeType="1"/>
            </p:cNvSpPr>
            <p:nvPr/>
          </p:nvSpPr>
          <p:spPr bwMode="auto">
            <a:xfrm>
              <a:off x="1522" y="1956"/>
              <a:ext cx="1" cy="50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83" name="Line 1311"/>
            <p:cNvSpPr>
              <a:spLocks noChangeShapeType="1"/>
            </p:cNvSpPr>
            <p:nvPr/>
          </p:nvSpPr>
          <p:spPr bwMode="auto">
            <a:xfrm>
              <a:off x="1569" y="2483"/>
              <a:ext cx="7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84" name="Freeform 1312"/>
            <p:cNvSpPr>
              <a:spLocks noChangeArrowheads="1"/>
            </p:cNvSpPr>
            <p:nvPr/>
          </p:nvSpPr>
          <p:spPr bwMode="auto">
            <a:xfrm>
              <a:off x="1522" y="2436"/>
              <a:ext cx="47" cy="47"/>
            </a:xfrm>
            <a:custGeom>
              <a:avLst/>
              <a:gdLst>
                <a:gd name="T0" fmla="*/ 21600 w 21600"/>
                <a:gd name="T1" fmla="*/ 21600 h 21600"/>
                <a:gd name="T2" fmla="*/ 0 w 21600"/>
                <a:gd name="T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0" y="21600"/>
                    <a:pt x="0" y="0"/>
                    <a:pt x="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85" name="Line 1313"/>
            <p:cNvSpPr>
              <a:spLocks noChangeShapeType="1"/>
            </p:cNvSpPr>
            <p:nvPr/>
          </p:nvSpPr>
          <p:spPr bwMode="auto">
            <a:xfrm>
              <a:off x="1569" y="1913"/>
              <a:ext cx="7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86" name="Line 1314"/>
            <p:cNvSpPr>
              <a:spLocks noChangeShapeType="1"/>
            </p:cNvSpPr>
            <p:nvPr/>
          </p:nvSpPr>
          <p:spPr bwMode="auto">
            <a:xfrm>
              <a:off x="1437" y="1960"/>
              <a:ext cx="10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87" name="Freeform 1315"/>
            <p:cNvSpPr>
              <a:spLocks noChangeArrowheads="1"/>
            </p:cNvSpPr>
            <p:nvPr/>
          </p:nvSpPr>
          <p:spPr bwMode="auto">
            <a:xfrm>
              <a:off x="1522" y="1913"/>
              <a:ext cx="47" cy="47"/>
            </a:xfrm>
            <a:custGeom>
              <a:avLst/>
              <a:gdLst>
                <a:gd name="T0" fmla="*/ 21600 w 21600"/>
                <a:gd name="T1" fmla="*/ 0 h 21600"/>
                <a:gd name="T2" fmla="*/ 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0" y="0"/>
                    <a:pt x="0" y="21600"/>
                    <a:pt x="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88" name="Line 1316"/>
            <p:cNvSpPr>
              <a:spLocks noChangeShapeType="1"/>
            </p:cNvSpPr>
            <p:nvPr/>
          </p:nvSpPr>
          <p:spPr bwMode="auto">
            <a:xfrm>
              <a:off x="1576" y="2468"/>
              <a:ext cx="12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89" name="Line 1317"/>
            <p:cNvSpPr>
              <a:spLocks noChangeShapeType="1"/>
            </p:cNvSpPr>
            <p:nvPr/>
          </p:nvSpPr>
          <p:spPr bwMode="auto">
            <a:xfrm>
              <a:off x="1437" y="2436"/>
              <a:ext cx="15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90" name="Line 1318"/>
            <p:cNvSpPr>
              <a:spLocks noChangeShapeType="1"/>
            </p:cNvSpPr>
            <p:nvPr/>
          </p:nvSpPr>
          <p:spPr bwMode="auto">
            <a:xfrm>
              <a:off x="1569" y="1849"/>
              <a:ext cx="1" cy="6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91" name="Line 1319"/>
            <p:cNvSpPr>
              <a:spLocks noChangeShapeType="1"/>
            </p:cNvSpPr>
            <p:nvPr/>
          </p:nvSpPr>
          <p:spPr bwMode="auto">
            <a:xfrm>
              <a:off x="1712" y="1849"/>
              <a:ext cx="1" cy="6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103592" name="Group 1320"/>
          <p:cNvGrpSpPr>
            <a:grpSpLocks/>
          </p:cNvGrpSpPr>
          <p:nvPr/>
        </p:nvGrpSpPr>
        <p:grpSpPr bwMode="auto">
          <a:xfrm>
            <a:off x="2947988" y="2935288"/>
            <a:ext cx="557212" cy="1106487"/>
            <a:chOff x="1857" y="1849"/>
            <a:chExt cx="351" cy="697"/>
          </a:xfrm>
        </p:grpSpPr>
        <p:sp>
          <p:nvSpPr>
            <p:cNvPr id="2103593" name="Line 1321"/>
            <p:cNvSpPr>
              <a:spLocks noChangeShapeType="1"/>
            </p:cNvSpPr>
            <p:nvPr/>
          </p:nvSpPr>
          <p:spPr bwMode="auto">
            <a:xfrm>
              <a:off x="1963" y="1966"/>
              <a:ext cx="1" cy="47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94" name="Line 1322"/>
            <p:cNvSpPr>
              <a:spLocks noChangeShapeType="1"/>
            </p:cNvSpPr>
            <p:nvPr/>
          </p:nvSpPr>
          <p:spPr bwMode="auto">
            <a:xfrm>
              <a:off x="1990" y="1937"/>
              <a:ext cx="7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95" name="Line 1323"/>
            <p:cNvSpPr>
              <a:spLocks noChangeShapeType="1"/>
            </p:cNvSpPr>
            <p:nvPr/>
          </p:nvSpPr>
          <p:spPr bwMode="auto">
            <a:xfrm>
              <a:off x="1989" y="2475"/>
              <a:ext cx="1" cy="7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96" name="Line 1324"/>
            <p:cNvSpPr>
              <a:spLocks noChangeShapeType="1"/>
            </p:cNvSpPr>
            <p:nvPr/>
          </p:nvSpPr>
          <p:spPr bwMode="auto">
            <a:xfrm>
              <a:off x="2179" y="1956"/>
              <a:ext cx="1" cy="50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97" name="Line 1325"/>
            <p:cNvSpPr>
              <a:spLocks noChangeShapeType="1"/>
            </p:cNvSpPr>
            <p:nvPr/>
          </p:nvSpPr>
          <p:spPr bwMode="auto">
            <a:xfrm>
              <a:off x="2060" y="1913"/>
              <a:ext cx="7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98" name="Line 1326"/>
            <p:cNvSpPr>
              <a:spLocks noChangeShapeType="1"/>
            </p:cNvSpPr>
            <p:nvPr/>
          </p:nvSpPr>
          <p:spPr bwMode="auto">
            <a:xfrm>
              <a:off x="2060" y="2483"/>
              <a:ext cx="7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599" name="Line 1327"/>
            <p:cNvSpPr>
              <a:spLocks noChangeShapeType="1"/>
            </p:cNvSpPr>
            <p:nvPr/>
          </p:nvSpPr>
          <p:spPr bwMode="auto">
            <a:xfrm>
              <a:off x="2157" y="1966"/>
              <a:ext cx="1" cy="47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00" name="Line 1328"/>
            <p:cNvSpPr>
              <a:spLocks noChangeShapeType="1"/>
            </p:cNvSpPr>
            <p:nvPr/>
          </p:nvSpPr>
          <p:spPr bwMode="auto">
            <a:xfrm>
              <a:off x="2060" y="1937"/>
              <a:ext cx="7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01" name="Line 1329"/>
            <p:cNvSpPr>
              <a:spLocks noChangeShapeType="1"/>
            </p:cNvSpPr>
            <p:nvPr/>
          </p:nvSpPr>
          <p:spPr bwMode="auto">
            <a:xfrm>
              <a:off x="2132" y="2475"/>
              <a:ext cx="1" cy="7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02" name="Line 1330"/>
            <p:cNvSpPr>
              <a:spLocks noChangeShapeType="1"/>
            </p:cNvSpPr>
            <p:nvPr/>
          </p:nvSpPr>
          <p:spPr bwMode="auto">
            <a:xfrm>
              <a:off x="2161" y="1960"/>
              <a:ext cx="4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03" name="Freeform 1331"/>
            <p:cNvSpPr>
              <a:spLocks noChangeArrowheads="1"/>
            </p:cNvSpPr>
            <p:nvPr/>
          </p:nvSpPr>
          <p:spPr bwMode="auto">
            <a:xfrm>
              <a:off x="2132" y="1913"/>
              <a:ext cx="47" cy="47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21600" y="0"/>
                    <a:pt x="21600" y="21600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04" name="Freeform 1332"/>
            <p:cNvSpPr>
              <a:spLocks noChangeArrowheads="1"/>
            </p:cNvSpPr>
            <p:nvPr/>
          </p:nvSpPr>
          <p:spPr bwMode="auto">
            <a:xfrm>
              <a:off x="1963" y="2436"/>
              <a:ext cx="33" cy="32"/>
            </a:xfrm>
            <a:custGeom>
              <a:avLst/>
              <a:gdLst>
                <a:gd name="T0" fmla="*/ 21600 w 21600"/>
                <a:gd name="T1" fmla="*/ 21600 h 21600"/>
                <a:gd name="T2" fmla="*/ 0 w 21600"/>
                <a:gd name="T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0" y="21600"/>
                    <a:pt x="0" y="0"/>
                    <a:pt x="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05" name="Line 1333"/>
            <p:cNvSpPr>
              <a:spLocks noChangeShapeType="1"/>
            </p:cNvSpPr>
            <p:nvPr/>
          </p:nvSpPr>
          <p:spPr bwMode="auto">
            <a:xfrm>
              <a:off x="1996" y="2416"/>
              <a:ext cx="1" cy="6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06" name="Freeform 1334"/>
            <p:cNvSpPr>
              <a:spLocks noChangeArrowheads="1"/>
            </p:cNvSpPr>
            <p:nvPr/>
          </p:nvSpPr>
          <p:spPr bwMode="auto">
            <a:xfrm>
              <a:off x="2125" y="2436"/>
              <a:ext cx="32" cy="32"/>
            </a:xfrm>
            <a:custGeom>
              <a:avLst/>
              <a:gdLst>
                <a:gd name="T0" fmla="*/ 0 w 21600"/>
                <a:gd name="T1" fmla="*/ 21600 h 21600"/>
                <a:gd name="T2" fmla="*/ 21600 w 21600"/>
                <a:gd name="T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21600" y="21600"/>
                    <a:pt x="21600" y="0"/>
                    <a:pt x="2160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07" name="Line 1335"/>
            <p:cNvSpPr>
              <a:spLocks noChangeShapeType="1"/>
            </p:cNvSpPr>
            <p:nvPr/>
          </p:nvSpPr>
          <p:spPr bwMode="auto">
            <a:xfrm>
              <a:off x="2125" y="2351"/>
              <a:ext cx="1" cy="12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08" name="Freeform 1336"/>
            <p:cNvSpPr>
              <a:spLocks noChangeArrowheads="1"/>
            </p:cNvSpPr>
            <p:nvPr/>
          </p:nvSpPr>
          <p:spPr bwMode="auto">
            <a:xfrm>
              <a:off x="2132" y="2436"/>
              <a:ext cx="47" cy="47"/>
            </a:xfrm>
            <a:custGeom>
              <a:avLst/>
              <a:gdLst>
                <a:gd name="T0" fmla="*/ 0 w 21600"/>
                <a:gd name="T1" fmla="*/ 21600 h 21600"/>
                <a:gd name="T2" fmla="*/ 21600 w 21600"/>
                <a:gd name="T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21600" y="21600"/>
                    <a:pt x="21600" y="0"/>
                    <a:pt x="2160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09" name="Line 1337"/>
            <p:cNvSpPr>
              <a:spLocks noChangeShapeType="1"/>
            </p:cNvSpPr>
            <p:nvPr/>
          </p:nvSpPr>
          <p:spPr bwMode="auto">
            <a:xfrm>
              <a:off x="2091" y="2436"/>
              <a:ext cx="11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10" name="Line 1338"/>
            <p:cNvSpPr>
              <a:spLocks noChangeShapeType="1"/>
            </p:cNvSpPr>
            <p:nvPr/>
          </p:nvSpPr>
          <p:spPr bwMode="auto">
            <a:xfrm>
              <a:off x="1996" y="1928"/>
              <a:ext cx="1" cy="9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11" name="Line 1339"/>
            <p:cNvSpPr>
              <a:spLocks noChangeShapeType="1"/>
            </p:cNvSpPr>
            <p:nvPr/>
          </p:nvSpPr>
          <p:spPr bwMode="auto">
            <a:xfrm>
              <a:off x="1957" y="1970"/>
              <a:ext cx="5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12" name="Freeform 1340"/>
            <p:cNvSpPr>
              <a:spLocks noChangeArrowheads="1"/>
            </p:cNvSpPr>
            <p:nvPr/>
          </p:nvSpPr>
          <p:spPr bwMode="auto">
            <a:xfrm>
              <a:off x="1963" y="1937"/>
              <a:ext cx="33" cy="33"/>
            </a:xfrm>
            <a:custGeom>
              <a:avLst/>
              <a:gdLst>
                <a:gd name="T0" fmla="*/ 21600 w 21600"/>
                <a:gd name="T1" fmla="*/ 0 h 21600"/>
                <a:gd name="T2" fmla="*/ 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0" y="0"/>
                    <a:pt x="0" y="21600"/>
                    <a:pt x="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13" name="Line 1341"/>
            <p:cNvSpPr>
              <a:spLocks noChangeShapeType="1"/>
            </p:cNvSpPr>
            <p:nvPr/>
          </p:nvSpPr>
          <p:spPr bwMode="auto">
            <a:xfrm>
              <a:off x="2125" y="1928"/>
              <a:ext cx="1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14" name="Line 1342"/>
            <p:cNvSpPr>
              <a:spLocks noChangeShapeType="1"/>
            </p:cNvSpPr>
            <p:nvPr/>
          </p:nvSpPr>
          <p:spPr bwMode="auto">
            <a:xfrm>
              <a:off x="2089" y="1970"/>
              <a:ext cx="7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15" name="Freeform 1343"/>
            <p:cNvSpPr>
              <a:spLocks noChangeArrowheads="1"/>
            </p:cNvSpPr>
            <p:nvPr/>
          </p:nvSpPr>
          <p:spPr bwMode="auto">
            <a:xfrm>
              <a:off x="2125" y="1937"/>
              <a:ext cx="32" cy="33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21600" y="0"/>
                    <a:pt x="21600" y="21600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16" name="Line 1344"/>
            <p:cNvSpPr>
              <a:spLocks noChangeShapeType="1"/>
            </p:cNvSpPr>
            <p:nvPr/>
          </p:nvSpPr>
          <p:spPr bwMode="auto">
            <a:xfrm>
              <a:off x="1942" y="1956"/>
              <a:ext cx="1" cy="50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17" name="Line 1345"/>
            <p:cNvSpPr>
              <a:spLocks noChangeShapeType="1"/>
            </p:cNvSpPr>
            <p:nvPr/>
          </p:nvSpPr>
          <p:spPr bwMode="auto">
            <a:xfrm>
              <a:off x="1989" y="2483"/>
              <a:ext cx="7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18" name="Freeform 1346"/>
            <p:cNvSpPr>
              <a:spLocks noChangeArrowheads="1"/>
            </p:cNvSpPr>
            <p:nvPr/>
          </p:nvSpPr>
          <p:spPr bwMode="auto">
            <a:xfrm>
              <a:off x="1942" y="2436"/>
              <a:ext cx="47" cy="47"/>
            </a:xfrm>
            <a:custGeom>
              <a:avLst/>
              <a:gdLst>
                <a:gd name="T0" fmla="*/ 21600 w 21600"/>
                <a:gd name="T1" fmla="*/ 21600 h 21600"/>
                <a:gd name="T2" fmla="*/ 0 w 21600"/>
                <a:gd name="T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0" y="21600"/>
                    <a:pt x="0" y="0"/>
                    <a:pt x="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19" name="Line 1347"/>
            <p:cNvSpPr>
              <a:spLocks noChangeShapeType="1"/>
            </p:cNvSpPr>
            <p:nvPr/>
          </p:nvSpPr>
          <p:spPr bwMode="auto">
            <a:xfrm>
              <a:off x="1989" y="1913"/>
              <a:ext cx="7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20" name="Line 1348"/>
            <p:cNvSpPr>
              <a:spLocks noChangeShapeType="1"/>
            </p:cNvSpPr>
            <p:nvPr/>
          </p:nvSpPr>
          <p:spPr bwMode="auto">
            <a:xfrm>
              <a:off x="1857" y="1960"/>
              <a:ext cx="10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21" name="Freeform 1349"/>
            <p:cNvSpPr>
              <a:spLocks noChangeArrowheads="1"/>
            </p:cNvSpPr>
            <p:nvPr/>
          </p:nvSpPr>
          <p:spPr bwMode="auto">
            <a:xfrm>
              <a:off x="1942" y="1913"/>
              <a:ext cx="47" cy="47"/>
            </a:xfrm>
            <a:custGeom>
              <a:avLst/>
              <a:gdLst>
                <a:gd name="T0" fmla="*/ 21600 w 21600"/>
                <a:gd name="T1" fmla="*/ 0 h 21600"/>
                <a:gd name="T2" fmla="*/ 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0" y="0"/>
                    <a:pt x="0" y="21600"/>
                    <a:pt x="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22" name="Line 1350"/>
            <p:cNvSpPr>
              <a:spLocks noChangeShapeType="1"/>
            </p:cNvSpPr>
            <p:nvPr/>
          </p:nvSpPr>
          <p:spPr bwMode="auto">
            <a:xfrm>
              <a:off x="1996" y="2468"/>
              <a:ext cx="12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23" name="Line 1351"/>
            <p:cNvSpPr>
              <a:spLocks noChangeShapeType="1"/>
            </p:cNvSpPr>
            <p:nvPr/>
          </p:nvSpPr>
          <p:spPr bwMode="auto">
            <a:xfrm>
              <a:off x="1857" y="2436"/>
              <a:ext cx="15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24" name="Line 1352"/>
            <p:cNvSpPr>
              <a:spLocks noChangeShapeType="1"/>
            </p:cNvSpPr>
            <p:nvPr/>
          </p:nvSpPr>
          <p:spPr bwMode="auto">
            <a:xfrm>
              <a:off x="1989" y="1849"/>
              <a:ext cx="1" cy="6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25" name="Line 1353"/>
            <p:cNvSpPr>
              <a:spLocks noChangeShapeType="1"/>
            </p:cNvSpPr>
            <p:nvPr/>
          </p:nvSpPr>
          <p:spPr bwMode="auto">
            <a:xfrm>
              <a:off x="2132" y="1849"/>
              <a:ext cx="1" cy="6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103626" name="Group 1354"/>
          <p:cNvGrpSpPr>
            <a:grpSpLocks/>
          </p:cNvGrpSpPr>
          <p:nvPr/>
        </p:nvGrpSpPr>
        <p:grpSpPr bwMode="auto">
          <a:xfrm>
            <a:off x="3613150" y="2935288"/>
            <a:ext cx="558800" cy="1106487"/>
            <a:chOff x="2276" y="1849"/>
            <a:chExt cx="352" cy="697"/>
          </a:xfrm>
        </p:grpSpPr>
        <p:sp>
          <p:nvSpPr>
            <p:cNvPr id="2103627" name="Line 1355"/>
            <p:cNvSpPr>
              <a:spLocks noChangeShapeType="1"/>
            </p:cNvSpPr>
            <p:nvPr/>
          </p:nvSpPr>
          <p:spPr bwMode="auto">
            <a:xfrm>
              <a:off x="2383" y="1966"/>
              <a:ext cx="1" cy="47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28" name="Line 1356"/>
            <p:cNvSpPr>
              <a:spLocks noChangeShapeType="1"/>
            </p:cNvSpPr>
            <p:nvPr/>
          </p:nvSpPr>
          <p:spPr bwMode="auto">
            <a:xfrm>
              <a:off x="2410" y="1937"/>
              <a:ext cx="7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29" name="Line 1357"/>
            <p:cNvSpPr>
              <a:spLocks noChangeShapeType="1"/>
            </p:cNvSpPr>
            <p:nvPr/>
          </p:nvSpPr>
          <p:spPr bwMode="auto">
            <a:xfrm>
              <a:off x="2408" y="2475"/>
              <a:ext cx="1" cy="7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30" name="Line 1358"/>
            <p:cNvSpPr>
              <a:spLocks noChangeShapeType="1"/>
            </p:cNvSpPr>
            <p:nvPr/>
          </p:nvSpPr>
          <p:spPr bwMode="auto">
            <a:xfrm>
              <a:off x="2598" y="1956"/>
              <a:ext cx="1" cy="50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31" name="Line 1359"/>
            <p:cNvSpPr>
              <a:spLocks noChangeShapeType="1"/>
            </p:cNvSpPr>
            <p:nvPr/>
          </p:nvSpPr>
          <p:spPr bwMode="auto">
            <a:xfrm>
              <a:off x="2480" y="1913"/>
              <a:ext cx="7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32" name="Line 1360"/>
            <p:cNvSpPr>
              <a:spLocks noChangeShapeType="1"/>
            </p:cNvSpPr>
            <p:nvPr/>
          </p:nvSpPr>
          <p:spPr bwMode="auto">
            <a:xfrm>
              <a:off x="2480" y="2483"/>
              <a:ext cx="7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33" name="Line 1361"/>
            <p:cNvSpPr>
              <a:spLocks noChangeShapeType="1"/>
            </p:cNvSpPr>
            <p:nvPr/>
          </p:nvSpPr>
          <p:spPr bwMode="auto">
            <a:xfrm>
              <a:off x="2577" y="1966"/>
              <a:ext cx="1" cy="47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34" name="Line 1362"/>
            <p:cNvSpPr>
              <a:spLocks noChangeShapeType="1"/>
            </p:cNvSpPr>
            <p:nvPr/>
          </p:nvSpPr>
          <p:spPr bwMode="auto">
            <a:xfrm>
              <a:off x="2480" y="1937"/>
              <a:ext cx="6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35" name="Line 1363"/>
            <p:cNvSpPr>
              <a:spLocks noChangeShapeType="1"/>
            </p:cNvSpPr>
            <p:nvPr/>
          </p:nvSpPr>
          <p:spPr bwMode="auto">
            <a:xfrm>
              <a:off x="2551" y="2475"/>
              <a:ext cx="1" cy="7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36" name="Line 1364"/>
            <p:cNvSpPr>
              <a:spLocks noChangeShapeType="1"/>
            </p:cNvSpPr>
            <p:nvPr/>
          </p:nvSpPr>
          <p:spPr bwMode="auto">
            <a:xfrm>
              <a:off x="2580" y="1960"/>
              <a:ext cx="4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37" name="Freeform 1365"/>
            <p:cNvSpPr>
              <a:spLocks noChangeArrowheads="1"/>
            </p:cNvSpPr>
            <p:nvPr/>
          </p:nvSpPr>
          <p:spPr bwMode="auto">
            <a:xfrm>
              <a:off x="2551" y="1913"/>
              <a:ext cx="47" cy="47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21600" y="0"/>
                    <a:pt x="21600" y="21600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38" name="Freeform 1366"/>
            <p:cNvSpPr>
              <a:spLocks noChangeArrowheads="1"/>
            </p:cNvSpPr>
            <p:nvPr/>
          </p:nvSpPr>
          <p:spPr bwMode="auto">
            <a:xfrm>
              <a:off x="2383" y="2436"/>
              <a:ext cx="32" cy="32"/>
            </a:xfrm>
            <a:custGeom>
              <a:avLst/>
              <a:gdLst>
                <a:gd name="T0" fmla="*/ 21600 w 21600"/>
                <a:gd name="T1" fmla="*/ 21600 h 21600"/>
                <a:gd name="T2" fmla="*/ 0 w 21600"/>
                <a:gd name="T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0" y="21600"/>
                    <a:pt x="0" y="0"/>
                    <a:pt x="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39" name="Line 1367"/>
            <p:cNvSpPr>
              <a:spLocks noChangeShapeType="1"/>
            </p:cNvSpPr>
            <p:nvPr/>
          </p:nvSpPr>
          <p:spPr bwMode="auto">
            <a:xfrm>
              <a:off x="2415" y="2416"/>
              <a:ext cx="1" cy="6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40" name="Freeform 1368"/>
            <p:cNvSpPr>
              <a:spLocks noChangeArrowheads="1"/>
            </p:cNvSpPr>
            <p:nvPr/>
          </p:nvSpPr>
          <p:spPr bwMode="auto">
            <a:xfrm>
              <a:off x="2544" y="2436"/>
              <a:ext cx="33" cy="32"/>
            </a:xfrm>
            <a:custGeom>
              <a:avLst/>
              <a:gdLst>
                <a:gd name="T0" fmla="*/ 0 w 21600"/>
                <a:gd name="T1" fmla="*/ 21600 h 21600"/>
                <a:gd name="T2" fmla="*/ 21600 w 21600"/>
                <a:gd name="T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21600" y="21600"/>
                    <a:pt x="21600" y="0"/>
                    <a:pt x="2160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41" name="Line 1369"/>
            <p:cNvSpPr>
              <a:spLocks noChangeShapeType="1"/>
            </p:cNvSpPr>
            <p:nvPr/>
          </p:nvSpPr>
          <p:spPr bwMode="auto">
            <a:xfrm>
              <a:off x="2544" y="2351"/>
              <a:ext cx="1" cy="12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42" name="Freeform 1370"/>
            <p:cNvSpPr>
              <a:spLocks noChangeArrowheads="1"/>
            </p:cNvSpPr>
            <p:nvPr/>
          </p:nvSpPr>
          <p:spPr bwMode="auto">
            <a:xfrm>
              <a:off x="2551" y="2436"/>
              <a:ext cx="47" cy="47"/>
            </a:xfrm>
            <a:custGeom>
              <a:avLst/>
              <a:gdLst>
                <a:gd name="T0" fmla="*/ 0 w 21600"/>
                <a:gd name="T1" fmla="*/ 21600 h 21600"/>
                <a:gd name="T2" fmla="*/ 21600 w 21600"/>
                <a:gd name="T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21600" y="21600"/>
                    <a:pt x="21600" y="0"/>
                    <a:pt x="2160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43" name="Line 1371"/>
            <p:cNvSpPr>
              <a:spLocks noChangeShapeType="1"/>
            </p:cNvSpPr>
            <p:nvPr/>
          </p:nvSpPr>
          <p:spPr bwMode="auto">
            <a:xfrm>
              <a:off x="2510" y="2436"/>
              <a:ext cx="11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44" name="Line 1372"/>
            <p:cNvSpPr>
              <a:spLocks noChangeShapeType="1"/>
            </p:cNvSpPr>
            <p:nvPr/>
          </p:nvSpPr>
          <p:spPr bwMode="auto">
            <a:xfrm>
              <a:off x="2415" y="1928"/>
              <a:ext cx="1" cy="9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45" name="Line 1373"/>
            <p:cNvSpPr>
              <a:spLocks noChangeShapeType="1"/>
            </p:cNvSpPr>
            <p:nvPr/>
          </p:nvSpPr>
          <p:spPr bwMode="auto">
            <a:xfrm>
              <a:off x="2377" y="1970"/>
              <a:ext cx="5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46" name="Freeform 1374"/>
            <p:cNvSpPr>
              <a:spLocks noChangeArrowheads="1"/>
            </p:cNvSpPr>
            <p:nvPr/>
          </p:nvSpPr>
          <p:spPr bwMode="auto">
            <a:xfrm>
              <a:off x="2383" y="1937"/>
              <a:ext cx="32" cy="33"/>
            </a:xfrm>
            <a:custGeom>
              <a:avLst/>
              <a:gdLst>
                <a:gd name="T0" fmla="*/ 21600 w 21600"/>
                <a:gd name="T1" fmla="*/ 0 h 21600"/>
                <a:gd name="T2" fmla="*/ 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0" y="0"/>
                    <a:pt x="0" y="21600"/>
                    <a:pt x="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47" name="Line 1375"/>
            <p:cNvSpPr>
              <a:spLocks noChangeShapeType="1"/>
            </p:cNvSpPr>
            <p:nvPr/>
          </p:nvSpPr>
          <p:spPr bwMode="auto">
            <a:xfrm>
              <a:off x="2544" y="1928"/>
              <a:ext cx="1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48" name="Line 1376"/>
            <p:cNvSpPr>
              <a:spLocks noChangeShapeType="1"/>
            </p:cNvSpPr>
            <p:nvPr/>
          </p:nvSpPr>
          <p:spPr bwMode="auto">
            <a:xfrm>
              <a:off x="2508" y="1970"/>
              <a:ext cx="7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49" name="Freeform 1377"/>
            <p:cNvSpPr>
              <a:spLocks noChangeArrowheads="1"/>
            </p:cNvSpPr>
            <p:nvPr/>
          </p:nvSpPr>
          <p:spPr bwMode="auto">
            <a:xfrm>
              <a:off x="2544" y="1937"/>
              <a:ext cx="33" cy="33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21600" y="0"/>
                    <a:pt x="21600" y="21600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50" name="Line 1378"/>
            <p:cNvSpPr>
              <a:spLocks noChangeShapeType="1"/>
            </p:cNvSpPr>
            <p:nvPr/>
          </p:nvSpPr>
          <p:spPr bwMode="auto">
            <a:xfrm>
              <a:off x="2361" y="1956"/>
              <a:ext cx="1" cy="50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51" name="Line 1379"/>
            <p:cNvSpPr>
              <a:spLocks noChangeShapeType="1"/>
            </p:cNvSpPr>
            <p:nvPr/>
          </p:nvSpPr>
          <p:spPr bwMode="auto">
            <a:xfrm>
              <a:off x="2408" y="2483"/>
              <a:ext cx="7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52" name="Freeform 1380"/>
            <p:cNvSpPr>
              <a:spLocks noChangeArrowheads="1"/>
            </p:cNvSpPr>
            <p:nvPr/>
          </p:nvSpPr>
          <p:spPr bwMode="auto">
            <a:xfrm>
              <a:off x="2361" y="2436"/>
              <a:ext cx="47" cy="47"/>
            </a:xfrm>
            <a:custGeom>
              <a:avLst/>
              <a:gdLst>
                <a:gd name="T0" fmla="*/ 21600 w 21600"/>
                <a:gd name="T1" fmla="*/ 21600 h 21600"/>
                <a:gd name="T2" fmla="*/ 0 w 21600"/>
                <a:gd name="T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0" y="21600"/>
                    <a:pt x="0" y="0"/>
                    <a:pt x="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53" name="Line 1381"/>
            <p:cNvSpPr>
              <a:spLocks noChangeShapeType="1"/>
            </p:cNvSpPr>
            <p:nvPr/>
          </p:nvSpPr>
          <p:spPr bwMode="auto">
            <a:xfrm>
              <a:off x="2408" y="1913"/>
              <a:ext cx="7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54" name="Line 1382"/>
            <p:cNvSpPr>
              <a:spLocks noChangeShapeType="1"/>
            </p:cNvSpPr>
            <p:nvPr/>
          </p:nvSpPr>
          <p:spPr bwMode="auto">
            <a:xfrm>
              <a:off x="2276" y="1960"/>
              <a:ext cx="10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55" name="Freeform 1383"/>
            <p:cNvSpPr>
              <a:spLocks noChangeArrowheads="1"/>
            </p:cNvSpPr>
            <p:nvPr/>
          </p:nvSpPr>
          <p:spPr bwMode="auto">
            <a:xfrm>
              <a:off x="2361" y="1913"/>
              <a:ext cx="47" cy="47"/>
            </a:xfrm>
            <a:custGeom>
              <a:avLst/>
              <a:gdLst>
                <a:gd name="T0" fmla="*/ 21600 w 21600"/>
                <a:gd name="T1" fmla="*/ 0 h 21600"/>
                <a:gd name="T2" fmla="*/ 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0" y="0"/>
                    <a:pt x="0" y="21600"/>
                    <a:pt x="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56" name="Line 1384"/>
            <p:cNvSpPr>
              <a:spLocks noChangeShapeType="1"/>
            </p:cNvSpPr>
            <p:nvPr/>
          </p:nvSpPr>
          <p:spPr bwMode="auto">
            <a:xfrm>
              <a:off x="2415" y="2468"/>
              <a:ext cx="12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57" name="Line 1385"/>
            <p:cNvSpPr>
              <a:spLocks noChangeShapeType="1"/>
            </p:cNvSpPr>
            <p:nvPr/>
          </p:nvSpPr>
          <p:spPr bwMode="auto">
            <a:xfrm>
              <a:off x="2276" y="2436"/>
              <a:ext cx="15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58" name="Line 1386"/>
            <p:cNvSpPr>
              <a:spLocks noChangeShapeType="1"/>
            </p:cNvSpPr>
            <p:nvPr/>
          </p:nvSpPr>
          <p:spPr bwMode="auto">
            <a:xfrm>
              <a:off x="2408" y="1849"/>
              <a:ext cx="1" cy="6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59" name="Line 1387"/>
            <p:cNvSpPr>
              <a:spLocks noChangeShapeType="1"/>
            </p:cNvSpPr>
            <p:nvPr/>
          </p:nvSpPr>
          <p:spPr bwMode="auto">
            <a:xfrm>
              <a:off x="2551" y="1849"/>
              <a:ext cx="1" cy="6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103660" name="Group 1388"/>
          <p:cNvGrpSpPr>
            <a:grpSpLocks/>
          </p:cNvGrpSpPr>
          <p:nvPr/>
        </p:nvGrpSpPr>
        <p:grpSpPr bwMode="auto">
          <a:xfrm>
            <a:off x="4279900" y="2935288"/>
            <a:ext cx="557213" cy="1106487"/>
            <a:chOff x="2696" y="1849"/>
            <a:chExt cx="351" cy="697"/>
          </a:xfrm>
        </p:grpSpPr>
        <p:sp>
          <p:nvSpPr>
            <p:cNvPr id="2103661" name="Line 1389"/>
            <p:cNvSpPr>
              <a:spLocks noChangeShapeType="1"/>
            </p:cNvSpPr>
            <p:nvPr/>
          </p:nvSpPr>
          <p:spPr bwMode="auto">
            <a:xfrm>
              <a:off x="2802" y="1966"/>
              <a:ext cx="1" cy="47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62" name="Line 1390"/>
            <p:cNvSpPr>
              <a:spLocks noChangeShapeType="1"/>
            </p:cNvSpPr>
            <p:nvPr/>
          </p:nvSpPr>
          <p:spPr bwMode="auto">
            <a:xfrm>
              <a:off x="2830" y="1937"/>
              <a:ext cx="6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63" name="Line 1391"/>
            <p:cNvSpPr>
              <a:spLocks noChangeShapeType="1"/>
            </p:cNvSpPr>
            <p:nvPr/>
          </p:nvSpPr>
          <p:spPr bwMode="auto">
            <a:xfrm>
              <a:off x="2828" y="2475"/>
              <a:ext cx="1" cy="7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64" name="Line 1392"/>
            <p:cNvSpPr>
              <a:spLocks noChangeShapeType="1"/>
            </p:cNvSpPr>
            <p:nvPr/>
          </p:nvSpPr>
          <p:spPr bwMode="auto">
            <a:xfrm>
              <a:off x="3018" y="1956"/>
              <a:ext cx="1" cy="50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65" name="Line 1393"/>
            <p:cNvSpPr>
              <a:spLocks noChangeShapeType="1"/>
            </p:cNvSpPr>
            <p:nvPr/>
          </p:nvSpPr>
          <p:spPr bwMode="auto">
            <a:xfrm>
              <a:off x="2899" y="1913"/>
              <a:ext cx="7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66" name="Line 1394"/>
            <p:cNvSpPr>
              <a:spLocks noChangeShapeType="1"/>
            </p:cNvSpPr>
            <p:nvPr/>
          </p:nvSpPr>
          <p:spPr bwMode="auto">
            <a:xfrm>
              <a:off x="2899" y="2483"/>
              <a:ext cx="7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67" name="Line 1395"/>
            <p:cNvSpPr>
              <a:spLocks noChangeShapeType="1"/>
            </p:cNvSpPr>
            <p:nvPr/>
          </p:nvSpPr>
          <p:spPr bwMode="auto">
            <a:xfrm>
              <a:off x="2996" y="1966"/>
              <a:ext cx="1" cy="47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68" name="Line 1396"/>
            <p:cNvSpPr>
              <a:spLocks noChangeShapeType="1"/>
            </p:cNvSpPr>
            <p:nvPr/>
          </p:nvSpPr>
          <p:spPr bwMode="auto">
            <a:xfrm>
              <a:off x="2899" y="1937"/>
              <a:ext cx="7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69" name="Line 1397"/>
            <p:cNvSpPr>
              <a:spLocks noChangeShapeType="1"/>
            </p:cNvSpPr>
            <p:nvPr/>
          </p:nvSpPr>
          <p:spPr bwMode="auto">
            <a:xfrm>
              <a:off x="2971" y="2475"/>
              <a:ext cx="1" cy="7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70" name="Line 1398"/>
            <p:cNvSpPr>
              <a:spLocks noChangeShapeType="1"/>
            </p:cNvSpPr>
            <p:nvPr/>
          </p:nvSpPr>
          <p:spPr bwMode="auto">
            <a:xfrm>
              <a:off x="3000" y="1960"/>
              <a:ext cx="4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71" name="Freeform 1399"/>
            <p:cNvSpPr>
              <a:spLocks noChangeArrowheads="1"/>
            </p:cNvSpPr>
            <p:nvPr/>
          </p:nvSpPr>
          <p:spPr bwMode="auto">
            <a:xfrm>
              <a:off x="2971" y="1913"/>
              <a:ext cx="47" cy="47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21600" y="0"/>
                    <a:pt x="21600" y="21600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72" name="Freeform 1400"/>
            <p:cNvSpPr>
              <a:spLocks noChangeArrowheads="1"/>
            </p:cNvSpPr>
            <p:nvPr/>
          </p:nvSpPr>
          <p:spPr bwMode="auto">
            <a:xfrm>
              <a:off x="2802" y="2436"/>
              <a:ext cx="33" cy="32"/>
            </a:xfrm>
            <a:custGeom>
              <a:avLst/>
              <a:gdLst>
                <a:gd name="T0" fmla="*/ 21600 w 21600"/>
                <a:gd name="T1" fmla="*/ 21600 h 21600"/>
                <a:gd name="T2" fmla="*/ 0 w 21600"/>
                <a:gd name="T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0" y="21600"/>
                    <a:pt x="0" y="0"/>
                    <a:pt x="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73" name="Line 1401"/>
            <p:cNvSpPr>
              <a:spLocks noChangeShapeType="1"/>
            </p:cNvSpPr>
            <p:nvPr/>
          </p:nvSpPr>
          <p:spPr bwMode="auto">
            <a:xfrm>
              <a:off x="2835" y="2416"/>
              <a:ext cx="1" cy="6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74" name="Freeform 1402"/>
            <p:cNvSpPr>
              <a:spLocks noChangeArrowheads="1"/>
            </p:cNvSpPr>
            <p:nvPr/>
          </p:nvSpPr>
          <p:spPr bwMode="auto">
            <a:xfrm>
              <a:off x="2964" y="2436"/>
              <a:ext cx="32" cy="32"/>
            </a:xfrm>
            <a:custGeom>
              <a:avLst/>
              <a:gdLst>
                <a:gd name="T0" fmla="*/ 0 w 21600"/>
                <a:gd name="T1" fmla="*/ 21600 h 21600"/>
                <a:gd name="T2" fmla="*/ 21600 w 21600"/>
                <a:gd name="T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21600" y="21600"/>
                    <a:pt x="21600" y="0"/>
                    <a:pt x="2160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75" name="Line 1403"/>
            <p:cNvSpPr>
              <a:spLocks noChangeShapeType="1"/>
            </p:cNvSpPr>
            <p:nvPr/>
          </p:nvSpPr>
          <p:spPr bwMode="auto">
            <a:xfrm>
              <a:off x="2964" y="2351"/>
              <a:ext cx="1" cy="12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76" name="Freeform 1404"/>
            <p:cNvSpPr>
              <a:spLocks noChangeArrowheads="1"/>
            </p:cNvSpPr>
            <p:nvPr/>
          </p:nvSpPr>
          <p:spPr bwMode="auto">
            <a:xfrm>
              <a:off x="2971" y="2436"/>
              <a:ext cx="47" cy="47"/>
            </a:xfrm>
            <a:custGeom>
              <a:avLst/>
              <a:gdLst>
                <a:gd name="T0" fmla="*/ 0 w 21600"/>
                <a:gd name="T1" fmla="*/ 21600 h 21600"/>
                <a:gd name="T2" fmla="*/ 21600 w 21600"/>
                <a:gd name="T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21600" y="21600"/>
                    <a:pt x="21600" y="0"/>
                    <a:pt x="2160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77" name="Line 1405"/>
            <p:cNvSpPr>
              <a:spLocks noChangeShapeType="1"/>
            </p:cNvSpPr>
            <p:nvPr/>
          </p:nvSpPr>
          <p:spPr bwMode="auto">
            <a:xfrm>
              <a:off x="2930" y="2436"/>
              <a:ext cx="11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78" name="Line 1406"/>
            <p:cNvSpPr>
              <a:spLocks noChangeShapeType="1"/>
            </p:cNvSpPr>
            <p:nvPr/>
          </p:nvSpPr>
          <p:spPr bwMode="auto">
            <a:xfrm>
              <a:off x="2835" y="1928"/>
              <a:ext cx="1" cy="9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79" name="Line 1407"/>
            <p:cNvSpPr>
              <a:spLocks noChangeShapeType="1"/>
            </p:cNvSpPr>
            <p:nvPr/>
          </p:nvSpPr>
          <p:spPr bwMode="auto">
            <a:xfrm>
              <a:off x="2796" y="1970"/>
              <a:ext cx="5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80" name="Freeform 1408"/>
            <p:cNvSpPr>
              <a:spLocks noChangeArrowheads="1"/>
            </p:cNvSpPr>
            <p:nvPr/>
          </p:nvSpPr>
          <p:spPr bwMode="auto">
            <a:xfrm>
              <a:off x="2802" y="1937"/>
              <a:ext cx="33" cy="33"/>
            </a:xfrm>
            <a:custGeom>
              <a:avLst/>
              <a:gdLst>
                <a:gd name="T0" fmla="*/ 21600 w 21600"/>
                <a:gd name="T1" fmla="*/ 0 h 21600"/>
                <a:gd name="T2" fmla="*/ 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0" y="0"/>
                    <a:pt x="0" y="21600"/>
                    <a:pt x="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81" name="Line 1409"/>
            <p:cNvSpPr>
              <a:spLocks noChangeShapeType="1"/>
            </p:cNvSpPr>
            <p:nvPr/>
          </p:nvSpPr>
          <p:spPr bwMode="auto">
            <a:xfrm>
              <a:off x="2964" y="1928"/>
              <a:ext cx="1" cy="1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82" name="Line 1410"/>
            <p:cNvSpPr>
              <a:spLocks noChangeShapeType="1"/>
            </p:cNvSpPr>
            <p:nvPr/>
          </p:nvSpPr>
          <p:spPr bwMode="auto">
            <a:xfrm>
              <a:off x="2928" y="1970"/>
              <a:ext cx="7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83" name="Freeform 1411"/>
            <p:cNvSpPr>
              <a:spLocks noChangeArrowheads="1"/>
            </p:cNvSpPr>
            <p:nvPr/>
          </p:nvSpPr>
          <p:spPr bwMode="auto">
            <a:xfrm>
              <a:off x="2964" y="1937"/>
              <a:ext cx="32" cy="33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21600" y="0"/>
                    <a:pt x="21600" y="21600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84" name="Line 1412"/>
            <p:cNvSpPr>
              <a:spLocks noChangeShapeType="1"/>
            </p:cNvSpPr>
            <p:nvPr/>
          </p:nvSpPr>
          <p:spPr bwMode="auto">
            <a:xfrm>
              <a:off x="2781" y="1956"/>
              <a:ext cx="1" cy="50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85" name="Line 1413"/>
            <p:cNvSpPr>
              <a:spLocks noChangeShapeType="1"/>
            </p:cNvSpPr>
            <p:nvPr/>
          </p:nvSpPr>
          <p:spPr bwMode="auto">
            <a:xfrm>
              <a:off x="2828" y="2483"/>
              <a:ext cx="7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86" name="Freeform 1414"/>
            <p:cNvSpPr>
              <a:spLocks noChangeArrowheads="1"/>
            </p:cNvSpPr>
            <p:nvPr/>
          </p:nvSpPr>
          <p:spPr bwMode="auto">
            <a:xfrm>
              <a:off x="2781" y="2436"/>
              <a:ext cx="47" cy="47"/>
            </a:xfrm>
            <a:custGeom>
              <a:avLst/>
              <a:gdLst>
                <a:gd name="T0" fmla="*/ 21600 w 21600"/>
                <a:gd name="T1" fmla="*/ 21600 h 21600"/>
                <a:gd name="T2" fmla="*/ 0 w 21600"/>
                <a:gd name="T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0" y="21600"/>
                    <a:pt x="0" y="0"/>
                    <a:pt x="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87" name="Line 1415"/>
            <p:cNvSpPr>
              <a:spLocks noChangeShapeType="1"/>
            </p:cNvSpPr>
            <p:nvPr/>
          </p:nvSpPr>
          <p:spPr bwMode="auto">
            <a:xfrm>
              <a:off x="2828" y="1913"/>
              <a:ext cx="7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88" name="Line 1416"/>
            <p:cNvSpPr>
              <a:spLocks noChangeShapeType="1"/>
            </p:cNvSpPr>
            <p:nvPr/>
          </p:nvSpPr>
          <p:spPr bwMode="auto">
            <a:xfrm>
              <a:off x="2696" y="1960"/>
              <a:ext cx="10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89" name="Freeform 1417"/>
            <p:cNvSpPr>
              <a:spLocks noChangeArrowheads="1"/>
            </p:cNvSpPr>
            <p:nvPr/>
          </p:nvSpPr>
          <p:spPr bwMode="auto">
            <a:xfrm>
              <a:off x="2781" y="1913"/>
              <a:ext cx="47" cy="47"/>
            </a:xfrm>
            <a:custGeom>
              <a:avLst/>
              <a:gdLst>
                <a:gd name="T0" fmla="*/ 21600 w 21600"/>
                <a:gd name="T1" fmla="*/ 0 h 21600"/>
                <a:gd name="T2" fmla="*/ 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0" y="0"/>
                    <a:pt x="0" y="21600"/>
                    <a:pt x="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90" name="Line 1418"/>
            <p:cNvSpPr>
              <a:spLocks noChangeShapeType="1"/>
            </p:cNvSpPr>
            <p:nvPr/>
          </p:nvSpPr>
          <p:spPr bwMode="auto">
            <a:xfrm>
              <a:off x="2835" y="2468"/>
              <a:ext cx="12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91" name="Line 1419"/>
            <p:cNvSpPr>
              <a:spLocks noChangeShapeType="1"/>
            </p:cNvSpPr>
            <p:nvPr/>
          </p:nvSpPr>
          <p:spPr bwMode="auto">
            <a:xfrm>
              <a:off x="2696" y="2436"/>
              <a:ext cx="15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92" name="Line 1420"/>
            <p:cNvSpPr>
              <a:spLocks noChangeShapeType="1"/>
            </p:cNvSpPr>
            <p:nvPr/>
          </p:nvSpPr>
          <p:spPr bwMode="auto">
            <a:xfrm>
              <a:off x="2828" y="1849"/>
              <a:ext cx="1" cy="6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693" name="Line 1421"/>
            <p:cNvSpPr>
              <a:spLocks noChangeShapeType="1"/>
            </p:cNvSpPr>
            <p:nvPr/>
          </p:nvSpPr>
          <p:spPr bwMode="auto">
            <a:xfrm>
              <a:off x="2971" y="1849"/>
              <a:ext cx="1" cy="6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JUSTSYSTEM HANAKO">
  <a:themeElements>
    <a:clrScheme name="JUSTSYSTEM HANAK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JUSTSYSTEM HANAKO">
      <a:majorFont>
        <a:latin typeface="ＭＳ ゴシック"/>
        <a:ea typeface="AR Pゴシック体M"/>
        <a:cs typeface=""/>
      </a:majorFont>
      <a:minorFont>
        <a:latin typeface="ＭＳ ゴシック"/>
        <a:ea typeface="AR Pゴシック体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JUSTSYSTEM HANAK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USTSYSTEM HANAKO 2">
        <a:dk1>
          <a:srgbClr val="000000"/>
        </a:dk1>
        <a:lt1>
          <a:srgbClr val="FFFFFF"/>
        </a:lt1>
        <a:dk2>
          <a:srgbClr val="000000"/>
        </a:dk2>
        <a:lt2>
          <a:srgbClr val="606060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USTSYSTEM HANAK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USTSYSTEM HANAK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USTSYSTEM HANAK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USTSYSTEM HANAK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USTSYSTEM HANAK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USTSYSTEM HANAK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USTSYSTEM HANAK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USTSYSTEM HANAK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USTSYSTEM HANAK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USTSYSTEM HANAK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C:\_模型ﾎｰﾑﾍﾟｰｼﾞ\toubu6050\tobu6050tenkaizu.jhd</Template>
  <TotalTime>0</TotalTime>
  <Pages>5</Pages>
  <Words>109</Words>
  <Application>Microsoft Office PowerPoint</Application>
  <PresentationFormat>ユーザー設定</PresentationFormat>
  <Paragraphs>59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ＭＳ ゴシック</vt:lpstr>
      <vt:lpstr>AR Pゴシック体M</vt:lpstr>
      <vt:lpstr>Nirmala UI Semilight</vt:lpstr>
      <vt:lpstr>JUSTSYSTEM HANAKO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東武６０５０展開図</dc:title>
  <dc:subject/>
  <dc:creator>***</dc:creator>
  <cp:keywords/>
  <cp:lastModifiedBy>名嘉真徹</cp:lastModifiedBy>
  <cp:revision>126</cp:revision>
  <cp:lastPrinted>2021-04-20T07:57:51Z</cp:lastPrinted>
  <dcterms:created xsi:type="dcterms:W3CDTF">2021-12-09T00:26:26Z</dcterms:created>
  <dcterms:modified xsi:type="dcterms:W3CDTF">2021-12-09T02:21:54Z</dcterms:modified>
</cp:coreProperties>
</file>