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package/2006/relationships/metadata/thumbnail" Target="docProps/thumbnail.jpeg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476000" cy="7344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Relationship Id="rId3" Type="http://schemas.openxmlformats.org/officeDocument/2006/relationships/viewProps" Target="viewProp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?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/>
      <a:lvl3pPr marL="1143000" indent="-228600" algn="l" defTabSz="914400" rtl="0" eaLnBrk="1" latinLnBrk="0" hangingPunct="1"/>
      <a:lvl4pPr marL="1600200" indent="-228600" algn="l" defTabSz="914400" rtl="0" eaLnBrk="1" latinLnBrk="0" hangingPunct="1"/>
      <a:lvl5pPr marL="2057400" indent="-228600" algn="l" defTabSz="914400" rtl="0" eaLnBrk="1" latinLnBrk="0" hangingPunct="1"/>
      <a:lvl6pPr marL="2514600" indent="-228600" algn="l" defTabSz="914400" rtl="0" eaLnBrk="1" latinLnBrk="0" hangingPunct="1"/>
      <a:lvl7pPr marL="2971800" indent="-228600" algn="l" defTabSz="914400" rtl="0" eaLnBrk="1" latinLnBrk="0" hangingPunct="1"/>
      <a:lvl8pPr marL="3429000" indent="-228600" algn="l" defTabSz="914400" rtl="0" eaLnBrk="1" latinLnBrk="0" hangingPunct="1"/>
      <a:lvl9pPr marL="3886200" indent="-228600" algn="l" defTabSz="914400" rtl="0" eaLnBrk="1" latinLnBrk="0" hangingPunct="1"/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0-261.jpeg"/><Relationship Id="rId3" Type="http://schemas.openxmlformats.org/officeDocument/2006/relationships/image" Target="../media/image0-271.jpe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フリーフォーム0"/>
          <p:cNvSpPr/>
          <p:nvPr/>
        </p:nvSpPr>
        <p:spPr>
          <a:xfrm>
            <a:off x="1552500" y="1260900"/>
            <a:ext cx="8784000" cy="1185300"/>
          </a:xfrm>
          <a:custGeom>
            <a:pathLst>
              <a:path w="9760" h="1317">
                <a:moveTo>
                  <a:pt x="229" y="0"/>
                </a:moveTo>
                <a:lnTo>
                  <a:pt x="9760" y="0"/>
                </a:lnTo>
                <a:lnTo>
                  <a:pt x="9760" y="1317"/>
                </a:lnTo>
                <a:lnTo>
                  <a:pt x="0" y="1317"/>
                </a:lnTo>
                <a:lnTo>
                  <a:pt x="0" y="28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2" name="グループ化1"/>
          <p:cNvGrpSpPr/>
          <p:nvPr/>
        </p:nvGrpSpPr>
        <p:grpSpPr>
          <a:xfrm>
            <a:off x="3877200" y="1559700"/>
            <a:ext cx="594000" cy="468900"/>
            <a:chOff x="3877200" y="1559700"/>
            <a:chExt cx="594000" cy="468900"/>
          </a:xfrm>
        </p:grpSpPr>
        <p:sp>
          <p:nvSpPr>
            <p:cNvPr id="3" name="rect 2"/>
            <p:cNvSpPr/>
            <p:nvPr/>
          </p:nvSpPr>
          <p:spPr>
            <a:xfrm>
              <a:off x="3913200" y="1595700"/>
              <a:ext cx="522000" cy="396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" name="line 3"/>
            <p:cNvSpPr/>
            <p:nvPr/>
          </p:nvSpPr>
          <p:spPr>
            <a:xfrm>
              <a:off x="4399200" y="163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" name="line 4"/>
            <p:cNvSpPr/>
            <p:nvPr/>
          </p:nvSpPr>
          <p:spPr>
            <a:xfrm>
              <a:off x="4399200" y="155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" name="line 5"/>
            <p:cNvSpPr/>
            <p:nvPr/>
          </p:nvSpPr>
          <p:spPr>
            <a:xfrm>
              <a:off x="3949200" y="155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" name="line 6"/>
            <p:cNvSpPr/>
            <p:nvPr/>
          </p:nvSpPr>
          <p:spPr>
            <a:xfrm>
              <a:off x="3877200" y="163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" name="line 7"/>
            <p:cNvSpPr/>
            <p:nvPr/>
          </p:nvSpPr>
          <p:spPr>
            <a:xfrm>
              <a:off x="3877200" y="1956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" name="line 8"/>
            <p:cNvSpPr/>
            <p:nvPr/>
          </p:nvSpPr>
          <p:spPr>
            <a:xfrm>
              <a:off x="3949200" y="1956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" name="line 9"/>
            <p:cNvSpPr/>
            <p:nvPr/>
          </p:nvSpPr>
          <p:spPr>
            <a:xfrm>
              <a:off x="4399200" y="1956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" name="line 10"/>
            <p:cNvSpPr/>
            <p:nvPr/>
          </p:nvSpPr>
          <p:spPr>
            <a:xfrm>
              <a:off x="4399200" y="1956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2" name="グループ化11"/>
          <p:cNvGrpSpPr/>
          <p:nvPr/>
        </p:nvGrpSpPr>
        <p:grpSpPr>
          <a:xfrm>
            <a:off x="4561200" y="1559700"/>
            <a:ext cx="594000" cy="468900"/>
            <a:chOff x="4561200" y="1559700"/>
            <a:chExt cx="594000" cy="468900"/>
          </a:xfrm>
        </p:grpSpPr>
        <p:sp>
          <p:nvSpPr>
            <p:cNvPr id="13" name="rect 12"/>
            <p:cNvSpPr/>
            <p:nvPr/>
          </p:nvSpPr>
          <p:spPr>
            <a:xfrm>
              <a:off x="4597200" y="1595700"/>
              <a:ext cx="522000" cy="396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" name="line 13"/>
            <p:cNvSpPr/>
            <p:nvPr/>
          </p:nvSpPr>
          <p:spPr>
            <a:xfrm>
              <a:off x="5083200" y="163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" name="line 14"/>
            <p:cNvSpPr/>
            <p:nvPr/>
          </p:nvSpPr>
          <p:spPr>
            <a:xfrm>
              <a:off x="5083200" y="155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" name="line 15"/>
            <p:cNvSpPr/>
            <p:nvPr/>
          </p:nvSpPr>
          <p:spPr>
            <a:xfrm>
              <a:off x="4633200" y="155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" name="line 16"/>
            <p:cNvSpPr/>
            <p:nvPr/>
          </p:nvSpPr>
          <p:spPr>
            <a:xfrm>
              <a:off x="4561200" y="163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" name="line 17"/>
            <p:cNvSpPr/>
            <p:nvPr/>
          </p:nvSpPr>
          <p:spPr>
            <a:xfrm>
              <a:off x="4561200" y="1956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" name="line 18"/>
            <p:cNvSpPr/>
            <p:nvPr/>
          </p:nvSpPr>
          <p:spPr>
            <a:xfrm>
              <a:off x="4633200" y="1956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" name="line 19"/>
            <p:cNvSpPr/>
            <p:nvPr/>
          </p:nvSpPr>
          <p:spPr>
            <a:xfrm>
              <a:off x="5083200" y="1956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" name="line 20"/>
            <p:cNvSpPr/>
            <p:nvPr/>
          </p:nvSpPr>
          <p:spPr>
            <a:xfrm>
              <a:off x="5083200" y="1956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22" name="グループ化21"/>
          <p:cNvGrpSpPr/>
          <p:nvPr/>
        </p:nvGrpSpPr>
        <p:grpSpPr>
          <a:xfrm>
            <a:off x="5245200" y="1559700"/>
            <a:ext cx="594000" cy="468900"/>
            <a:chOff x="5245200" y="1559700"/>
            <a:chExt cx="594000" cy="468900"/>
          </a:xfrm>
        </p:grpSpPr>
        <p:sp>
          <p:nvSpPr>
            <p:cNvPr id="23" name="rect 22"/>
            <p:cNvSpPr/>
            <p:nvPr/>
          </p:nvSpPr>
          <p:spPr>
            <a:xfrm>
              <a:off x="5281200" y="1595700"/>
              <a:ext cx="522000" cy="396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" name="line 23"/>
            <p:cNvSpPr/>
            <p:nvPr/>
          </p:nvSpPr>
          <p:spPr>
            <a:xfrm>
              <a:off x="5767200" y="163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" name="line 24"/>
            <p:cNvSpPr/>
            <p:nvPr/>
          </p:nvSpPr>
          <p:spPr>
            <a:xfrm>
              <a:off x="5767200" y="155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" name="line 25"/>
            <p:cNvSpPr/>
            <p:nvPr/>
          </p:nvSpPr>
          <p:spPr>
            <a:xfrm>
              <a:off x="5317200" y="155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" name="line 26"/>
            <p:cNvSpPr/>
            <p:nvPr/>
          </p:nvSpPr>
          <p:spPr>
            <a:xfrm>
              <a:off x="5245200" y="163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" name="line 27"/>
            <p:cNvSpPr/>
            <p:nvPr/>
          </p:nvSpPr>
          <p:spPr>
            <a:xfrm>
              <a:off x="5245200" y="1956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" name="line 28"/>
            <p:cNvSpPr/>
            <p:nvPr/>
          </p:nvSpPr>
          <p:spPr>
            <a:xfrm>
              <a:off x="5317200" y="1956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" name="line 29"/>
            <p:cNvSpPr/>
            <p:nvPr/>
          </p:nvSpPr>
          <p:spPr>
            <a:xfrm>
              <a:off x="5767200" y="1956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" name="line 30"/>
            <p:cNvSpPr/>
            <p:nvPr/>
          </p:nvSpPr>
          <p:spPr>
            <a:xfrm>
              <a:off x="5767200" y="1956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2" name="グループ化31"/>
          <p:cNvGrpSpPr/>
          <p:nvPr/>
        </p:nvGrpSpPr>
        <p:grpSpPr>
          <a:xfrm>
            <a:off x="5929200" y="1559700"/>
            <a:ext cx="594000" cy="468900"/>
            <a:chOff x="5929200" y="1559700"/>
            <a:chExt cx="594000" cy="468900"/>
          </a:xfrm>
        </p:grpSpPr>
        <p:sp>
          <p:nvSpPr>
            <p:cNvPr id="33" name="rect 32"/>
            <p:cNvSpPr/>
            <p:nvPr/>
          </p:nvSpPr>
          <p:spPr>
            <a:xfrm>
              <a:off x="5965200" y="1595700"/>
              <a:ext cx="522000" cy="396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" name="line 33"/>
            <p:cNvSpPr/>
            <p:nvPr/>
          </p:nvSpPr>
          <p:spPr>
            <a:xfrm>
              <a:off x="6451200" y="163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" name="line 34"/>
            <p:cNvSpPr/>
            <p:nvPr/>
          </p:nvSpPr>
          <p:spPr>
            <a:xfrm>
              <a:off x="6451200" y="155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" name="line 35"/>
            <p:cNvSpPr/>
            <p:nvPr/>
          </p:nvSpPr>
          <p:spPr>
            <a:xfrm>
              <a:off x="6001200" y="155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" name="line 36"/>
            <p:cNvSpPr/>
            <p:nvPr/>
          </p:nvSpPr>
          <p:spPr>
            <a:xfrm>
              <a:off x="5929200" y="163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" name="line 37"/>
            <p:cNvSpPr/>
            <p:nvPr/>
          </p:nvSpPr>
          <p:spPr>
            <a:xfrm>
              <a:off x="5929200" y="1956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" name="line 38"/>
            <p:cNvSpPr/>
            <p:nvPr/>
          </p:nvSpPr>
          <p:spPr>
            <a:xfrm>
              <a:off x="6001200" y="1956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" name="line 39"/>
            <p:cNvSpPr/>
            <p:nvPr/>
          </p:nvSpPr>
          <p:spPr>
            <a:xfrm>
              <a:off x="6451200" y="1956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" name="line 40"/>
            <p:cNvSpPr/>
            <p:nvPr/>
          </p:nvSpPr>
          <p:spPr>
            <a:xfrm>
              <a:off x="6451200" y="1956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2" name="グループ化41"/>
          <p:cNvGrpSpPr/>
          <p:nvPr/>
        </p:nvGrpSpPr>
        <p:grpSpPr>
          <a:xfrm>
            <a:off x="6613200" y="1559700"/>
            <a:ext cx="594000" cy="468900"/>
            <a:chOff x="6613200" y="1559700"/>
            <a:chExt cx="594000" cy="468900"/>
          </a:xfrm>
        </p:grpSpPr>
        <p:sp>
          <p:nvSpPr>
            <p:cNvPr id="43" name="rect 42"/>
            <p:cNvSpPr/>
            <p:nvPr/>
          </p:nvSpPr>
          <p:spPr>
            <a:xfrm>
              <a:off x="6649200" y="1595700"/>
              <a:ext cx="522000" cy="396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" name="line 43"/>
            <p:cNvSpPr/>
            <p:nvPr/>
          </p:nvSpPr>
          <p:spPr>
            <a:xfrm>
              <a:off x="7135200" y="163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" name="line 44"/>
            <p:cNvSpPr/>
            <p:nvPr/>
          </p:nvSpPr>
          <p:spPr>
            <a:xfrm>
              <a:off x="7135200" y="155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" name="line 45"/>
            <p:cNvSpPr/>
            <p:nvPr/>
          </p:nvSpPr>
          <p:spPr>
            <a:xfrm>
              <a:off x="6685200" y="155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" name="line 46"/>
            <p:cNvSpPr/>
            <p:nvPr/>
          </p:nvSpPr>
          <p:spPr>
            <a:xfrm>
              <a:off x="6613200" y="163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" name="line 47"/>
            <p:cNvSpPr/>
            <p:nvPr/>
          </p:nvSpPr>
          <p:spPr>
            <a:xfrm>
              <a:off x="6613200" y="1956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" name="line 48"/>
            <p:cNvSpPr/>
            <p:nvPr/>
          </p:nvSpPr>
          <p:spPr>
            <a:xfrm>
              <a:off x="6685200" y="1956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" name="line 49"/>
            <p:cNvSpPr/>
            <p:nvPr/>
          </p:nvSpPr>
          <p:spPr>
            <a:xfrm>
              <a:off x="7135200" y="1956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" name="line 50"/>
            <p:cNvSpPr/>
            <p:nvPr/>
          </p:nvSpPr>
          <p:spPr>
            <a:xfrm>
              <a:off x="7135200" y="1956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2" name="グループ化51"/>
          <p:cNvGrpSpPr/>
          <p:nvPr/>
        </p:nvGrpSpPr>
        <p:grpSpPr>
          <a:xfrm>
            <a:off x="7297200" y="1559700"/>
            <a:ext cx="594000" cy="468900"/>
            <a:chOff x="7297200" y="1559700"/>
            <a:chExt cx="594000" cy="468900"/>
          </a:xfrm>
        </p:grpSpPr>
        <p:sp>
          <p:nvSpPr>
            <p:cNvPr id="53" name="rect 52"/>
            <p:cNvSpPr/>
            <p:nvPr/>
          </p:nvSpPr>
          <p:spPr>
            <a:xfrm>
              <a:off x="7333200" y="1595700"/>
              <a:ext cx="522000" cy="396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" name="line 53"/>
            <p:cNvSpPr/>
            <p:nvPr/>
          </p:nvSpPr>
          <p:spPr>
            <a:xfrm>
              <a:off x="7819200" y="163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" name="line 54"/>
            <p:cNvSpPr/>
            <p:nvPr/>
          </p:nvSpPr>
          <p:spPr>
            <a:xfrm>
              <a:off x="7819200" y="155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" name="line 55"/>
            <p:cNvSpPr/>
            <p:nvPr/>
          </p:nvSpPr>
          <p:spPr>
            <a:xfrm>
              <a:off x="7369200" y="155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" name="line 56"/>
            <p:cNvSpPr/>
            <p:nvPr/>
          </p:nvSpPr>
          <p:spPr>
            <a:xfrm>
              <a:off x="7297200" y="163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" name="line 57"/>
            <p:cNvSpPr/>
            <p:nvPr/>
          </p:nvSpPr>
          <p:spPr>
            <a:xfrm>
              <a:off x="7297200" y="1956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" name="line 58"/>
            <p:cNvSpPr/>
            <p:nvPr/>
          </p:nvSpPr>
          <p:spPr>
            <a:xfrm>
              <a:off x="7369200" y="1956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" name="line 59"/>
            <p:cNvSpPr/>
            <p:nvPr/>
          </p:nvSpPr>
          <p:spPr>
            <a:xfrm>
              <a:off x="7819200" y="1956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" name="line 60"/>
            <p:cNvSpPr/>
            <p:nvPr/>
          </p:nvSpPr>
          <p:spPr>
            <a:xfrm>
              <a:off x="7819200" y="1956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2" name="グループ化61"/>
          <p:cNvGrpSpPr/>
          <p:nvPr/>
        </p:nvGrpSpPr>
        <p:grpSpPr>
          <a:xfrm>
            <a:off x="7981200" y="1559700"/>
            <a:ext cx="594000" cy="468900"/>
            <a:chOff x="7981200" y="1559700"/>
            <a:chExt cx="594000" cy="468900"/>
          </a:xfrm>
        </p:grpSpPr>
        <p:sp>
          <p:nvSpPr>
            <p:cNvPr id="63" name="rect 62"/>
            <p:cNvSpPr/>
            <p:nvPr/>
          </p:nvSpPr>
          <p:spPr>
            <a:xfrm>
              <a:off x="8017200" y="1595700"/>
              <a:ext cx="522000" cy="396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" name="line 63"/>
            <p:cNvSpPr/>
            <p:nvPr/>
          </p:nvSpPr>
          <p:spPr>
            <a:xfrm>
              <a:off x="8503200" y="163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" name="line 64"/>
            <p:cNvSpPr/>
            <p:nvPr/>
          </p:nvSpPr>
          <p:spPr>
            <a:xfrm>
              <a:off x="8503200" y="155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" name="line 65"/>
            <p:cNvSpPr/>
            <p:nvPr/>
          </p:nvSpPr>
          <p:spPr>
            <a:xfrm>
              <a:off x="8053200" y="155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" name="line 66"/>
            <p:cNvSpPr/>
            <p:nvPr/>
          </p:nvSpPr>
          <p:spPr>
            <a:xfrm>
              <a:off x="7981200" y="163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" name="line 67"/>
            <p:cNvSpPr/>
            <p:nvPr/>
          </p:nvSpPr>
          <p:spPr>
            <a:xfrm>
              <a:off x="7981200" y="1956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" name="line 68"/>
            <p:cNvSpPr/>
            <p:nvPr/>
          </p:nvSpPr>
          <p:spPr>
            <a:xfrm>
              <a:off x="8053200" y="1956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" name="line 69"/>
            <p:cNvSpPr/>
            <p:nvPr/>
          </p:nvSpPr>
          <p:spPr>
            <a:xfrm>
              <a:off x="8503200" y="1956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" name="line 70"/>
            <p:cNvSpPr/>
            <p:nvPr/>
          </p:nvSpPr>
          <p:spPr>
            <a:xfrm>
              <a:off x="8503200" y="1956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72" name="グループ化71"/>
          <p:cNvGrpSpPr/>
          <p:nvPr/>
        </p:nvGrpSpPr>
        <p:grpSpPr>
          <a:xfrm>
            <a:off x="3465000" y="1567800"/>
            <a:ext cx="342000" cy="446400"/>
            <a:chOff x="3465000" y="1567800"/>
            <a:chExt cx="342000" cy="446400"/>
          </a:xfrm>
        </p:grpSpPr>
        <p:sp>
          <p:nvSpPr>
            <p:cNvPr id="73" name="rect 72"/>
            <p:cNvSpPr/>
            <p:nvPr/>
          </p:nvSpPr>
          <p:spPr>
            <a:xfrm>
              <a:off x="3501000" y="1603800"/>
              <a:ext cx="270000" cy="374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" name="line 73"/>
            <p:cNvSpPr/>
            <p:nvPr/>
          </p:nvSpPr>
          <p:spPr>
            <a:xfrm>
              <a:off x="3735000" y="1639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" name="line 74"/>
            <p:cNvSpPr/>
            <p:nvPr/>
          </p:nvSpPr>
          <p:spPr>
            <a:xfrm>
              <a:off x="3735000" y="15678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" name="line 75"/>
            <p:cNvSpPr/>
            <p:nvPr/>
          </p:nvSpPr>
          <p:spPr>
            <a:xfrm>
              <a:off x="3465000" y="19422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" name="line 76"/>
            <p:cNvSpPr/>
            <p:nvPr/>
          </p:nvSpPr>
          <p:spPr>
            <a:xfrm>
              <a:off x="3537000" y="19422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" name="line 77"/>
            <p:cNvSpPr/>
            <p:nvPr/>
          </p:nvSpPr>
          <p:spPr>
            <a:xfrm>
              <a:off x="3735000" y="19422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" name="line 78"/>
            <p:cNvSpPr/>
            <p:nvPr/>
          </p:nvSpPr>
          <p:spPr>
            <a:xfrm>
              <a:off x="3735000" y="19422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" name="line 79"/>
            <p:cNvSpPr/>
            <p:nvPr/>
          </p:nvSpPr>
          <p:spPr>
            <a:xfrm>
              <a:off x="3537000" y="15678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" name="line 80"/>
            <p:cNvSpPr/>
            <p:nvPr/>
          </p:nvSpPr>
          <p:spPr>
            <a:xfrm>
              <a:off x="3465000" y="1639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82" name="グループ化81"/>
          <p:cNvGrpSpPr/>
          <p:nvPr/>
        </p:nvGrpSpPr>
        <p:grpSpPr>
          <a:xfrm>
            <a:off x="2326500" y="1567800"/>
            <a:ext cx="342000" cy="446400"/>
            <a:chOff x="2326500" y="1567800"/>
            <a:chExt cx="342000" cy="446400"/>
          </a:xfrm>
        </p:grpSpPr>
        <p:sp>
          <p:nvSpPr>
            <p:cNvPr id="83" name="rect 82"/>
            <p:cNvSpPr/>
            <p:nvPr/>
          </p:nvSpPr>
          <p:spPr>
            <a:xfrm>
              <a:off x="2362500" y="1603800"/>
              <a:ext cx="270000" cy="374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" name="line 83"/>
            <p:cNvSpPr/>
            <p:nvPr/>
          </p:nvSpPr>
          <p:spPr>
            <a:xfrm>
              <a:off x="2596500" y="1639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" name="line 84"/>
            <p:cNvSpPr/>
            <p:nvPr/>
          </p:nvSpPr>
          <p:spPr>
            <a:xfrm>
              <a:off x="2596500" y="15678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" name="line 85"/>
            <p:cNvSpPr/>
            <p:nvPr/>
          </p:nvSpPr>
          <p:spPr>
            <a:xfrm>
              <a:off x="2326500" y="19422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" name="line 86"/>
            <p:cNvSpPr/>
            <p:nvPr/>
          </p:nvSpPr>
          <p:spPr>
            <a:xfrm>
              <a:off x="2398500" y="19422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" name="line 87"/>
            <p:cNvSpPr/>
            <p:nvPr/>
          </p:nvSpPr>
          <p:spPr>
            <a:xfrm>
              <a:off x="2596500" y="19422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" name="line 88"/>
            <p:cNvSpPr/>
            <p:nvPr/>
          </p:nvSpPr>
          <p:spPr>
            <a:xfrm>
              <a:off x="2596500" y="19422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0" name="line 89"/>
            <p:cNvSpPr/>
            <p:nvPr/>
          </p:nvSpPr>
          <p:spPr>
            <a:xfrm>
              <a:off x="2398500" y="15678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1" name="line 90"/>
            <p:cNvSpPr/>
            <p:nvPr/>
          </p:nvSpPr>
          <p:spPr>
            <a:xfrm>
              <a:off x="2326500" y="1639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92" name="グループ化91"/>
          <p:cNvGrpSpPr/>
          <p:nvPr/>
        </p:nvGrpSpPr>
        <p:grpSpPr>
          <a:xfrm>
            <a:off x="8649900" y="1567800"/>
            <a:ext cx="342000" cy="446400"/>
            <a:chOff x="8649900" y="1567800"/>
            <a:chExt cx="342000" cy="446400"/>
          </a:xfrm>
        </p:grpSpPr>
        <p:sp>
          <p:nvSpPr>
            <p:cNvPr id="93" name="rect 92"/>
            <p:cNvSpPr/>
            <p:nvPr/>
          </p:nvSpPr>
          <p:spPr>
            <a:xfrm>
              <a:off x="8685900" y="1603800"/>
              <a:ext cx="270000" cy="374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4" name="line 93"/>
            <p:cNvSpPr/>
            <p:nvPr/>
          </p:nvSpPr>
          <p:spPr>
            <a:xfrm>
              <a:off x="8919900" y="1639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5" name="line 94"/>
            <p:cNvSpPr/>
            <p:nvPr/>
          </p:nvSpPr>
          <p:spPr>
            <a:xfrm>
              <a:off x="8919900" y="15678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6" name="line 95"/>
            <p:cNvSpPr/>
            <p:nvPr/>
          </p:nvSpPr>
          <p:spPr>
            <a:xfrm>
              <a:off x="8649900" y="19422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7" name="line 96"/>
            <p:cNvSpPr/>
            <p:nvPr/>
          </p:nvSpPr>
          <p:spPr>
            <a:xfrm>
              <a:off x="8721900" y="19422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8" name="line 97"/>
            <p:cNvSpPr/>
            <p:nvPr/>
          </p:nvSpPr>
          <p:spPr>
            <a:xfrm>
              <a:off x="8919900" y="19422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9" name="line 98"/>
            <p:cNvSpPr/>
            <p:nvPr/>
          </p:nvSpPr>
          <p:spPr>
            <a:xfrm>
              <a:off x="8919900" y="19422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0" name="line 99"/>
            <p:cNvSpPr/>
            <p:nvPr/>
          </p:nvSpPr>
          <p:spPr>
            <a:xfrm>
              <a:off x="8721900" y="15678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1" name="line 100"/>
            <p:cNvSpPr/>
            <p:nvPr/>
          </p:nvSpPr>
          <p:spPr>
            <a:xfrm>
              <a:off x="8649900" y="1639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02" name="グループ化101"/>
          <p:cNvGrpSpPr/>
          <p:nvPr/>
        </p:nvGrpSpPr>
        <p:grpSpPr>
          <a:xfrm>
            <a:off x="2733300" y="1504800"/>
            <a:ext cx="655200" cy="906300"/>
            <a:chOff x="2733300" y="1504800"/>
            <a:chExt cx="655200" cy="906300"/>
          </a:xfrm>
        </p:grpSpPr>
        <p:sp>
          <p:nvSpPr>
            <p:cNvPr id="103" name="rect 102"/>
            <p:cNvSpPr/>
            <p:nvPr/>
          </p:nvSpPr>
          <p:spPr>
            <a:xfrm>
              <a:off x="2769300" y="1540800"/>
              <a:ext cx="583200" cy="8343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4" name="line 103"/>
            <p:cNvSpPr/>
            <p:nvPr/>
          </p:nvSpPr>
          <p:spPr>
            <a:xfrm>
              <a:off x="3316500" y="15408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5" name="line 104"/>
            <p:cNvSpPr/>
            <p:nvPr/>
          </p:nvSpPr>
          <p:spPr>
            <a:xfrm>
              <a:off x="3352500" y="15408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6" name="line 105"/>
            <p:cNvSpPr/>
            <p:nvPr/>
          </p:nvSpPr>
          <p:spPr>
            <a:xfrm>
              <a:off x="3316500" y="1576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7" name="line 106"/>
            <p:cNvSpPr/>
            <p:nvPr/>
          </p:nvSpPr>
          <p:spPr>
            <a:xfrm>
              <a:off x="3316500" y="15048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8" name="line 107"/>
            <p:cNvSpPr/>
            <p:nvPr/>
          </p:nvSpPr>
          <p:spPr>
            <a:xfrm>
              <a:off x="2733300" y="23391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9" name="line 108"/>
            <p:cNvSpPr/>
            <p:nvPr/>
          </p:nvSpPr>
          <p:spPr>
            <a:xfrm>
              <a:off x="2805300" y="23391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0" name="line 109"/>
            <p:cNvSpPr/>
            <p:nvPr/>
          </p:nvSpPr>
          <p:spPr>
            <a:xfrm>
              <a:off x="2769300" y="23751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1" name="line 110"/>
            <p:cNvSpPr/>
            <p:nvPr/>
          </p:nvSpPr>
          <p:spPr>
            <a:xfrm>
              <a:off x="2769300" y="23391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2" name="line 111"/>
            <p:cNvSpPr/>
            <p:nvPr/>
          </p:nvSpPr>
          <p:spPr>
            <a:xfrm>
              <a:off x="3316500" y="23391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3" name="line 112"/>
            <p:cNvSpPr/>
            <p:nvPr/>
          </p:nvSpPr>
          <p:spPr>
            <a:xfrm>
              <a:off x="3352500" y="23391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4" name="line 113"/>
            <p:cNvSpPr/>
            <p:nvPr/>
          </p:nvSpPr>
          <p:spPr>
            <a:xfrm>
              <a:off x="3316500" y="23751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5" name="line 114"/>
            <p:cNvSpPr/>
            <p:nvPr/>
          </p:nvSpPr>
          <p:spPr>
            <a:xfrm>
              <a:off x="3316500" y="23391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6" name="line 115"/>
            <p:cNvSpPr/>
            <p:nvPr/>
          </p:nvSpPr>
          <p:spPr>
            <a:xfrm>
              <a:off x="2769300" y="15408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7" name="line 116"/>
            <p:cNvSpPr/>
            <p:nvPr/>
          </p:nvSpPr>
          <p:spPr>
            <a:xfrm>
              <a:off x="2805300" y="15048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8" name="line 117"/>
            <p:cNvSpPr/>
            <p:nvPr/>
          </p:nvSpPr>
          <p:spPr>
            <a:xfrm>
              <a:off x="2733300" y="1576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9" name="line 118"/>
            <p:cNvSpPr/>
            <p:nvPr/>
          </p:nvSpPr>
          <p:spPr>
            <a:xfrm>
              <a:off x="2769300" y="15408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0" name="line 119"/>
            <p:cNvSpPr/>
            <p:nvPr/>
          </p:nvSpPr>
          <p:spPr>
            <a:xfrm>
              <a:off x="3060900" y="1504800"/>
              <a:ext cx="0" cy="906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21" name="グループ化120"/>
          <p:cNvGrpSpPr/>
          <p:nvPr/>
        </p:nvGrpSpPr>
        <p:grpSpPr>
          <a:xfrm>
            <a:off x="2791800" y="1567800"/>
            <a:ext cx="257400" cy="444600"/>
            <a:chOff x="2791800" y="1567800"/>
            <a:chExt cx="257400" cy="444600"/>
          </a:xfrm>
        </p:grpSpPr>
        <p:sp>
          <p:nvSpPr>
            <p:cNvPr id="122" name="line 121"/>
            <p:cNvSpPr/>
            <p:nvPr/>
          </p:nvSpPr>
          <p:spPr>
            <a:xfrm>
              <a:off x="2977200" y="1639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3" name="line 122"/>
            <p:cNvSpPr/>
            <p:nvPr/>
          </p:nvSpPr>
          <p:spPr>
            <a:xfrm>
              <a:off x="2977200" y="15678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4" name="rect 123"/>
            <p:cNvSpPr/>
            <p:nvPr/>
          </p:nvSpPr>
          <p:spPr>
            <a:xfrm>
              <a:off x="2827800" y="1603800"/>
              <a:ext cx="185400" cy="372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5" name="line 124"/>
            <p:cNvSpPr/>
            <p:nvPr/>
          </p:nvSpPr>
          <p:spPr>
            <a:xfrm>
              <a:off x="2977200" y="19404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6" name="line 125"/>
            <p:cNvSpPr/>
            <p:nvPr/>
          </p:nvSpPr>
          <p:spPr>
            <a:xfrm>
              <a:off x="2977200" y="19404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7" name="line 126"/>
            <p:cNvSpPr/>
            <p:nvPr/>
          </p:nvSpPr>
          <p:spPr>
            <a:xfrm>
              <a:off x="2791800" y="19404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8" name="line 127"/>
            <p:cNvSpPr/>
            <p:nvPr/>
          </p:nvSpPr>
          <p:spPr>
            <a:xfrm>
              <a:off x="2863800" y="19404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9" name="line 128"/>
            <p:cNvSpPr/>
            <p:nvPr/>
          </p:nvSpPr>
          <p:spPr>
            <a:xfrm>
              <a:off x="2863800" y="15678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0" name="line 129"/>
            <p:cNvSpPr/>
            <p:nvPr/>
          </p:nvSpPr>
          <p:spPr>
            <a:xfrm>
              <a:off x="2791800" y="1639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31" name="グループ化130"/>
          <p:cNvGrpSpPr/>
          <p:nvPr/>
        </p:nvGrpSpPr>
        <p:grpSpPr>
          <a:xfrm>
            <a:off x="3072600" y="1567800"/>
            <a:ext cx="257400" cy="444600"/>
            <a:chOff x="3072600" y="1567800"/>
            <a:chExt cx="257400" cy="444600"/>
          </a:xfrm>
        </p:grpSpPr>
        <p:sp>
          <p:nvSpPr>
            <p:cNvPr id="132" name="line 131"/>
            <p:cNvSpPr/>
            <p:nvPr/>
          </p:nvSpPr>
          <p:spPr>
            <a:xfrm>
              <a:off x="3258000" y="1639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3" name="line 132"/>
            <p:cNvSpPr/>
            <p:nvPr/>
          </p:nvSpPr>
          <p:spPr>
            <a:xfrm>
              <a:off x="3258000" y="15678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4" name="rect 133"/>
            <p:cNvSpPr/>
            <p:nvPr/>
          </p:nvSpPr>
          <p:spPr>
            <a:xfrm>
              <a:off x="3108600" y="1603800"/>
              <a:ext cx="185400" cy="372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5" name="line 134"/>
            <p:cNvSpPr/>
            <p:nvPr/>
          </p:nvSpPr>
          <p:spPr>
            <a:xfrm>
              <a:off x="3258000" y="19404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6" name="line 135"/>
            <p:cNvSpPr/>
            <p:nvPr/>
          </p:nvSpPr>
          <p:spPr>
            <a:xfrm>
              <a:off x="3258000" y="19404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7" name="line 136"/>
            <p:cNvSpPr/>
            <p:nvPr/>
          </p:nvSpPr>
          <p:spPr>
            <a:xfrm>
              <a:off x="3072600" y="19404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8" name="line 137"/>
            <p:cNvSpPr/>
            <p:nvPr/>
          </p:nvSpPr>
          <p:spPr>
            <a:xfrm>
              <a:off x="3144600" y="19404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9" name="line 138"/>
            <p:cNvSpPr/>
            <p:nvPr/>
          </p:nvSpPr>
          <p:spPr>
            <a:xfrm>
              <a:off x="3144600" y="15678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0" name="line 139"/>
            <p:cNvSpPr/>
            <p:nvPr/>
          </p:nvSpPr>
          <p:spPr>
            <a:xfrm>
              <a:off x="3072600" y="1639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41" name="グループ化140"/>
          <p:cNvGrpSpPr/>
          <p:nvPr/>
        </p:nvGrpSpPr>
        <p:grpSpPr>
          <a:xfrm>
            <a:off x="9076500" y="1505700"/>
            <a:ext cx="655200" cy="906300"/>
            <a:chOff x="9076500" y="1505700"/>
            <a:chExt cx="655200" cy="906300"/>
          </a:xfrm>
        </p:grpSpPr>
        <p:sp>
          <p:nvSpPr>
            <p:cNvPr id="142" name="rect 141"/>
            <p:cNvSpPr/>
            <p:nvPr/>
          </p:nvSpPr>
          <p:spPr>
            <a:xfrm>
              <a:off x="9112500" y="1541700"/>
              <a:ext cx="583200" cy="8343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3" name="line 142"/>
            <p:cNvSpPr/>
            <p:nvPr/>
          </p:nvSpPr>
          <p:spPr>
            <a:xfrm>
              <a:off x="9659700" y="1541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4" name="line 143"/>
            <p:cNvSpPr/>
            <p:nvPr/>
          </p:nvSpPr>
          <p:spPr>
            <a:xfrm>
              <a:off x="9695700" y="15417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5" name="line 144"/>
            <p:cNvSpPr/>
            <p:nvPr/>
          </p:nvSpPr>
          <p:spPr>
            <a:xfrm>
              <a:off x="9659700" y="1577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6" name="line 145"/>
            <p:cNvSpPr/>
            <p:nvPr/>
          </p:nvSpPr>
          <p:spPr>
            <a:xfrm>
              <a:off x="9659700" y="1505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7" name="line 146"/>
            <p:cNvSpPr/>
            <p:nvPr/>
          </p:nvSpPr>
          <p:spPr>
            <a:xfrm>
              <a:off x="9076500" y="23400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8" name="line 147"/>
            <p:cNvSpPr/>
            <p:nvPr/>
          </p:nvSpPr>
          <p:spPr>
            <a:xfrm>
              <a:off x="9148500" y="23400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9" name="line 148"/>
            <p:cNvSpPr/>
            <p:nvPr/>
          </p:nvSpPr>
          <p:spPr>
            <a:xfrm>
              <a:off x="9112500" y="23760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0" name="line 149"/>
            <p:cNvSpPr/>
            <p:nvPr/>
          </p:nvSpPr>
          <p:spPr>
            <a:xfrm>
              <a:off x="9112500" y="23400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1" name="line 150"/>
            <p:cNvSpPr/>
            <p:nvPr/>
          </p:nvSpPr>
          <p:spPr>
            <a:xfrm>
              <a:off x="9659700" y="23400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2" name="line 151"/>
            <p:cNvSpPr/>
            <p:nvPr/>
          </p:nvSpPr>
          <p:spPr>
            <a:xfrm>
              <a:off x="9695700" y="23400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3" name="line 152"/>
            <p:cNvSpPr/>
            <p:nvPr/>
          </p:nvSpPr>
          <p:spPr>
            <a:xfrm>
              <a:off x="9659700" y="23760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4" name="line 153"/>
            <p:cNvSpPr/>
            <p:nvPr/>
          </p:nvSpPr>
          <p:spPr>
            <a:xfrm>
              <a:off x="9659700" y="23400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5" name="line 154"/>
            <p:cNvSpPr/>
            <p:nvPr/>
          </p:nvSpPr>
          <p:spPr>
            <a:xfrm>
              <a:off x="9112500" y="1541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6" name="line 155"/>
            <p:cNvSpPr/>
            <p:nvPr/>
          </p:nvSpPr>
          <p:spPr>
            <a:xfrm>
              <a:off x="9148500" y="1505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7" name="line 156"/>
            <p:cNvSpPr/>
            <p:nvPr/>
          </p:nvSpPr>
          <p:spPr>
            <a:xfrm>
              <a:off x="9076500" y="1577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8" name="line 157"/>
            <p:cNvSpPr/>
            <p:nvPr/>
          </p:nvSpPr>
          <p:spPr>
            <a:xfrm>
              <a:off x="9112500" y="15417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9" name="line 158"/>
            <p:cNvSpPr/>
            <p:nvPr/>
          </p:nvSpPr>
          <p:spPr>
            <a:xfrm>
              <a:off x="9404100" y="1505700"/>
              <a:ext cx="0" cy="906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60" name="グループ化159"/>
          <p:cNvGrpSpPr/>
          <p:nvPr/>
        </p:nvGrpSpPr>
        <p:grpSpPr>
          <a:xfrm>
            <a:off x="9135000" y="1568700"/>
            <a:ext cx="257400" cy="444600"/>
            <a:chOff x="9135000" y="1568700"/>
            <a:chExt cx="257400" cy="444600"/>
          </a:xfrm>
        </p:grpSpPr>
        <p:sp>
          <p:nvSpPr>
            <p:cNvPr id="161" name="line 160"/>
            <p:cNvSpPr/>
            <p:nvPr/>
          </p:nvSpPr>
          <p:spPr>
            <a:xfrm>
              <a:off x="9320400" y="1640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2" name="line 161"/>
            <p:cNvSpPr/>
            <p:nvPr/>
          </p:nvSpPr>
          <p:spPr>
            <a:xfrm>
              <a:off x="9320400" y="1568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3" name="rect 162"/>
            <p:cNvSpPr/>
            <p:nvPr/>
          </p:nvSpPr>
          <p:spPr>
            <a:xfrm>
              <a:off x="9171000" y="1604700"/>
              <a:ext cx="185400" cy="372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4" name="line 163"/>
            <p:cNvSpPr/>
            <p:nvPr/>
          </p:nvSpPr>
          <p:spPr>
            <a:xfrm>
              <a:off x="9320400" y="1941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5" name="line 164"/>
            <p:cNvSpPr/>
            <p:nvPr/>
          </p:nvSpPr>
          <p:spPr>
            <a:xfrm>
              <a:off x="9320400" y="19413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6" name="line 165"/>
            <p:cNvSpPr/>
            <p:nvPr/>
          </p:nvSpPr>
          <p:spPr>
            <a:xfrm>
              <a:off x="9135000" y="1941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7" name="line 166"/>
            <p:cNvSpPr/>
            <p:nvPr/>
          </p:nvSpPr>
          <p:spPr>
            <a:xfrm>
              <a:off x="9207000" y="19413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8" name="line 167"/>
            <p:cNvSpPr/>
            <p:nvPr/>
          </p:nvSpPr>
          <p:spPr>
            <a:xfrm>
              <a:off x="9207000" y="1568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9" name="line 168"/>
            <p:cNvSpPr/>
            <p:nvPr/>
          </p:nvSpPr>
          <p:spPr>
            <a:xfrm>
              <a:off x="9135000" y="1640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70" name="グループ化169"/>
          <p:cNvGrpSpPr/>
          <p:nvPr/>
        </p:nvGrpSpPr>
        <p:grpSpPr>
          <a:xfrm>
            <a:off x="9415800" y="1568700"/>
            <a:ext cx="257400" cy="444600"/>
            <a:chOff x="9415800" y="1568700"/>
            <a:chExt cx="257400" cy="444600"/>
          </a:xfrm>
        </p:grpSpPr>
        <p:sp>
          <p:nvSpPr>
            <p:cNvPr id="171" name="line 170"/>
            <p:cNvSpPr/>
            <p:nvPr/>
          </p:nvSpPr>
          <p:spPr>
            <a:xfrm>
              <a:off x="9601200" y="1640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2" name="line 171"/>
            <p:cNvSpPr/>
            <p:nvPr/>
          </p:nvSpPr>
          <p:spPr>
            <a:xfrm>
              <a:off x="9601200" y="1568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3" name="rect 172"/>
            <p:cNvSpPr/>
            <p:nvPr/>
          </p:nvSpPr>
          <p:spPr>
            <a:xfrm>
              <a:off x="9451800" y="1604700"/>
              <a:ext cx="185400" cy="372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4" name="line 173"/>
            <p:cNvSpPr/>
            <p:nvPr/>
          </p:nvSpPr>
          <p:spPr>
            <a:xfrm>
              <a:off x="9601200" y="1941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5" name="line 174"/>
            <p:cNvSpPr/>
            <p:nvPr/>
          </p:nvSpPr>
          <p:spPr>
            <a:xfrm>
              <a:off x="9601200" y="19413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6" name="line 175"/>
            <p:cNvSpPr/>
            <p:nvPr/>
          </p:nvSpPr>
          <p:spPr>
            <a:xfrm>
              <a:off x="9415800" y="1941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7" name="line 176"/>
            <p:cNvSpPr/>
            <p:nvPr/>
          </p:nvSpPr>
          <p:spPr>
            <a:xfrm>
              <a:off x="9487800" y="19413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8" name="line 177"/>
            <p:cNvSpPr/>
            <p:nvPr/>
          </p:nvSpPr>
          <p:spPr>
            <a:xfrm>
              <a:off x="9487800" y="1568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9" name="line 178"/>
            <p:cNvSpPr/>
            <p:nvPr/>
          </p:nvSpPr>
          <p:spPr>
            <a:xfrm>
              <a:off x="9415800" y="1640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80" name="グループ化179"/>
          <p:cNvGrpSpPr/>
          <p:nvPr/>
        </p:nvGrpSpPr>
        <p:grpSpPr>
          <a:xfrm>
            <a:off x="9796500" y="1567800"/>
            <a:ext cx="342000" cy="446400"/>
            <a:chOff x="9796500" y="1567800"/>
            <a:chExt cx="342000" cy="446400"/>
          </a:xfrm>
        </p:grpSpPr>
        <p:sp>
          <p:nvSpPr>
            <p:cNvPr id="181" name="rect 180"/>
            <p:cNvSpPr/>
            <p:nvPr/>
          </p:nvSpPr>
          <p:spPr>
            <a:xfrm>
              <a:off x="9832500" y="1603800"/>
              <a:ext cx="270000" cy="374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2" name="line 181"/>
            <p:cNvSpPr/>
            <p:nvPr/>
          </p:nvSpPr>
          <p:spPr>
            <a:xfrm>
              <a:off x="10066500" y="1639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3" name="line 182"/>
            <p:cNvSpPr/>
            <p:nvPr/>
          </p:nvSpPr>
          <p:spPr>
            <a:xfrm>
              <a:off x="10066500" y="15678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4" name="line 183"/>
            <p:cNvSpPr/>
            <p:nvPr/>
          </p:nvSpPr>
          <p:spPr>
            <a:xfrm>
              <a:off x="9796500" y="19422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5" name="line 184"/>
            <p:cNvSpPr/>
            <p:nvPr/>
          </p:nvSpPr>
          <p:spPr>
            <a:xfrm>
              <a:off x="9868500" y="19422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6" name="line 185"/>
            <p:cNvSpPr/>
            <p:nvPr/>
          </p:nvSpPr>
          <p:spPr>
            <a:xfrm>
              <a:off x="10066500" y="19422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7" name="line 186"/>
            <p:cNvSpPr/>
            <p:nvPr/>
          </p:nvSpPr>
          <p:spPr>
            <a:xfrm>
              <a:off x="10066500" y="19422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8" name="line 187"/>
            <p:cNvSpPr/>
            <p:nvPr/>
          </p:nvSpPr>
          <p:spPr>
            <a:xfrm>
              <a:off x="9868500" y="15678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9" name="line 188"/>
            <p:cNvSpPr/>
            <p:nvPr/>
          </p:nvSpPr>
          <p:spPr>
            <a:xfrm>
              <a:off x="9796500" y="1639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190" name="line 189"/>
          <p:cNvSpPr/>
          <p:nvPr/>
        </p:nvSpPr>
        <p:spPr>
          <a:xfrm>
            <a:off x="11752200" y="1696500"/>
            <a:ext cx="0" cy="630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1" name="line 190"/>
          <p:cNvSpPr/>
          <p:nvPr/>
        </p:nvSpPr>
        <p:spPr>
          <a:xfrm>
            <a:off x="11571300" y="1203300"/>
            <a:ext cx="0" cy="630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92" name="グループ化191"/>
          <p:cNvGrpSpPr/>
          <p:nvPr/>
        </p:nvGrpSpPr>
        <p:grpSpPr>
          <a:xfrm>
            <a:off x="1818900" y="1504800"/>
            <a:ext cx="298800" cy="870300"/>
            <a:chOff x="1818900" y="1504800"/>
            <a:chExt cx="298800" cy="870300"/>
          </a:xfrm>
        </p:grpSpPr>
        <p:sp>
          <p:nvSpPr>
            <p:cNvPr id="193" name="line 192"/>
            <p:cNvSpPr/>
            <p:nvPr/>
          </p:nvSpPr>
          <p:spPr>
            <a:xfrm>
              <a:off x="1818900" y="1576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4" name="line 193"/>
            <p:cNvSpPr/>
            <p:nvPr/>
          </p:nvSpPr>
          <p:spPr>
            <a:xfrm>
              <a:off x="2045700" y="15048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5" name="rect 194"/>
            <p:cNvSpPr/>
            <p:nvPr/>
          </p:nvSpPr>
          <p:spPr>
            <a:xfrm>
              <a:off x="1854900" y="1540800"/>
              <a:ext cx="226800" cy="8343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6" name="rect 195"/>
            <p:cNvSpPr/>
            <p:nvPr/>
          </p:nvSpPr>
          <p:spPr>
            <a:xfrm>
              <a:off x="1890000" y="1594800"/>
              <a:ext cx="156600" cy="372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7" name="line 196"/>
            <p:cNvSpPr/>
            <p:nvPr/>
          </p:nvSpPr>
          <p:spPr>
            <a:xfrm>
              <a:off x="2045700" y="1576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8" name="line 197"/>
            <p:cNvSpPr/>
            <p:nvPr/>
          </p:nvSpPr>
          <p:spPr>
            <a:xfrm>
              <a:off x="1890900" y="15048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9" name="line 198"/>
            <p:cNvSpPr/>
            <p:nvPr/>
          </p:nvSpPr>
          <p:spPr>
            <a:xfrm>
              <a:off x="2025000" y="1616400"/>
              <a:ext cx="4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0" name="line 199"/>
            <p:cNvSpPr/>
            <p:nvPr/>
          </p:nvSpPr>
          <p:spPr>
            <a:xfrm>
              <a:off x="2025000" y="1569600"/>
              <a:ext cx="0" cy="46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1" name="line 200"/>
            <p:cNvSpPr/>
            <p:nvPr/>
          </p:nvSpPr>
          <p:spPr>
            <a:xfrm>
              <a:off x="1911600" y="1569600"/>
              <a:ext cx="0" cy="46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2" name="line 201"/>
            <p:cNvSpPr/>
            <p:nvPr/>
          </p:nvSpPr>
          <p:spPr>
            <a:xfrm>
              <a:off x="1864800" y="1616400"/>
              <a:ext cx="46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03" name="rect 202"/>
          <p:cNvSpPr/>
          <p:nvPr/>
        </p:nvSpPr>
        <p:spPr>
          <a:xfrm>
            <a:off x="2081700" y="1715400"/>
            <a:ext cx="21600" cy="57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4" name="rect 203"/>
          <p:cNvSpPr/>
          <p:nvPr/>
        </p:nvSpPr>
        <p:spPr>
          <a:xfrm>
            <a:off x="1833300" y="1715400"/>
            <a:ext cx="21600" cy="57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5" name="line 204"/>
          <p:cNvSpPr/>
          <p:nvPr/>
        </p:nvSpPr>
        <p:spPr>
          <a:xfrm>
            <a:off x="69300" y="2446200"/>
            <a:ext cx="41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6" name="line 205"/>
          <p:cNvSpPr/>
          <p:nvPr/>
        </p:nvSpPr>
        <p:spPr>
          <a:xfrm>
            <a:off x="69300" y="1419300"/>
            <a:ext cx="0" cy="1026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7" name="line 206"/>
          <p:cNvSpPr/>
          <p:nvPr/>
        </p:nvSpPr>
        <p:spPr>
          <a:xfrm>
            <a:off x="1777500" y="1352700"/>
            <a:ext cx="8559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8" name="line 207"/>
          <p:cNvSpPr/>
          <p:nvPr/>
        </p:nvSpPr>
        <p:spPr>
          <a:xfrm>
            <a:off x="9900" y="1426500"/>
            <a:ext cx="78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9" name="line 208"/>
          <p:cNvSpPr/>
          <p:nvPr/>
        </p:nvSpPr>
        <p:spPr>
          <a:xfrm>
            <a:off x="699300" y="1109700"/>
            <a:ext cx="0" cy="1852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0" name="フリーフォーム209"/>
          <p:cNvSpPr/>
          <p:nvPr/>
        </p:nvSpPr>
        <p:spPr>
          <a:xfrm>
            <a:off x="69300" y="1405800"/>
            <a:ext cx="0" cy="900"/>
          </a:xfrm>
          <a:custGeom>
            <a:pathLst>
              <a:path w="21600" h="1">
                <a:moveTo>
                  <a:pt x="0" y="0"/>
                </a:moveTo>
                <a:cubicBezTo>
                  <a:pt x="0" y="0"/>
                  <a:pt x="0" y="1"/>
                  <a:pt x="0" y="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1" name="line 210"/>
          <p:cNvSpPr/>
          <p:nvPr/>
        </p:nvSpPr>
        <p:spPr>
          <a:xfrm rot="21600000" flipV="1">
            <a:off x="81000" y="1334700"/>
            <a:ext cx="40950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2" name="line 211"/>
          <p:cNvSpPr/>
          <p:nvPr/>
        </p:nvSpPr>
        <p:spPr>
          <a:xfrm>
            <a:off x="120600" y="1460700"/>
            <a:ext cx="0" cy="673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3" name="line 212"/>
          <p:cNvSpPr/>
          <p:nvPr/>
        </p:nvSpPr>
        <p:spPr>
          <a:xfrm>
            <a:off x="120600" y="1562400"/>
            <a:ext cx="359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4" name="line 213"/>
          <p:cNvSpPr/>
          <p:nvPr/>
        </p:nvSpPr>
        <p:spPr>
          <a:xfrm>
            <a:off x="120600" y="1882800"/>
            <a:ext cx="359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5" name="line 214"/>
          <p:cNvSpPr/>
          <p:nvPr/>
        </p:nvSpPr>
        <p:spPr>
          <a:xfrm>
            <a:off x="99900" y="1474200"/>
            <a:ext cx="44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6" name="line 215"/>
          <p:cNvSpPr/>
          <p:nvPr/>
        </p:nvSpPr>
        <p:spPr>
          <a:xfrm>
            <a:off x="230400" y="1340100"/>
            <a:ext cx="0" cy="4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7" name="フリーフォーム216"/>
          <p:cNvSpPr/>
          <p:nvPr/>
        </p:nvSpPr>
        <p:spPr>
          <a:xfrm>
            <a:off x="119700" y="1357200"/>
            <a:ext cx="110700" cy="117000"/>
          </a:xfrm>
          <a:custGeom>
            <a:pathLst>
              <a:path w="123" h="130">
                <a:moveTo>
                  <a:pt x="1" y="130"/>
                </a:moveTo>
                <a:cubicBezTo>
                  <a:pt x="0" y="0"/>
                  <a:pt x="123" y="0"/>
                  <a:pt x="12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8" name="rect 217"/>
          <p:cNvSpPr/>
          <p:nvPr/>
        </p:nvSpPr>
        <p:spPr>
          <a:xfrm>
            <a:off x="191700" y="1417500"/>
            <a:ext cx="255600" cy="101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9" name="rect 218"/>
          <p:cNvSpPr/>
          <p:nvPr/>
        </p:nvSpPr>
        <p:spPr>
          <a:xfrm>
            <a:off x="575100" y="1572300"/>
            <a:ext cx="124200" cy="310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0" name="line 219"/>
          <p:cNvSpPr/>
          <p:nvPr/>
        </p:nvSpPr>
        <p:spPr>
          <a:xfrm>
            <a:off x="699300" y="1474200"/>
            <a:ext cx="0" cy="90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1" name="line 220"/>
          <p:cNvSpPr/>
          <p:nvPr/>
        </p:nvSpPr>
        <p:spPr>
          <a:xfrm>
            <a:off x="545400" y="1558800"/>
            <a:ext cx="0" cy="74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2" name="line 221"/>
          <p:cNvSpPr/>
          <p:nvPr/>
        </p:nvSpPr>
        <p:spPr>
          <a:xfrm>
            <a:off x="588600" y="1512900"/>
            <a:ext cx="110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3" name="line 222"/>
          <p:cNvSpPr/>
          <p:nvPr/>
        </p:nvSpPr>
        <p:spPr>
          <a:xfrm>
            <a:off x="699300" y="1512900"/>
            <a:ext cx="0" cy="85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4" name="line 223"/>
          <p:cNvSpPr/>
          <p:nvPr/>
        </p:nvSpPr>
        <p:spPr>
          <a:xfrm>
            <a:off x="585900" y="2366100"/>
            <a:ext cx="0" cy="22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5" name="line 224"/>
          <p:cNvSpPr/>
          <p:nvPr/>
        </p:nvSpPr>
        <p:spPr>
          <a:xfrm>
            <a:off x="92700" y="2446200"/>
            <a:ext cx="50400" cy="354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6" name="line 225"/>
          <p:cNvSpPr/>
          <p:nvPr/>
        </p:nvSpPr>
        <p:spPr>
          <a:xfrm>
            <a:off x="191700" y="2446200"/>
            <a:ext cx="0" cy="184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7" name="line 226"/>
          <p:cNvSpPr/>
          <p:nvPr/>
        </p:nvSpPr>
        <p:spPr>
          <a:xfrm>
            <a:off x="228600" y="2669400"/>
            <a:ext cx="470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8" name="line 227"/>
          <p:cNvSpPr/>
          <p:nvPr/>
        </p:nvSpPr>
        <p:spPr>
          <a:xfrm>
            <a:off x="143100" y="2800800"/>
            <a:ext cx="556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9" name="line 228"/>
          <p:cNvSpPr/>
          <p:nvPr/>
        </p:nvSpPr>
        <p:spPr>
          <a:xfrm>
            <a:off x="457200" y="2445300"/>
            <a:ext cx="0" cy="223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0" name="line 229"/>
          <p:cNvSpPr/>
          <p:nvPr/>
        </p:nvSpPr>
        <p:spPr>
          <a:xfrm>
            <a:off x="434700" y="2444400"/>
            <a:ext cx="0" cy="22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1" name="line 230"/>
          <p:cNvSpPr/>
          <p:nvPr/>
        </p:nvSpPr>
        <p:spPr>
          <a:xfrm>
            <a:off x="170100" y="2626200"/>
            <a:ext cx="4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2" name="line 231"/>
          <p:cNvSpPr/>
          <p:nvPr/>
        </p:nvSpPr>
        <p:spPr>
          <a:xfrm>
            <a:off x="234900" y="2649600"/>
            <a:ext cx="0" cy="4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3" name="フリーフォーム232"/>
          <p:cNvSpPr/>
          <p:nvPr/>
        </p:nvSpPr>
        <p:spPr>
          <a:xfrm>
            <a:off x="191700" y="2626200"/>
            <a:ext cx="43200" cy="43200"/>
          </a:xfrm>
          <a:custGeom>
            <a:pathLst>
              <a:path w="48" h="48">
                <a:moveTo>
                  <a:pt x="48" y="48"/>
                </a:moveTo>
                <a:cubicBezTo>
                  <a:pt x="0" y="48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4" name="line 233"/>
          <p:cNvSpPr/>
          <p:nvPr/>
        </p:nvSpPr>
        <p:spPr>
          <a:xfrm>
            <a:off x="918900" y="2446200"/>
            <a:ext cx="41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5" name="line 234"/>
          <p:cNvSpPr/>
          <p:nvPr/>
        </p:nvSpPr>
        <p:spPr>
          <a:xfrm>
            <a:off x="1329300" y="1419300"/>
            <a:ext cx="0" cy="1026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6" name="line 235"/>
          <p:cNvSpPr/>
          <p:nvPr/>
        </p:nvSpPr>
        <p:spPr>
          <a:xfrm>
            <a:off x="1310400" y="1426500"/>
            <a:ext cx="7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7" name="line 236"/>
          <p:cNvSpPr/>
          <p:nvPr/>
        </p:nvSpPr>
        <p:spPr>
          <a:xfrm>
            <a:off x="887400" y="1542600"/>
            <a:ext cx="0" cy="796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8" name="フリーフォーム237"/>
          <p:cNvSpPr/>
          <p:nvPr/>
        </p:nvSpPr>
        <p:spPr>
          <a:xfrm>
            <a:off x="1329300" y="1405800"/>
            <a:ext cx="0" cy="900"/>
          </a:xfrm>
          <a:custGeom>
            <a:pathLst>
              <a:path w="21600" h="1">
                <a:moveTo>
                  <a:pt x="0" y="0"/>
                </a:moveTo>
                <a:cubicBezTo>
                  <a:pt x="0" y="0"/>
                  <a:pt x="0" y="1"/>
                  <a:pt x="0" y="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9" name="line 238"/>
          <p:cNvSpPr/>
          <p:nvPr/>
        </p:nvSpPr>
        <p:spPr>
          <a:xfrm>
            <a:off x="908100" y="1334700"/>
            <a:ext cx="479700" cy="42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0" name="line 239"/>
          <p:cNvSpPr/>
          <p:nvPr/>
        </p:nvSpPr>
        <p:spPr>
          <a:xfrm>
            <a:off x="1278000" y="1460700"/>
            <a:ext cx="0" cy="634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1" name="line 240"/>
          <p:cNvSpPr/>
          <p:nvPr/>
        </p:nvSpPr>
        <p:spPr>
          <a:xfrm>
            <a:off x="1254600" y="1474200"/>
            <a:ext cx="44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2" name="line 241"/>
          <p:cNvSpPr/>
          <p:nvPr/>
        </p:nvSpPr>
        <p:spPr>
          <a:xfrm>
            <a:off x="1168200" y="1340100"/>
            <a:ext cx="0" cy="4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3" name="フリーフォーム242"/>
          <p:cNvSpPr/>
          <p:nvPr/>
        </p:nvSpPr>
        <p:spPr>
          <a:xfrm>
            <a:off x="1168200" y="1357200"/>
            <a:ext cx="110700" cy="117000"/>
          </a:xfrm>
          <a:custGeom>
            <a:pathLst>
              <a:path w="123" h="130">
                <a:moveTo>
                  <a:pt x="122" y="130"/>
                </a:moveTo>
                <a:cubicBezTo>
                  <a:pt x="123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4" name="rect 243"/>
          <p:cNvSpPr/>
          <p:nvPr/>
        </p:nvSpPr>
        <p:spPr>
          <a:xfrm rot="10799062">
            <a:off x="700200" y="1572300"/>
            <a:ext cx="123300" cy="309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5" name="line 244"/>
          <p:cNvSpPr/>
          <p:nvPr/>
        </p:nvSpPr>
        <p:spPr>
          <a:xfrm>
            <a:off x="699300" y="1474200"/>
            <a:ext cx="113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6" name="line 245"/>
          <p:cNvSpPr/>
          <p:nvPr/>
        </p:nvSpPr>
        <p:spPr>
          <a:xfrm>
            <a:off x="699300" y="1474200"/>
            <a:ext cx="0" cy="90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7" name="line 246"/>
          <p:cNvSpPr/>
          <p:nvPr/>
        </p:nvSpPr>
        <p:spPr>
          <a:xfrm>
            <a:off x="699300" y="2379600"/>
            <a:ext cx="113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8" name="line 247"/>
          <p:cNvSpPr/>
          <p:nvPr/>
        </p:nvSpPr>
        <p:spPr>
          <a:xfrm>
            <a:off x="853200" y="1558800"/>
            <a:ext cx="0" cy="74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9" name="line 248"/>
          <p:cNvSpPr/>
          <p:nvPr/>
        </p:nvSpPr>
        <p:spPr>
          <a:xfrm>
            <a:off x="699300" y="1512900"/>
            <a:ext cx="110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0" name="line 249"/>
          <p:cNvSpPr/>
          <p:nvPr/>
        </p:nvSpPr>
        <p:spPr>
          <a:xfrm>
            <a:off x="699300" y="1512900"/>
            <a:ext cx="0" cy="85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1" name="line 250"/>
          <p:cNvSpPr/>
          <p:nvPr/>
        </p:nvSpPr>
        <p:spPr>
          <a:xfrm>
            <a:off x="812700" y="2367000"/>
            <a:ext cx="0" cy="33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2" name="line 251"/>
          <p:cNvSpPr/>
          <p:nvPr/>
        </p:nvSpPr>
        <p:spPr>
          <a:xfrm rot="21600000" flipV="1">
            <a:off x="1255500" y="2446200"/>
            <a:ext cx="50400" cy="354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3" name="line 252"/>
          <p:cNvSpPr/>
          <p:nvPr/>
        </p:nvSpPr>
        <p:spPr>
          <a:xfrm>
            <a:off x="1206900" y="2446200"/>
            <a:ext cx="0" cy="184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4" name="line 253"/>
          <p:cNvSpPr/>
          <p:nvPr/>
        </p:nvSpPr>
        <p:spPr>
          <a:xfrm>
            <a:off x="699300" y="2669400"/>
            <a:ext cx="470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5" name="line 254"/>
          <p:cNvSpPr/>
          <p:nvPr/>
        </p:nvSpPr>
        <p:spPr>
          <a:xfrm>
            <a:off x="699300" y="2800800"/>
            <a:ext cx="556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6" name="line 255"/>
          <p:cNvSpPr/>
          <p:nvPr/>
        </p:nvSpPr>
        <p:spPr>
          <a:xfrm>
            <a:off x="941400" y="2445300"/>
            <a:ext cx="0" cy="223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7" name="line 256"/>
          <p:cNvSpPr/>
          <p:nvPr/>
        </p:nvSpPr>
        <p:spPr>
          <a:xfrm>
            <a:off x="963900" y="2444400"/>
            <a:ext cx="0" cy="22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8" name="line 257"/>
          <p:cNvSpPr/>
          <p:nvPr/>
        </p:nvSpPr>
        <p:spPr>
          <a:xfrm>
            <a:off x="1185300" y="2626200"/>
            <a:ext cx="4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9" name="line 258"/>
          <p:cNvSpPr/>
          <p:nvPr/>
        </p:nvSpPr>
        <p:spPr>
          <a:xfrm>
            <a:off x="1163700" y="2649600"/>
            <a:ext cx="0" cy="4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0" name="フリーフォーム259"/>
          <p:cNvSpPr/>
          <p:nvPr/>
        </p:nvSpPr>
        <p:spPr>
          <a:xfrm>
            <a:off x="1163700" y="2626200"/>
            <a:ext cx="43200" cy="43200"/>
          </a:xfrm>
          <a:custGeom>
            <a:pathLst>
              <a:path w="48" h="48">
                <a:moveTo>
                  <a:pt x="0" y="48"/>
                </a:moveTo>
                <a:cubicBezTo>
                  <a:pt x="48" y="48"/>
                  <a:pt x="48" y="0"/>
                  <a:pt x="4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pic>
        <p:nvPicPr>
          <p:cNvPr id="26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6900" y="1917900"/>
            <a:ext cx="1377900" cy="1786500"/>
          </a:xfrm>
          <a:prstGeom prst="rect">
            <a:avLst/>
          </a:prstGeom>
        </p:spPr>
      </p:pic>
      <p:grpSp>
        <p:nvGrpSpPr>
          <p:cNvPr id="262" name="グループ化261"/>
          <p:cNvGrpSpPr/>
          <p:nvPr/>
        </p:nvGrpSpPr>
        <p:grpSpPr>
          <a:xfrm>
            <a:off x="68400" y="1260900"/>
            <a:ext cx="1261800" cy="165600"/>
            <a:chOff x="68400" y="1260900"/>
            <a:chExt cx="1261800" cy="165600"/>
          </a:xfrm>
        </p:grpSpPr>
        <p:sp>
          <p:nvSpPr>
            <p:cNvPr id="263" name="フリーフォーム262"/>
            <p:cNvSpPr/>
            <p:nvPr/>
          </p:nvSpPr>
          <p:spPr>
            <a:xfrm>
              <a:off x="699300" y="1260900"/>
              <a:ext cx="522000" cy="39600"/>
            </a:xfrm>
            <a:custGeom>
              <a:pathLst>
                <a:path w="580" h="44">
                  <a:moveTo>
                    <a:pt x="0" y="0"/>
                  </a:moveTo>
                  <a:cubicBezTo>
                    <a:pt x="256" y="0"/>
                    <a:pt x="443" y="20"/>
                    <a:pt x="580" y="44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4" name="フリーフォーム263"/>
            <p:cNvSpPr/>
            <p:nvPr/>
          </p:nvSpPr>
          <p:spPr>
            <a:xfrm>
              <a:off x="1221300" y="1300500"/>
              <a:ext cx="108900" cy="126000"/>
            </a:xfrm>
            <a:custGeom>
              <a:pathLst>
                <a:path w="121" h="140">
                  <a:moveTo>
                    <a:pt x="0" y="0"/>
                  </a:moveTo>
                  <a:cubicBezTo>
                    <a:pt x="121" y="20"/>
                    <a:pt x="120" y="140"/>
                    <a:pt x="120" y="1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5" name="フリーフォーム264"/>
            <p:cNvSpPr/>
            <p:nvPr/>
          </p:nvSpPr>
          <p:spPr>
            <a:xfrm>
              <a:off x="177300" y="1260900"/>
              <a:ext cx="522000" cy="39600"/>
            </a:xfrm>
            <a:custGeom>
              <a:pathLst>
                <a:path w="580" h="44">
                  <a:moveTo>
                    <a:pt x="580" y="0"/>
                  </a:moveTo>
                  <a:cubicBezTo>
                    <a:pt x="324" y="0"/>
                    <a:pt x="137" y="20"/>
                    <a:pt x="0" y="44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6" name="フリーフォーム265"/>
            <p:cNvSpPr/>
            <p:nvPr/>
          </p:nvSpPr>
          <p:spPr>
            <a:xfrm>
              <a:off x="68400" y="1300500"/>
              <a:ext cx="108900" cy="126000"/>
            </a:xfrm>
            <a:custGeom>
              <a:pathLst>
                <a:path w="121" h="140">
                  <a:moveTo>
                    <a:pt x="121" y="0"/>
                  </a:moveTo>
                  <a:cubicBezTo>
                    <a:pt x="0" y="20"/>
                    <a:pt x="1" y="140"/>
                    <a:pt x="1" y="1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267" name="グループ化266"/>
          <p:cNvGrpSpPr/>
          <p:nvPr/>
        </p:nvGrpSpPr>
        <p:grpSpPr>
          <a:xfrm>
            <a:off x="490500" y="1329300"/>
            <a:ext cx="417600" cy="5400"/>
            <a:chOff x="490500" y="1329300"/>
            <a:chExt cx="417600" cy="5400"/>
          </a:xfrm>
        </p:grpSpPr>
        <p:sp>
          <p:nvSpPr>
            <p:cNvPr id="268" name="フリーフォーム267"/>
            <p:cNvSpPr/>
            <p:nvPr/>
          </p:nvSpPr>
          <p:spPr>
            <a:xfrm>
              <a:off x="699300" y="1329300"/>
              <a:ext cx="208800" cy="5400"/>
            </a:xfrm>
            <a:custGeom>
              <a:pathLst>
                <a:path w="232" h="6">
                  <a:moveTo>
                    <a:pt x="0" y="0"/>
                  </a:moveTo>
                  <a:cubicBezTo>
                    <a:pt x="85" y="0"/>
                    <a:pt x="162" y="2"/>
                    <a:pt x="232" y="6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69" name="フリーフォーム268"/>
            <p:cNvSpPr/>
            <p:nvPr/>
          </p:nvSpPr>
          <p:spPr>
            <a:xfrm>
              <a:off x="490500" y="1329300"/>
              <a:ext cx="208800" cy="5400"/>
            </a:xfrm>
            <a:custGeom>
              <a:pathLst>
                <a:path w="232" h="6">
                  <a:moveTo>
                    <a:pt x="232" y="0"/>
                  </a:moveTo>
                  <a:cubicBezTo>
                    <a:pt x="147" y="0"/>
                    <a:pt x="70" y="2"/>
                    <a:pt x="0" y="6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70" name="line 269"/>
          <p:cNvSpPr/>
          <p:nvPr/>
        </p:nvSpPr>
        <p:spPr>
          <a:xfrm>
            <a:off x="-6939900" y="-4709700"/>
            <a:ext cx="0" cy="4500"/>
          </a:xfrm>
          <a:prstGeom prst="line">
            <a:avLst/>
          </a:prstGeom>
          <a:noFill/>
          <a:ln w="3600" cap="flat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pic>
        <p:nvPicPr>
          <p:cNvPr id="271" name="" descr="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0700" y="-1695600"/>
            <a:ext cx="2880000" cy="3242700"/>
          </a:xfrm>
          <a:prstGeom prst="rect">
            <a:avLst/>
          </a:prstGeom>
        </p:spPr>
      </p:pic>
      <p:grpSp>
        <p:nvGrpSpPr>
          <p:cNvPr id="272" name="グループ化271"/>
          <p:cNvGrpSpPr/>
          <p:nvPr/>
        </p:nvGrpSpPr>
        <p:grpSpPr>
          <a:xfrm>
            <a:off x="13425300" y="-1634400"/>
            <a:ext cx="3230100" cy="2500200"/>
            <a:chOff x="13425300" y="-1634400"/>
            <a:chExt cx="3230100" cy="2500200"/>
          </a:xfrm>
        </p:grpSpPr>
        <p:sp>
          <p:nvSpPr>
            <p:cNvPr id="273" name="line 272"/>
            <p:cNvSpPr/>
            <p:nvPr/>
          </p:nvSpPr>
          <p:spPr>
            <a:xfrm>
              <a:off x="13425300" y="-16344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4" name="line 273"/>
            <p:cNvSpPr/>
            <p:nvPr/>
          </p:nvSpPr>
          <p:spPr>
            <a:xfrm>
              <a:off x="13425300" y="8658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5" name="line 274"/>
            <p:cNvSpPr/>
            <p:nvPr/>
          </p:nvSpPr>
          <p:spPr>
            <a:xfrm>
              <a:off x="13425300" y="6426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6" name="line 275"/>
            <p:cNvSpPr/>
            <p:nvPr/>
          </p:nvSpPr>
          <p:spPr>
            <a:xfrm>
              <a:off x="13425300" y="2421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7" name="line 276"/>
            <p:cNvSpPr/>
            <p:nvPr/>
          </p:nvSpPr>
          <p:spPr>
            <a:xfrm>
              <a:off x="13425300" y="1854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8" name="line 277"/>
            <p:cNvSpPr/>
            <p:nvPr/>
          </p:nvSpPr>
          <p:spPr>
            <a:xfrm>
              <a:off x="13425300" y="-3249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79" name="line 278"/>
            <p:cNvSpPr/>
            <p:nvPr/>
          </p:nvSpPr>
          <p:spPr>
            <a:xfrm>
              <a:off x="13425300" y="1377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0" name="line 279"/>
            <p:cNvSpPr/>
            <p:nvPr/>
          </p:nvSpPr>
          <p:spPr>
            <a:xfrm>
              <a:off x="13425300" y="-432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1" name="line 280"/>
            <p:cNvSpPr/>
            <p:nvPr/>
          </p:nvSpPr>
          <p:spPr>
            <a:xfrm>
              <a:off x="13425300" y="-9963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2" name="line 281"/>
            <p:cNvSpPr/>
            <p:nvPr/>
          </p:nvSpPr>
          <p:spPr>
            <a:xfrm>
              <a:off x="13425300" y="-10818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3" name="line 282"/>
            <p:cNvSpPr/>
            <p:nvPr/>
          </p:nvSpPr>
          <p:spPr>
            <a:xfrm>
              <a:off x="13425300" y="-12960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4" name="line 283"/>
            <p:cNvSpPr/>
            <p:nvPr/>
          </p:nvSpPr>
          <p:spPr>
            <a:xfrm>
              <a:off x="13425300" y="-12483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5" name="line 284"/>
            <p:cNvSpPr/>
            <p:nvPr/>
          </p:nvSpPr>
          <p:spPr>
            <a:xfrm>
              <a:off x="13425300" y="-13959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6" name="line 285"/>
            <p:cNvSpPr/>
            <p:nvPr/>
          </p:nvSpPr>
          <p:spPr>
            <a:xfrm>
              <a:off x="13425300" y="-14823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7" name="line 286"/>
            <p:cNvSpPr/>
            <p:nvPr/>
          </p:nvSpPr>
          <p:spPr>
            <a:xfrm>
              <a:off x="13425300" y="7281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8" name="line 287"/>
            <p:cNvSpPr/>
            <p:nvPr/>
          </p:nvSpPr>
          <p:spPr>
            <a:xfrm>
              <a:off x="13425300" y="-11862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9" name="line 288"/>
            <p:cNvSpPr/>
            <p:nvPr/>
          </p:nvSpPr>
          <p:spPr>
            <a:xfrm>
              <a:off x="13425300" y="-972000"/>
              <a:ext cx="3230100" cy="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90" name="line 289"/>
          <p:cNvSpPr/>
          <p:nvPr/>
        </p:nvSpPr>
        <p:spPr>
          <a:xfrm>
            <a:off x="69300" y="2339100"/>
            <a:ext cx="1258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1" name="line 290"/>
          <p:cNvSpPr/>
          <p:nvPr/>
        </p:nvSpPr>
        <p:spPr>
          <a:xfrm>
            <a:off x="69300" y="2149200"/>
            <a:ext cx="126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2" name="line 291"/>
          <p:cNvSpPr/>
          <p:nvPr/>
        </p:nvSpPr>
        <p:spPr>
          <a:xfrm>
            <a:off x="858600" y="1548900"/>
            <a:ext cx="48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3" name="フリーフォーム292"/>
          <p:cNvSpPr/>
          <p:nvPr/>
        </p:nvSpPr>
        <p:spPr>
          <a:xfrm>
            <a:off x="812700" y="1474200"/>
            <a:ext cx="74700" cy="74700"/>
          </a:xfrm>
          <a:custGeom>
            <a:pathLst>
              <a:path w="83" h="83">
                <a:moveTo>
                  <a:pt x="0" y="0"/>
                </a:moveTo>
                <a:cubicBezTo>
                  <a:pt x="83" y="0"/>
                  <a:pt x="83" y="83"/>
                  <a:pt x="83" y="83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4" name="line 293"/>
          <p:cNvSpPr/>
          <p:nvPr/>
        </p:nvSpPr>
        <p:spPr>
          <a:xfrm>
            <a:off x="479700" y="2391300"/>
            <a:ext cx="439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5" name="line 294"/>
          <p:cNvSpPr/>
          <p:nvPr/>
        </p:nvSpPr>
        <p:spPr>
          <a:xfrm>
            <a:off x="95400" y="2085300"/>
            <a:ext cx="4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6" name="line 295"/>
          <p:cNvSpPr/>
          <p:nvPr/>
        </p:nvSpPr>
        <p:spPr>
          <a:xfrm>
            <a:off x="156600" y="2095200"/>
            <a:ext cx="0" cy="52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7" name="フリーフォーム296"/>
          <p:cNvSpPr/>
          <p:nvPr/>
        </p:nvSpPr>
        <p:spPr>
          <a:xfrm>
            <a:off x="120600" y="2085300"/>
            <a:ext cx="36000" cy="36900"/>
          </a:xfrm>
          <a:custGeom>
            <a:pathLst>
              <a:path w="40" h="41">
                <a:moveTo>
                  <a:pt x="0" y="0"/>
                </a:moveTo>
                <a:cubicBezTo>
                  <a:pt x="0" y="41"/>
                  <a:pt x="40" y="41"/>
                  <a:pt x="40" y="4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8" name="line 297"/>
          <p:cNvSpPr/>
          <p:nvPr/>
        </p:nvSpPr>
        <p:spPr>
          <a:xfrm>
            <a:off x="156600" y="2122200"/>
            <a:ext cx="318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9" name="line 298"/>
          <p:cNvSpPr/>
          <p:nvPr/>
        </p:nvSpPr>
        <p:spPr>
          <a:xfrm>
            <a:off x="918900" y="1562400"/>
            <a:ext cx="359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0" name="line 299"/>
          <p:cNvSpPr/>
          <p:nvPr/>
        </p:nvSpPr>
        <p:spPr>
          <a:xfrm>
            <a:off x="918900" y="1882800"/>
            <a:ext cx="359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1" name="line 300"/>
          <p:cNvSpPr/>
          <p:nvPr/>
        </p:nvSpPr>
        <p:spPr>
          <a:xfrm>
            <a:off x="1254600" y="1474200"/>
            <a:ext cx="44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2" name="rect 301"/>
          <p:cNvSpPr/>
          <p:nvPr/>
        </p:nvSpPr>
        <p:spPr>
          <a:xfrm rot="10799062">
            <a:off x="951300" y="1417500"/>
            <a:ext cx="255600" cy="100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3" name="line 302"/>
          <p:cNvSpPr/>
          <p:nvPr/>
        </p:nvSpPr>
        <p:spPr>
          <a:xfrm>
            <a:off x="903600" y="2085300"/>
            <a:ext cx="38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4" name="line 303"/>
          <p:cNvSpPr/>
          <p:nvPr/>
        </p:nvSpPr>
        <p:spPr>
          <a:xfrm>
            <a:off x="1260000" y="2085300"/>
            <a:ext cx="4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5" name="line 304"/>
          <p:cNvSpPr/>
          <p:nvPr/>
        </p:nvSpPr>
        <p:spPr>
          <a:xfrm>
            <a:off x="1242000" y="2095200"/>
            <a:ext cx="0" cy="52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6" name="フリーフォーム305"/>
          <p:cNvSpPr/>
          <p:nvPr/>
        </p:nvSpPr>
        <p:spPr>
          <a:xfrm>
            <a:off x="1242000" y="2085300"/>
            <a:ext cx="36000" cy="36900"/>
          </a:xfrm>
          <a:custGeom>
            <a:pathLst>
              <a:path w="40" h="41">
                <a:moveTo>
                  <a:pt x="40" y="0"/>
                </a:moveTo>
                <a:cubicBezTo>
                  <a:pt x="40" y="41"/>
                  <a:pt x="0" y="41"/>
                  <a:pt x="0" y="4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7" name="line 306"/>
          <p:cNvSpPr/>
          <p:nvPr/>
        </p:nvSpPr>
        <p:spPr>
          <a:xfrm>
            <a:off x="950400" y="2122200"/>
            <a:ext cx="291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8" name="フリーフォーム307"/>
          <p:cNvSpPr/>
          <p:nvPr/>
        </p:nvSpPr>
        <p:spPr>
          <a:xfrm>
            <a:off x="545400" y="2304900"/>
            <a:ext cx="51300" cy="51300"/>
          </a:xfrm>
          <a:custGeom>
            <a:pathLst>
              <a:path w="57" h="57">
                <a:moveTo>
                  <a:pt x="57" y="57"/>
                </a:moveTo>
                <a:cubicBezTo>
                  <a:pt x="0" y="57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9" name="line 308"/>
          <p:cNvSpPr/>
          <p:nvPr/>
        </p:nvSpPr>
        <p:spPr>
          <a:xfrm>
            <a:off x="596700" y="23337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0" name="フリーフォーム309"/>
          <p:cNvSpPr/>
          <p:nvPr/>
        </p:nvSpPr>
        <p:spPr>
          <a:xfrm>
            <a:off x="801900" y="2304900"/>
            <a:ext cx="51300" cy="51300"/>
          </a:xfrm>
          <a:custGeom>
            <a:pathLst>
              <a:path w="57" h="57">
                <a:moveTo>
                  <a:pt x="0" y="57"/>
                </a:moveTo>
                <a:cubicBezTo>
                  <a:pt x="57" y="57"/>
                  <a:pt x="57" y="0"/>
                  <a:pt x="57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1" name="line 310"/>
          <p:cNvSpPr/>
          <p:nvPr/>
        </p:nvSpPr>
        <p:spPr>
          <a:xfrm>
            <a:off x="801900" y="2332800"/>
            <a:ext cx="0" cy="41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2" name="フリーフォーム311"/>
          <p:cNvSpPr/>
          <p:nvPr/>
        </p:nvSpPr>
        <p:spPr>
          <a:xfrm>
            <a:off x="812700" y="2304900"/>
            <a:ext cx="74700" cy="74700"/>
          </a:xfrm>
          <a:custGeom>
            <a:pathLst>
              <a:path w="83" h="83">
                <a:moveTo>
                  <a:pt x="0" y="83"/>
                </a:moveTo>
                <a:cubicBezTo>
                  <a:pt x="83" y="83"/>
                  <a:pt x="83" y="0"/>
                  <a:pt x="8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3" name="line 312"/>
          <p:cNvSpPr/>
          <p:nvPr/>
        </p:nvSpPr>
        <p:spPr>
          <a:xfrm>
            <a:off x="831600" y="2304900"/>
            <a:ext cx="73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4" name="line 313"/>
          <p:cNvSpPr/>
          <p:nvPr/>
        </p:nvSpPr>
        <p:spPr>
          <a:xfrm>
            <a:off x="596700" y="1497600"/>
            <a:ext cx="0" cy="36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5" name="line 314"/>
          <p:cNvSpPr/>
          <p:nvPr/>
        </p:nvSpPr>
        <p:spPr>
          <a:xfrm>
            <a:off x="535500" y="1564200"/>
            <a:ext cx="33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6" name="フリーフォーム315"/>
          <p:cNvSpPr/>
          <p:nvPr/>
        </p:nvSpPr>
        <p:spPr>
          <a:xfrm>
            <a:off x="545400" y="1512900"/>
            <a:ext cx="51300" cy="51300"/>
          </a:xfrm>
          <a:custGeom>
            <a:pathLst>
              <a:path w="57" h="57">
                <a:moveTo>
                  <a:pt x="57" y="0"/>
                </a:moveTo>
                <a:cubicBezTo>
                  <a:pt x="0" y="0"/>
                  <a:pt x="0" y="57"/>
                  <a:pt x="0" y="5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7" name="line 316"/>
          <p:cNvSpPr/>
          <p:nvPr/>
        </p:nvSpPr>
        <p:spPr>
          <a:xfrm>
            <a:off x="801900" y="1497600"/>
            <a:ext cx="0" cy="36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8" name="line 317"/>
          <p:cNvSpPr/>
          <p:nvPr/>
        </p:nvSpPr>
        <p:spPr>
          <a:xfrm>
            <a:off x="829800" y="1564200"/>
            <a:ext cx="33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9" name="フリーフォーム318"/>
          <p:cNvSpPr/>
          <p:nvPr/>
        </p:nvSpPr>
        <p:spPr>
          <a:xfrm>
            <a:off x="801900" y="1512900"/>
            <a:ext cx="51300" cy="51300"/>
          </a:xfrm>
          <a:custGeom>
            <a:pathLst>
              <a:path w="57" h="57">
                <a:moveTo>
                  <a:pt x="0" y="0"/>
                </a:moveTo>
                <a:cubicBezTo>
                  <a:pt x="57" y="0"/>
                  <a:pt x="57" y="57"/>
                  <a:pt x="57" y="5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0" name="line 319"/>
          <p:cNvSpPr/>
          <p:nvPr/>
        </p:nvSpPr>
        <p:spPr>
          <a:xfrm>
            <a:off x="562500" y="1846800"/>
            <a:ext cx="48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1" name="line 320"/>
          <p:cNvSpPr/>
          <p:nvPr/>
        </p:nvSpPr>
        <p:spPr>
          <a:xfrm>
            <a:off x="611100" y="1846800"/>
            <a:ext cx="0" cy="67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2" name="line 321"/>
          <p:cNvSpPr/>
          <p:nvPr/>
        </p:nvSpPr>
        <p:spPr>
          <a:xfrm>
            <a:off x="787500" y="1608300"/>
            <a:ext cx="5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3" name="line 322"/>
          <p:cNvSpPr/>
          <p:nvPr/>
        </p:nvSpPr>
        <p:spPr>
          <a:xfrm>
            <a:off x="787500" y="1554300"/>
            <a:ext cx="0" cy="5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4" name="line 323"/>
          <p:cNvSpPr/>
          <p:nvPr/>
        </p:nvSpPr>
        <p:spPr>
          <a:xfrm>
            <a:off x="787500" y="1846800"/>
            <a:ext cx="5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5" name="line 324"/>
          <p:cNvSpPr/>
          <p:nvPr/>
        </p:nvSpPr>
        <p:spPr>
          <a:xfrm>
            <a:off x="787500" y="1846800"/>
            <a:ext cx="0" cy="67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6" name="line 325"/>
          <p:cNvSpPr/>
          <p:nvPr/>
        </p:nvSpPr>
        <p:spPr>
          <a:xfrm>
            <a:off x="611100" y="1554300"/>
            <a:ext cx="0" cy="5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7" name="line 326"/>
          <p:cNvSpPr/>
          <p:nvPr/>
        </p:nvSpPr>
        <p:spPr>
          <a:xfrm>
            <a:off x="562500" y="1608300"/>
            <a:ext cx="48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328" name="グループ化327"/>
          <p:cNvGrpSpPr/>
          <p:nvPr/>
        </p:nvGrpSpPr>
        <p:grpSpPr>
          <a:xfrm>
            <a:off x="68400" y="1286100"/>
            <a:ext cx="1261800" cy="165600"/>
            <a:chOff x="68400" y="1286100"/>
            <a:chExt cx="1261800" cy="165600"/>
          </a:xfrm>
        </p:grpSpPr>
        <p:sp>
          <p:nvSpPr>
            <p:cNvPr id="329" name="フリーフォーム328"/>
            <p:cNvSpPr/>
            <p:nvPr/>
          </p:nvSpPr>
          <p:spPr>
            <a:xfrm>
              <a:off x="699300" y="1286100"/>
              <a:ext cx="522000" cy="39600"/>
            </a:xfrm>
            <a:custGeom>
              <a:pathLst>
                <a:path w="580" h="44">
                  <a:moveTo>
                    <a:pt x="0" y="0"/>
                  </a:moveTo>
                  <a:cubicBezTo>
                    <a:pt x="256" y="0"/>
                    <a:pt x="443" y="20"/>
                    <a:pt x="580" y="44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0" name="フリーフォーム329"/>
            <p:cNvSpPr/>
            <p:nvPr/>
          </p:nvSpPr>
          <p:spPr>
            <a:xfrm>
              <a:off x="1221300" y="1325700"/>
              <a:ext cx="108900" cy="126000"/>
            </a:xfrm>
            <a:custGeom>
              <a:pathLst>
                <a:path w="121" h="140">
                  <a:moveTo>
                    <a:pt x="0" y="0"/>
                  </a:moveTo>
                  <a:cubicBezTo>
                    <a:pt x="121" y="20"/>
                    <a:pt x="120" y="140"/>
                    <a:pt x="120" y="1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1" name="フリーフォーム330"/>
            <p:cNvSpPr/>
            <p:nvPr/>
          </p:nvSpPr>
          <p:spPr>
            <a:xfrm>
              <a:off x="177300" y="1286100"/>
              <a:ext cx="522000" cy="39600"/>
            </a:xfrm>
            <a:custGeom>
              <a:pathLst>
                <a:path w="580" h="44">
                  <a:moveTo>
                    <a:pt x="580" y="0"/>
                  </a:moveTo>
                  <a:cubicBezTo>
                    <a:pt x="324" y="0"/>
                    <a:pt x="137" y="20"/>
                    <a:pt x="0" y="44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2" name="フリーフォーム331"/>
            <p:cNvSpPr/>
            <p:nvPr/>
          </p:nvSpPr>
          <p:spPr>
            <a:xfrm>
              <a:off x="68400" y="1325700"/>
              <a:ext cx="108900" cy="126000"/>
            </a:xfrm>
            <a:custGeom>
              <a:pathLst>
                <a:path w="121" h="140">
                  <a:moveTo>
                    <a:pt x="121" y="0"/>
                  </a:moveTo>
                  <a:cubicBezTo>
                    <a:pt x="0" y="20"/>
                    <a:pt x="1" y="140"/>
                    <a:pt x="1" y="1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33" name="グループ化332"/>
          <p:cNvGrpSpPr/>
          <p:nvPr/>
        </p:nvGrpSpPr>
        <p:grpSpPr>
          <a:xfrm>
            <a:off x="144900" y="2014200"/>
            <a:ext cx="209700" cy="84600"/>
            <a:chOff x="144900" y="2014200"/>
            <a:chExt cx="209700" cy="84600"/>
          </a:xfrm>
        </p:grpSpPr>
        <p:sp>
          <p:nvSpPr>
            <p:cNvPr id="334" name="rect 333"/>
            <p:cNvSpPr/>
            <p:nvPr/>
          </p:nvSpPr>
          <p:spPr>
            <a:xfrm>
              <a:off x="144900" y="2014200"/>
              <a:ext cx="209700" cy="84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5" name="rect 334"/>
            <p:cNvSpPr/>
            <p:nvPr/>
          </p:nvSpPr>
          <p:spPr>
            <a:xfrm>
              <a:off x="161100" y="2031300"/>
              <a:ext cx="79200" cy="54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6" name="rect 335"/>
            <p:cNvSpPr/>
            <p:nvPr/>
          </p:nvSpPr>
          <p:spPr>
            <a:xfrm>
              <a:off x="258300" y="2031300"/>
              <a:ext cx="79200" cy="54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37" name="グループ化336"/>
          <p:cNvGrpSpPr/>
          <p:nvPr/>
        </p:nvGrpSpPr>
        <p:grpSpPr>
          <a:xfrm>
            <a:off x="1044000" y="2014200"/>
            <a:ext cx="209700" cy="84600"/>
            <a:chOff x="1044000" y="2014200"/>
            <a:chExt cx="209700" cy="84600"/>
          </a:xfrm>
        </p:grpSpPr>
        <p:sp>
          <p:nvSpPr>
            <p:cNvPr id="338" name="rect 337"/>
            <p:cNvSpPr/>
            <p:nvPr/>
          </p:nvSpPr>
          <p:spPr>
            <a:xfrm>
              <a:off x="1044000" y="2014200"/>
              <a:ext cx="209700" cy="84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9" name="rect 338"/>
            <p:cNvSpPr/>
            <p:nvPr/>
          </p:nvSpPr>
          <p:spPr>
            <a:xfrm>
              <a:off x="1060200" y="2031300"/>
              <a:ext cx="79200" cy="54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0" name="rect 339"/>
            <p:cNvSpPr/>
            <p:nvPr/>
          </p:nvSpPr>
          <p:spPr>
            <a:xfrm>
              <a:off x="1157400" y="2031300"/>
              <a:ext cx="79200" cy="54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41" name="グループ化340"/>
          <p:cNvGrpSpPr/>
          <p:nvPr/>
        </p:nvGrpSpPr>
        <p:grpSpPr>
          <a:xfrm>
            <a:off x="609300" y="1373400"/>
            <a:ext cx="180000" cy="72000"/>
            <a:chOff x="609300" y="1373400"/>
            <a:chExt cx="180000" cy="72000"/>
          </a:xfrm>
        </p:grpSpPr>
        <p:sp>
          <p:nvSpPr>
            <p:cNvPr id="342" name="rect 341"/>
            <p:cNvSpPr/>
            <p:nvPr/>
          </p:nvSpPr>
          <p:spPr>
            <a:xfrm>
              <a:off x="609300" y="1373400"/>
              <a:ext cx="180000" cy="7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3" name="rect 342"/>
            <p:cNvSpPr/>
            <p:nvPr/>
          </p:nvSpPr>
          <p:spPr>
            <a:xfrm>
              <a:off x="620100" y="1387800"/>
              <a:ext cx="70200" cy="44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4" name="rect 343"/>
            <p:cNvSpPr/>
            <p:nvPr/>
          </p:nvSpPr>
          <p:spPr>
            <a:xfrm>
              <a:off x="708300" y="1387800"/>
              <a:ext cx="70200" cy="44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345" name="rect 344"/>
          <p:cNvSpPr/>
          <p:nvPr/>
        </p:nvSpPr>
        <p:spPr>
          <a:xfrm>
            <a:off x="3640500" y="1196100"/>
            <a:ext cx="282600" cy="100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6" name="rect 345"/>
          <p:cNvSpPr/>
          <p:nvPr/>
        </p:nvSpPr>
        <p:spPr>
          <a:xfrm>
            <a:off x="4232700" y="1196100"/>
            <a:ext cx="246600" cy="100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7" name="line 346"/>
          <p:cNvSpPr/>
          <p:nvPr/>
        </p:nvSpPr>
        <p:spPr>
          <a:xfrm>
            <a:off x="6225300" y="934200"/>
            <a:ext cx="0" cy="39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8" name="rect 347"/>
          <p:cNvSpPr/>
          <p:nvPr/>
        </p:nvSpPr>
        <p:spPr>
          <a:xfrm>
            <a:off x="7380000" y="1197900"/>
            <a:ext cx="288900" cy="91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9" name="line 348"/>
          <p:cNvSpPr/>
          <p:nvPr/>
        </p:nvSpPr>
        <p:spPr>
          <a:xfrm>
            <a:off x="9422100" y="934200"/>
            <a:ext cx="0" cy="1963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0" name="line 349"/>
          <p:cNvSpPr/>
          <p:nvPr/>
        </p:nvSpPr>
        <p:spPr>
          <a:xfrm>
            <a:off x="9422100" y="3081600"/>
            <a:ext cx="0" cy="153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1" name="rect 350"/>
          <p:cNvSpPr/>
          <p:nvPr/>
        </p:nvSpPr>
        <p:spPr>
          <a:xfrm>
            <a:off x="2099700" y="1071000"/>
            <a:ext cx="408600" cy="190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2" name="rect 351"/>
          <p:cNvSpPr/>
          <p:nvPr/>
        </p:nvSpPr>
        <p:spPr>
          <a:xfrm>
            <a:off x="1726200" y="1119600"/>
            <a:ext cx="36000" cy="102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3" name="rect 352"/>
          <p:cNvSpPr/>
          <p:nvPr/>
        </p:nvSpPr>
        <p:spPr>
          <a:xfrm>
            <a:off x="1701900" y="1222200"/>
            <a:ext cx="75600" cy="33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4" name="line 353"/>
          <p:cNvSpPr/>
          <p:nvPr/>
        </p:nvSpPr>
        <p:spPr>
          <a:xfrm>
            <a:off x="2880900" y="2627100"/>
            <a:ext cx="0" cy="436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5" name="line 354"/>
          <p:cNvSpPr/>
          <p:nvPr/>
        </p:nvSpPr>
        <p:spPr>
          <a:xfrm>
            <a:off x="2880900" y="2410200"/>
            <a:ext cx="0" cy="50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6" name="line 355"/>
          <p:cNvSpPr/>
          <p:nvPr/>
        </p:nvSpPr>
        <p:spPr>
          <a:xfrm>
            <a:off x="1619100" y="2898000"/>
            <a:ext cx="84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7" name="line 356"/>
          <p:cNvSpPr/>
          <p:nvPr/>
        </p:nvSpPr>
        <p:spPr>
          <a:xfrm>
            <a:off x="9008100" y="2383200"/>
            <a:ext cx="0" cy="514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8" name="ellipse 357"/>
          <p:cNvSpPr/>
          <p:nvPr/>
        </p:nvSpPr>
        <p:spPr>
          <a:xfrm>
            <a:off x="9278100" y="2502000"/>
            <a:ext cx="396900" cy="396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9" name="line 358"/>
          <p:cNvSpPr/>
          <p:nvPr/>
        </p:nvSpPr>
        <p:spPr>
          <a:xfrm>
            <a:off x="9476100" y="2502000"/>
            <a:ext cx="0" cy="39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0" name="line 359"/>
          <p:cNvSpPr/>
          <p:nvPr/>
        </p:nvSpPr>
        <p:spPr>
          <a:xfrm>
            <a:off x="9278100" y="2700000"/>
            <a:ext cx="39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1" name="ellipse 360"/>
          <p:cNvSpPr/>
          <p:nvPr/>
        </p:nvSpPr>
        <p:spPr>
          <a:xfrm>
            <a:off x="8342100" y="2502000"/>
            <a:ext cx="396900" cy="396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2" name="line 361"/>
          <p:cNvSpPr/>
          <p:nvPr/>
        </p:nvSpPr>
        <p:spPr>
          <a:xfrm>
            <a:off x="8540100" y="2502000"/>
            <a:ext cx="0" cy="39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3" name="line 362"/>
          <p:cNvSpPr/>
          <p:nvPr/>
        </p:nvSpPr>
        <p:spPr>
          <a:xfrm>
            <a:off x="8342100" y="2700000"/>
            <a:ext cx="39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4" name="ellipse 363"/>
          <p:cNvSpPr/>
          <p:nvPr/>
        </p:nvSpPr>
        <p:spPr>
          <a:xfrm>
            <a:off x="3150900" y="2502000"/>
            <a:ext cx="396900" cy="396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5" name="line 364"/>
          <p:cNvSpPr/>
          <p:nvPr/>
        </p:nvSpPr>
        <p:spPr>
          <a:xfrm>
            <a:off x="3348900" y="2502000"/>
            <a:ext cx="0" cy="39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6" name="line 365"/>
          <p:cNvSpPr/>
          <p:nvPr/>
        </p:nvSpPr>
        <p:spPr>
          <a:xfrm>
            <a:off x="3150900" y="2700000"/>
            <a:ext cx="39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7" name="ellipse 366"/>
          <p:cNvSpPr/>
          <p:nvPr/>
        </p:nvSpPr>
        <p:spPr>
          <a:xfrm>
            <a:off x="2214900" y="2502000"/>
            <a:ext cx="396900" cy="396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8" name="line 367"/>
          <p:cNvSpPr/>
          <p:nvPr/>
        </p:nvSpPr>
        <p:spPr>
          <a:xfrm>
            <a:off x="2412900" y="2502000"/>
            <a:ext cx="0" cy="39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9" name="line 368"/>
          <p:cNvSpPr/>
          <p:nvPr/>
        </p:nvSpPr>
        <p:spPr>
          <a:xfrm>
            <a:off x="2214900" y="2700000"/>
            <a:ext cx="39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0" name="line 369"/>
          <p:cNvSpPr/>
          <p:nvPr/>
        </p:nvSpPr>
        <p:spPr>
          <a:xfrm rot="21600000" flipV="1">
            <a:off x="415800" y="896400"/>
            <a:ext cx="29700" cy="374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1" name="line 370"/>
          <p:cNvSpPr/>
          <p:nvPr/>
        </p:nvSpPr>
        <p:spPr>
          <a:xfrm>
            <a:off x="548100" y="1064700"/>
            <a:ext cx="151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2" name="line 371"/>
          <p:cNvSpPr/>
          <p:nvPr/>
        </p:nvSpPr>
        <p:spPr>
          <a:xfrm>
            <a:off x="548100" y="1031400"/>
            <a:ext cx="0" cy="8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3" name="line 372"/>
          <p:cNvSpPr/>
          <p:nvPr/>
        </p:nvSpPr>
        <p:spPr>
          <a:xfrm>
            <a:off x="350100" y="1091700"/>
            <a:ext cx="80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4" name="line 373"/>
          <p:cNvSpPr/>
          <p:nvPr/>
        </p:nvSpPr>
        <p:spPr>
          <a:xfrm rot="21600000" flipV="1">
            <a:off x="430200" y="1064700"/>
            <a:ext cx="117900" cy="2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5" name="line 374"/>
          <p:cNvSpPr/>
          <p:nvPr/>
        </p:nvSpPr>
        <p:spPr>
          <a:xfrm>
            <a:off x="699300" y="985500"/>
            <a:ext cx="0" cy="33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6" name="line 375"/>
          <p:cNvSpPr/>
          <p:nvPr/>
        </p:nvSpPr>
        <p:spPr>
          <a:xfrm>
            <a:off x="953100" y="896400"/>
            <a:ext cx="29700" cy="374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7" name="line 376"/>
          <p:cNvSpPr/>
          <p:nvPr/>
        </p:nvSpPr>
        <p:spPr>
          <a:xfrm>
            <a:off x="699300" y="1064700"/>
            <a:ext cx="151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8" name="line 377"/>
          <p:cNvSpPr/>
          <p:nvPr/>
        </p:nvSpPr>
        <p:spPr>
          <a:xfrm>
            <a:off x="850500" y="1031400"/>
            <a:ext cx="0" cy="8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9" name="line 378"/>
          <p:cNvSpPr/>
          <p:nvPr/>
        </p:nvSpPr>
        <p:spPr>
          <a:xfrm>
            <a:off x="968400" y="1091700"/>
            <a:ext cx="80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0" name="line 379"/>
          <p:cNvSpPr/>
          <p:nvPr/>
        </p:nvSpPr>
        <p:spPr>
          <a:xfrm>
            <a:off x="850500" y="1064700"/>
            <a:ext cx="117900" cy="2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1" name="rect 380"/>
          <p:cNvSpPr/>
          <p:nvPr/>
        </p:nvSpPr>
        <p:spPr>
          <a:xfrm>
            <a:off x="1548000" y="3230100"/>
            <a:ext cx="8784000" cy="1260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2" name="line 381"/>
          <p:cNvSpPr/>
          <p:nvPr/>
        </p:nvSpPr>
        <p:spPr>
          <a:xfrm>
            <a:off x="1548000" y="3860100"/>
            <a:ext cx="878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3" name="line 382"/>
          <p:cNvSpPr/>
          <p:nvPr/>
        </p:nvSpPr>
        <p:spPr>
          <a:xfrm>
            <a:off x="1670400" y="3107700"/>
            <a:ext cx="0" cy="244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4" name="line 383"/>
          <p:cNvSpPr/>
          <p:nvPr/>
        </p:nvSpPr>
        <p:spPr>
          <a:xfrm>
            <a:off x="1496700" y="3287700"/>
            <a:ext cx="12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5" name="フリーフォーム384"/>
          <p:cNvSpPr/>
          <p:nvPr/>
        </p:nvSpPr>
        <p:spPr>
          <a:xfrm>
            <a:off x="1608300" y="3230100"/>
            <a:ext cx="67500" cy="57600"/>
          </a:xfrm>
          <a:custGeom>
            <a:pathLst>
              <a:path w="75" h="64">
                <a:moveTo>
                  <a:pt x="0" y="64"/>
                </a:moveTo>
                <a:cubicBezTo>
                  <a:pt x="11" y="0"/>
                  <a:pt x="75" y="0"/>
                  <a:pt x="7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6" name="line 385"/>
          <p:cNvSpPr/>
          <p:nvPr/>
        </p:nvSpPr>
        <p:spPr>
          <a:xfrm>
            <a:off x="1670400" y="4367700"/>
            <a:ext cx="0" cy="244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7" name="line 386"/>
          <p:cNvSpPr/>
          <p:nvPr/>
        </p:nvSpPr>
        <p:spPr>
          <a:xfrm>
            <a:off x="1548000" y="4079700"/>
            <a:ext cx="100800" cy="58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8" name="line 387"/>
          <p:cNvSpPr/>
          <p:nvPr/>
        </p:nvSpPr>
        <p:spPr>
          <a:xfrm>
            <a:off x="1496700" y="4432500"/>
            <a:ext cx="12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9" name="フリーフォーム388"/>
          <p:cNvSpPr/>
          <p:nvPr/>
        </p:nvSpPr>
        <p:spPr>
          <a:xfrm>
            <a:off x="1608300" y="4432500"/>
            <a:ext cx="67500" cy="57600"/>
          </a:xfrm>
          <a:custGeom>
            <a:pathLst>
              <a:path w="75" h="64">
                <a:moveTo>
                  <a:pt x="0" y="0"/>
                </a:moveTo>
                <a:cubicBezTo>
                  <a:pt x="11" y="64"/>
                  <a:pt x="75" y="64"/>
                  <a:pt x="75" y="6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0" name="line 389"/>
          <p:cNvSpPr/>
          <p:nvPr/>
        </p:nvSpPr>
        <p:spPr>
          <a:xfrm>
            <a:off x="8112600" y="934200"/>
            <a:ext cx="0" cy="39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1" name="line 390"/>
          <p:cNvSpPr/>
          <p:nvPr/>
        </p:nvSpPr>
        <p:spPr>
          <a:xfrm>
            <a:off x="3784500" y="1074600"/>
            <a:ext cx="1101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2" name="line 391"/>
          <p:cNvSpPr/>
          <p:nvPr/>
        </p:nvSpPr>
        <p:spPr>
          <a:xfrm>
            <a:off x="4364100" y="934200"/>
            <a:ext cx="0" cy="39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3" name="rect 392"/>
          <p:cNvSpPr/>
          <p:nvPr/>
        </p:nvSpPr>
        <p:spPr>
          <a:xfrm>
            <a:off x="3908700" y="1111500"/>
            <a:ext cx="200700" cy="123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4" name="line 393"/>
          <p:cNvSpPr/>
          <p:nvPr/>
        </p:nvSpPr>
        <p:spPr>
          <a:xfrm>
            <a:off x="4239900" y="1107900"/>
            <a:ext cx="25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5" name="line 394"/>
          <p:cNvSpPr/>
          <p:nvPr/>
        </p:nvSpPr>
        <p:spPr>
          <a:xfrm>
            <a:off x="4491900" y="1107900"/>
            <a:ext cx="0" cy="2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6" name="line 395"/>
          <p:cNvSpPr/>
          <p:nvPr/>
        </p:nvSpPr>
        <p:spPr>
          <a:xfrm>
            <a:off x="4491900" y="1134000"/>
            <a:ext cx="9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7" name="line 396"/>
          <p:cNvSpPr/>
          <p:nvPr/>
        </p:nvSpPr>
        <p:spPr>
          <a:xfrm>
            <a:off x="4546800" y="1112400"/>
            <a:ext cx="0" cy="4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8" name="line 397"/>
          <p:cNvSpPr/>
          <p:nvPr/>
        </p:nvSpPr>
        <p:spPr>
          <a:xfrm>
            <a:off x="4239900" y="1107900"/>
            <a:ext cx="0" cy="2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9" name="line 398"/>
          <p:cNvSpPr/>
          <p:nvPr/>
        </p:nvSpPr>
        <p:spPr>
          <a:xfrm>
            <a:off x="4143600" y="1134000"/>
            <a:ext cx="9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0" name="line 399"/>
          <p:cNvSpPr/>
          <p:nvPr/>
        </p:nvSpPr>
        <p:spPr>
          <a:xfrm>
            <a:off x="4185000" y="1112400"/>
            <a:ext cx="0" cy="4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1" name="rect 400"/>
          <p:cNvSpPr/>
          <p:nvPr/>
        </p:nvSpPr>
        <p:spPr>
          <a:xfrm>
            <a:off x="6088500" y="1466100"/>
            <a:ext cx="297900" cy="84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2" name="ellipse 401"/>
          <p:cNvSpPr/>
          <p:nvPr/>
        </p:nvSpPr>
        <p:spPr>
          <a:xfrm>
            <a:off x="5520600" y="1444500"/>
            <a:ext cx="38700" cy="387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3" name="ellipse 402"/>
          <p:cNvSpPr/>
          <p:nvPr/>
        </p:nvSpPr>
        <p:spPr>
          <a:xfrm>
            <a:off x="5520600" y="1490400"/>
            <a:ext cx="38700" cy="387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4" name="line 403"/>
          <p:cNvSpPr/>
          <p:nvPr/>
        </p:nvSpPr>
        <p:spPr>
          <a:xfrm rot="21600000" flipV="1">
            <a:off x="1552500" y="1259100"/>
            <a:ext cx="225000" cy="2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5" name="line 404"/>
          <p:cNvSpPr/>
          <p:nvPr/>
        </p:nvSpPr>
        <p:spPr>
          <a:xfrm>
            <a:off x="1777500" y="1255500"/>
            <a:ext cx="0" cy="97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6" name="line 405"/>
          <p:cNvSpPr/>
          <p:nvPr/>
        </p:nvSpPr>
        <p:spPr>
          <a:xfrm>
            <a:off x="1619100" y="1355400"/>
            <a:ext cx="0" cy="1134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7" name="line 406"/>
          <p:cNvSpPr/>
          <p:nvPr/>
        </p:nvSpPr>
        <p:spPr>
          <a:xfrm>
            <a:off x="1726200" y="11196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8" name="line 407"/>
          <p:cNvSpPr/>
          <p:nvPr/>
        </p:nvSpPr>
        <p:spPr>
          <a:xfrm rot="21600000" flipV="1">
            <a:off x="1762200" y="1142100"/>
            <a:ext cx="103500" cy="3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9" name="line 408"/>
          <p:cNvSpPr/>
          <p:nvPr/>
        </p:nvSpPr>
        <p:spPr>
          <a:xfrm rot="21600000" flipV="1">
            <a:off x="1865700" y="1119600"/>
            <a:ext cx="9000" cy="22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0" name="line 409"/>
          <p:cNvSpPr/>
          <p:nvPr/>
        </p:nvSpPr>
        <p:spPr>
          <a:xfrm>
            <a:off x="918900" y="1368000"/>
            <a:ext cx="0" cy="723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1" name="line 410"/>
          <p:cNvSpPr/>
          <p:nvPr/>
        </p:nvSpPr>
        <p:spPr>
          <a:xfrm>
            <a:off x="954900" y="2098800"/>
            <a:ext cx="0" cy="50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2" name="フリーフォーム411"/>
          <p:cNvSpPr/>
          <p:nvPr/>
        </p:nvSpPr>
        <p:spPr>
          <a:xfrm>
            <a:off x="918900" y="2085300"/>
            <a:ext cx="36000" cy="36900"/>
          </a:xfrm>
          <a:custGeom>
            <a:pathLst>
              <a:path w="40" h="41">
                <a:moveTo>
                  <a:pt x="0" y="0"/>
                </a:moveTo>
                <a:cubicBezTo>
                  <a:pt x="0" y="41"/>
                  <a:pt x="40" y="41"/>
                  <a:pt x="40" y="4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3" name="line 412"/>
          <p:cNvSpPr/>
          <p:nvPr/>
        </p:nvSpPr>
        <p:spPr>
          <a:xfrm>
            <a:off x="511200" y="1542600"/>
            <a:ext cx="0" cy="796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4" name="line 413"/>
          <p:cNvSpPr/>
          <p:nvPr/>
        </p:nvSpPr>
        <p:spPr>
          <a:xfrm>
            <a:off x="585900" y="2379600"/>
            <a:ext cx="113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5" name="フリーフォーム414"/>
          <p:cNvSpPr/>
          <p:nvPr/>
        </p:nvSpPr>
        <p:spPr>
          <a:xfrm>
            <a:off x="511200" y="2304900"/>
            <a:ext cx="74700" cy="74700"/>
          </a:xfrm>
          <a:custGeom>
            <a:pathLst>
              <a:path w="83" h="83">
                <a:moveTo>
                  <a:pt x="83" y="83"/>
                </a:moveTo>
                <a:cubicBezTo>
                  <a:pt x="0" y="83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6" name="line 415"/>
          <p:cNvSpPr/>
          <p:nvPr/>
        </p:nvSpPr>
        <p:spPr>
          <a:xfrm>
            <a:off x="585900" y="1474200"/>
            <a:ext cx="113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7" name="line 416"/>
          <p:cNvSpPr/>
          <p:nvPr/>
        </p:nvSpPr>
        <p:spPr>
          <a:xfrm>
            <a:off x="491400" y="1548900"/>
            <a:ext cx="48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8" name="フリーフォーム417"/>
          <p:cNvSpPr/>
          <p:nvPr/>
        </p:nvSpPr>
        <p:spPr>
          <a:xfrm>
            <a:off x="511200" y="1474200"/>
            <a:ext cx="74700" cy="74700"/>
          </a:xfrm>
          <a:custGeom>
            <a:pathLst>
              <a:path w="83" h="83">
                <a:moveTo>
                  <a:pt x="83" y="0"/>
                </a:moveTo>
                <a:cubicBezTo>
                  <a:pt x="0" y="0"/>
                  <a:pt x="0" y="83"/>
                  <a:pt x="0" y="83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9" name="line 418"/>
          <p:cNvSpPr/>
          <p:nvPr/>
        </p:nvSpPr>
        <p:spPr>
          <a:xfrm>
            <a:off x="596700" y="2356200"/>
            <a:ext cx="20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0" name="line 419"/>
          <p:cNvSpPr/>
          <p:nvPr/>
        </p:nvSpPr>
        <p:spPr>
          <a:xfrm>
            <a:off x="483300" y="2304900"/>
            <a:ext cx="8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1" name="フリーフォーム420"/>
          <p:cNvSpPr/>
          <p:nvPr/>
        </p:nvSpPr>
        <p:spPr>
          <a:xfrm>
            <a:off x="443700" y="2085300"/>
            <a:ext cx="36000" cy="36900"/>
          </a:xfrm>
          <a:custGeom>
            <a:pathLst>
              <a:path w="40" h="41">
                <a:moveTo>
                  <a:pt x="40" y="0"/>
                </a:moveTo>
                <a:cubicBezTo>
                  <a:pt x="40" y="41"/>
                  <a:pt x="0" y="41"/>
                  <a:pt x="0" y="4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2" name="line 421"/>
          <p:cNvSpPr/>
          <p:nvPr/>
        </p:nvSpPr>
        <p:spPr>
          <a:xfrm>
            <a:off x="439200" y="2085300"/>
            <a:ext cx="6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3" name="line 422"/>
          <p:cNvSpPr/>
          <p:nvPr/>
        </p:nvSpPr>
        <p:spPr>
          <a:xfrm>
            <a:off x="479700" y="1368000"/>
            <a:ext cx="0" cy="717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4" name="フリーフォーム423"/>
          <p:cNvSpPr/>
          <p:nvPr/>
        </p:nvSpPr>
        <p:spPr>
          <a:xfrm>
            <a:off x="443700" y="1335600"/>
            <a:ext cx="36000" cy="36900"/>
          </a:xfrm>
          <a:custGeom>
            <a:pathLst>
              <a:path w="40" h="41">
                <a:moveTo>
                  <a:pt x="0" y="4"/>
                </a:moveTo>
                <a:cubicBezTo>
                  <a:pt x="40" y="0"/>
                  <a:pt x="40" y="41"/>
                  <a:pt x="40" y="4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5" name="line 424"/>
          <p:cNvSpPr/>
          <p:nvPr/>
        </p:nvSpPr>
        <p:spPr>
          <a:xfrm>
            <a:off x="897300" y="1372500"/>
            <a:ext cx="4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6" name="フリーフォーム425"/>
          <p:cNvSpPr/>
          <p:nvPr/>
        </p:nvSpPr>
        <p:spPr>
          <a:xfrm>
            <a:off x="918900" y="1335600"/>
            <a:ext cx="36000" cy="36900"/>
          </a:xfrm>
          <a:custGeom>
            <a:pathLst>
              <a:path w="40" h="41">
                <a:moveTo>
                  <a:pt x="40" y="4"/>
                </a:moveTo>
                <a:cubicBezTo>
                  <a:pt x="0" y="0"/>
                  <a:pt x="0" y="41"/>
                  <a:pt x="0" y="4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7" name="line 426"/>
          <p:cNvSpPr/>
          <p:nvPr/>
        </p:nvSpPr>
        <p:spPr>
          <a:xfrm>
            <a:off x="443700" y="1322100"/>
            <a:ext cx="0" cy="39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8" name="line 427"/>
          <p:cNvSpPr/>
          <p:nvPr/>
        </p:nvSpPr>
        <p:spPr>
          <a:xfrm>
            <a:off x="954900" y="1314000"/>
            <a:ext cx="0" cy="4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9" name="line 428"/>
          <p:cNvSpPr/>
          <p:nvPr/>
        </p:nvSpPr>
        <p:spPr>
          <a:xfrm>
            <a:off x="461700" y="13725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0" name="line 429"/>
          <p:cNvSpPr/>
          <p:nvPr/>
        </p:nvSpPr>
        <p:spPr>
          <a:xfrm>
            <a:off x="529200" y="724500"/>
            <a:ext cx="376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1" name="line 430"/>
          <p:cNvSpPr/>
          <p:nvPr/>
        </p:nvSpPr>
        <p:spPr>
          <a:xfrm>
            <a:off x="562500" y="533700"/>
            <a:ext cx="309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2" name="line 431"/>
          <p:cNvSpPr/>
          <p:nvPr/>
        </p:nvSpPr>
        <p:spPr>
          <a:xfrm rot="21600000" flipV="1">
            <a:off x="529200" y="317700"/>
            <a:ext cx="70200" cy="406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3" name="line 432"/>
          <p:cNvSpPr/>
          <p:nvPr/>
        </p:nvSpPr>
        <p:spPr>
          <a:xfrm>
            <a:off x="835200" y="317700"/>
            <a:ext cx="70200" cy="406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4" name="rect 433"/>
          <p:cNvSpPr/>
          <p:nvPr/>
        </p:nvSpPr>
        <p:spPr>
          <a:xfrm>
            <a:off x="2133000" y="1111500"/>
            <a:ext cx="175500" cy="123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5" name="line 434"/>
          <p:cNvSpPr/>
          <p:nvPr/>
        </p:nvSpPr>
        <p:spPr>
          <a:xfrm>
            <a:off x="540000" y="1541700"/>
            <a:ext cx="33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6" name="line 435"/>
          <p:cNvSpPr/>
          <p:nvPr/>
        </p:nvSpPr>
        <p:spPr>
          <a:xfrm>
            <a:off x="1552500" y="1329300"/>
            <a:ext cx="66600" cy="2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7" name="line 436"/>
          <p:cNvSpPr/>
          <p:nvPr/>
        </p:nvSpPr>
        <p:spPr>
          <a:xfrm>
            <a:off x="1485900" y="1303200"/>
            <a:ext cx="66600" cy="2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8" name="rect 437"/>
          <p:cNvSpPr/>
          <p:nvPr/>
        </p:nvSpPr>
        <p:spPr>
          <a:xfrm>
            <a:off x="1552500" y="1355400"/>
            <a:ext cx="66600" cy="1090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9" name="フリーフォーム438"/>
          <p:cNvSpPr/>
          <p:nvPr/>
        </p:nvSpPr>
        <p:spPr>
          <a:xfrm>
            <a:off x="1446300" y="5392800"/>
            <a:ext cx="8784000" cy="1185300"/>
          </a:xfrm>
          <a:custGeom>
            <a:pathLst>
              <a:path w="9760" h="1317">
                <a:moveTo>
                  <a:pt x="9531" y="0"/>
                </a:moveTo>
                <a:lnTo>
                  <a:pt x="0" y="0"/>
                </a:lnTo>
                <a:lnTo>
                  <a:pt x="0" y="1317"/>
                </a:lnTo>
                <a:lnTo>
                  <a:pt x="9760" y="1317"/>
                </a:lnTo>
                <a:lnTo>
                  <a:pt x="9760" y="28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440" name="グループ化439"/>
          <p:cNvGrpSpPr/>
          <p:nvPr/>
        </p:nvGrpSpPr>
        <p:grpSpPr>
          <a:xfrm>
            <a:off x="7311600" y="5691600"/>
            <a:ext cx="594000" cy="468900"/>
            <a:chOff x="7311600" y="5691600"/>
            <a:chExt cx="594000" cy="468900"/>
          </a:xfrm>
        </p:grpSpPr>
        <p:sp>
          <p:nvSpPr>
            <p:cNvPr id="441" name="rect 440"/>
            <p:cNvSpPr/>
            <p:nvPr/>
          </p:nvSpPr>
          <p:spPr>
            <a:xfrm rot="10799062">
              <a:off x="7347600" y="5727600"/>
              <a:ext cx="522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2" name="line 441"/>
            <p:cNvSpPr/>
            <p:nvPr/>
          </p:nvSpPr>
          <p:spPr>
            <a:xfrm>
              <a:off x="7311600" y="5763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3" name="line 442"/>
            <p:cNvSpPr/>
            <p:nvPr/>
          </p:nvSpPr>
          <p:spPr>
            <a:xfrm>
              <a:off x="7383600" y="5691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4" name="line 443"/>
            <p:cNvSpPr/>
            <p:nvPr/>
          </p:nvSpPr>
          <p:spPr>
            <a:xfrm>
              <a:off x="7833600" y="5691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5" name="line 444"/>
            <p:cNvSpPr/>
            <p:nvPr/>
          </p:nvSpPr>
          <p:spPr>
            <a:xfrm>
              <a:off x="7833600" y="5763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6" name="line 445"/>
            <p:cNvSpPr/>
            <p:nvPr/>
          </p:nvSpPr>
          <p:spPr>
            <a:xfrm>
              <a:off x="7833600" y="6088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7" name="line 446"/>
            <p:cNvSpPr/>
            <p:nvPr/>
          </p:nvSpPr>
          <p:spPr>
            <a:xfrm>
              <a:off x="7833600" y="60885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8" name="line 447"/>
            <p:cNvSpPr/>
            <p:nvPr/>
          </p:nvSpPr>
          <p:spPr>
            <a:xfrm>
              <a:off x="7311600" y="6088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9" name="line 448"/>
            <p:cNvSpPr/>
            <p:nvPr/>
          </p:nvSpPr>
          <p:spPr>
            <a:xfrm>
              <a:off x="7383600" y="60885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50" name="グループ化449"/>
          <p:cNvGrpSpPr/>
          <p:nvPr/>
        </p:nvGrpSpPr>
        <p:grpSpPr>
          <a:xfrm>
            <a:off x="6627600" y="5691600"/>
            <a:ext cx="594000" cy="468900"/>
            <a:chOff x="6627600" y="5691600"/>
            <a:chExt cx="594000" cy="468900"/>
          </a:xfrm>
        </p:grpSpPr>
        <p:sp>
          <p:nvSpPr>
            <p:cNvPr id="451" name="rect 450"/>
            <p:cNvSpPr/>
            <p:nvPr/>
          </p:nvSpPr>
          <p:spPr>
            <a:xfrm rot="10799062">
              <a:off x="6663600" y="5727600"/>
              <a:ext cx="522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2" name="line 451"/>
            <p:cNvSpPr/>
            <p:nvPr/>
          </p:nvSpPr>
          <p:spPr>
            <a:xfrm>
              <a:off x="6627600" y="5763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3" name="line 452"/>
            <p:cNvSpPr/>
            <p:nvPr/>
          </p:nvSpPr>
          <p:spPr>
            <a:xfrm>
              <a:off x="6699600" y="5691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4" name="line 453"/>
            <p:cNvSpPr/>
            <p:nvPr/>
          </p:nvSpPr>
          <p:spPr>
            <a:xfrm>
              <a:off x="7149600" y="5691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5" name="line 454"/>
            <p:cNvSpPr/>
            <p:nvPr/>
          </p:nvSpPr>
          <p:spPr>
            <a:xfrm>
              <a:off x="7149600" y="5763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6" name="line 455"/>
            <p:cNvSpPr/>
            <p:nvPr/>
          </p:nvSpPr>
          <p:spPr>
            <a:xfrm>
              <a:off x="7149600" y="6088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7" name="line 456"/>
            <p:cNvSpPr/>
            <p:nvPr/>
          </p:nvSpPr>
          <p:spPr>
            <a:xfrm>
              <a:off x="7149600" y="60885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8" name="line 457"/>
            <p:cNvSpPr/>
            <p:nvPr/>
          </p:nvSpPr>
          <p:spPr>
            <a:xfrm>
              <a:off x="6627600" y="6088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9" name="line 458"/>
            <p:cNvSpPr/>
            <p:nvPr/>
          </p:nvSpPr>
          <p:spPr>
            <a:xfrm>
              <a:off x="6699600" y="60885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60" name="グループ化459"/>
          <p:cNvGrpSpPr/>
          <p:nvPr/>
        </p:nvGrpSpPr>
        <p:grpSpPr>
          <a:xfrm>
            <a:off x="5943600" y="5691600"/>
            <a:ext cx="594000" cy="468900"/>
            <a:chOff x="5943600" y="5691600"/>
            <a:chExt cx="594000" cy="468900"/>
          </a:xfrm>
        </p:grpSpPr>
        <p:sp>
          <p:nvSpPr>
            <p:cNvPr id="461" name="rect 460"/>
            <p:cNvSpPr/>
            <p:nvPr/>
          </p:nvSpPr>
          <p:spPr>
            <a:xfrm rot="10799062">
              <a:off x="5979600" y="5727600"/>
              <a:ext cx="522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2" name="line 461"/>
            <p:cNvSpPr/>
            <p:nvPr/>
          </p:nvSpPr>
          <p:spPr>
            <a:xfrm>
              <a:off x="5943600" y="5763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3" name="line 462"/>
            <p:cNvSpPr/>
            <p:nvPr/>
          </p:nvSpPr>
          <p:spPr>
            <a:xfrm>
              <a:off x="6015600" y="5691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4" name="line 463"/>
            <p:cNvSpPr/>
            <p:nvPr/>
          </p:nvSpPr>
          <p:spPr>
            <a:xfrm>
              <a:off x="6465600" y="5691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5" name="line 464"/>
            <p:cNvSpPr/>
            <p:nvPr/>
          </p:nvSpPr>
          <p:spPr>
            <a:xfrm>
              <a:off x="6465600" y="5763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6" name="line 465"/>
            <p:cNvSpPr/>
            <p:nvPr/>
          </p:nvSpPr>
          <p:spPr>
            <a:xfrm>
              <a:off x="6465600" y="6088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7" name="line 466"/>
            <p:cNvSpPr/>
            <p:nvPr/>
          </p:nvSpPr>
          <p:spPr>
            <a:xfrm>
              <a:off x="6465600" y="60885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8" name="line 467"/>
            <p:cNvSpPr/>
            <p:nvPr/>
          </p:nvSpPr>
          <p:spPr>
            <a:xfrm>
              <a:off x="5943600" y="6088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9" name="line 468"/>
            <p:cNvSpPr/>
            <p:nvPr/>
          </p:nvSpPr>
          <p:spPr>
            <a:xfrm>
              <a:off x="6015600" y="60885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70" name="グループ化469"/>
          <p:cNvGrpSpPr/>
          <p:nvPr/>
        </p:nvGrpSpPr>
        <p:grpSpPr>
          <a:xfrm>
            <a:off x="5259600" y="5691600"/>
            <a:ext cx="594000" cy="468900"/>
            <a:chOff x="5259600" y="5691600"/>
            <a:chExt cx="594000" cy="468900"/>
          </a:xfrm>
        </p:grpSpPr>
        <p:sp>
          <p:nvSpPr>
            <p:cNvPr id="471" name="rect 470"/>
            <p:cNvSpPr/>
            <p:nvPr/>
          </p:nvSpPr>
          <p:spPr>
            <a:xfrm rot="10799062">
              <a:off x="5295600" y="5727600"/>
              <a:ext cx="522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2" name="line 471"/>
            <p:cNvSpPr/>
            <p:nvPr/>
          </p:nvSpPr>
          <p:spPr>
            <a:xfrm>
              <a:off x="5259600" y="5763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3" name="line 472"/>
            <p:cNvSpPr/>
            <p:nvPr/>
          </p:nvSpPr>
          <p:spPr>
            <a:xfrm>
              <a:off x="5331600" y="5691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4" name="line 473"/>
            <p:cNvSpPr/>
            <p:nvPr/>
          </p:nvSpPr>
          <p:spPr>
            <a:xfrm>
              <a:off x="5781600" y="5691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5" name="line 474"/>
            <p:cNvSpPr/>
            <p:nvPr/>
          </p:nvSpPr>
          <p:spPr>
            <a:xfrm>
              <a:off x="5781600" y="5763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6" name="line 475"/>
            <p:cNvSpPr/>
            <p:nvPr/>
          </p:nvSpPr>
          <p:spPr>
            <a:xfrm>
              <a:off x="5781600" y="6088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7" name="line 476"/>
            <p:cNvSpPr/>
            <p:nvPr/>
          </p:nvSpPr>
          <p:spPr>
            <a:xfrm>
              <a:off x="5781600" y="60885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8" name="line 477"/>
            <p:cNvSpPr/>
            <p:nvPr/>
          </p:nvSpPr>
          <p:spPr>
            <a:xfrm>
              <a:off x="5259600" y="6088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9" name="line 478"/>
            <p:cNvSpPr/>
            <p:nvPr/>
          </p:nvSpPr>
          <p:spPr>
            <a:xfrm>
              <a:off x="5331600" y="60885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80" name="グループ化479"/>
          <p:cNvGrpSpPr/>
          <p:nvPr/>
        </p:nvGrpSpPr>
        <p:grpSpPr>
          <a:xfrm>
            <a:off x="4575600" y="5691600"/>
            <a:ext cx="594000" cy="468900"/>
            <a:chOff x="4575600" y="5691600"/>
            <a:chExt cx="594000" cy="468900"/>
          </a:xfrm>
        </p:grpSpPr>
        <p:sp>
          <p:nvSpPr>
            <p:cNvPr id="481" name="rect 480"/>
            <p:cNvSpPr/>
            <p:nvPr/>
          </p:nvSpPr>
          <p:spPr>
            <a:xfrm rot="10799062">
              <a:off x="4611600" y="5727600"/>
              <a:ext cx="522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2" name="line 481"/>
            <p:cNvSpPr/>
            <p:nvPr/>
          </p:nvSpPr>
          <p:spPr>
            <a:xfrm>
              <a:off x="4575600" y="5763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3" name="line 482"/>
            <p:cNvSpPr/>
            <p:nvPr/>
          </p:nvSpPr>
          <p:spPr>
            <a:xfrm>
              <a:off x="4647600" y="5691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4" name="line 483"/>
            <p:cNvSpPr/>
            <p:nvPr/>
          </p:nvSpPr>
          <p:spPr>
            <a:xfrm>
              <a:off x="5097600" y="5691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5" name="line 484"/>
            <p:cNvSpPr/>
            <p:nvPr/>
          </p:nvSpPr>
          <p:spPr>
            <a:xfrm>
              <a:off x="5097600" y="5763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6" name="line 485"/>
            <p:cNvSpPr/>
            <p:nvPr/>
          </p:nvSpPr>
          <p:spPr>
            <a:xfrm>
              <a:off x="5097600" y="6088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7" name="line 486"/>
            <p:cNvSpPr/>
            <p:nvPr/>
          </p:nvSpPr>
          <p:spPr>
            <a:xfrm>
              <a:off x="5097600" y="60885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8" name="line 487"/>
            <p:cNvSpPr/>
            <p:nvPr/>
          </p:nvSpPr>
          <p:spPr>
            <a:xfrm>
              <a:off x="4575600" y="6088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9" name="line 488"/>
            <p:cNvSpPr/>
            <p:nvPr/>
          </p:nvSpPr>
          <p:spPr>
            <a:xfrm>
              <a:off x="4647600" y="60885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90" name="グループ化489"/>
          <p:cNvGrpSpPr/>
          <p:nvPr/>
        </p:nvGrpSpPr>
        <p:grpSpPr>
          <a:xfrm>
            <a:off x="3891600" y="5691600"/>
            <a:ext cx="594000" cy="468900"/>
            <a:chOff x="3891600" y="5691600"/>
            <a:chExt cx="594000" cy="468900"/>
          </a:xfrm>
        </p:grpSpPr>
        <p:sp>
          <p:nvSpPr>
            <p:cNvPr id="491" name="rect 490"/>
            <p:cNvSpPr/>
            <p:nvPr/>
          </p:nvSpPr>
          <p:spPr>
            <a:xfrm rot="10799062">
              <a:off x="3927600" y="5727600"/>
              <a:ext cx="522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2" name="line 491"/>
            <p:cNvSpPr/>
            <p:nvPr/>
          </p:nvSpPr>
          <p:spPr>
            <a:xfrm>
              <a:off x="3891600" y="5763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3" name="line 492"/>
            <p:cNvSpPr/>
            <p:nvPr/>
          </p:nvSpPr>
          <p:spPr>
            <a:xfrm>
              <a:off x="3963600" y="5691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4" name="line 493"/>
            <p:cNvSpPr/>
            <p:nvPr/>
          </p:nvSpPr>
          <p:spPr>
            <a:xfrm>
              <a:off x="4413600" y="5691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5" name="line 494"/>
            <p:cNvSpPr/>
            <p:nvPr/>
          </p:nvSpPr>
          <p:spPr>
            <a:xfrm>
              <a:off x="4413600" y="5763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6" name="line 495"/>
            <p:cNvSpPr/>
            <p:nvPr/>
          </p:nvSpPr>
          <p:spPr>
            <a:xfrm>
              <a:off x="4413600" y="6088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7" name="line 496"/>
            <p:cNvSpPr/>
            <p:nvPr/>
          </p:nvSpPr>
          <p:spPr>
            <a:xfrm>
              <a:off x="4413600" y="60885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8" name="line 497"/>
            <p:cNvSpPr/>
            <p:nvPr/>
          </p:nvSpPr>
          <p:spPr>
            <a:xfrm>
              <a:off x="3891600" y="6088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9" name="line 498"/>
            <p:cNvSpPr/>
            <p:nvPr/>
          </p:nvSpPr>
          <p:spPr>
            <a:xfrm>
              <a:off x="3963600" y="60885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00" name="グループ化499"/>
          <p:cNvGrpSpPr/>
          <p:nvPr/>
        </p:nvGrpSpPr>
        <p:grpSpPr>
          <a:xfrm>
            <a:off x="3207600" y="5691600"/>
            <a:ext cx="594000" cy="468900"/>
            <a:chOff x="3207600" y="5691600"/>
            <a:chExt cx="594000" cy="468900"/>
          </a:xfrm>
        </p:grpSpPr>
        <p:sp>
          <p:nvSpPr>
            <p:cNvPr id="501" name="rect 500"/>
            <p:cNvSpPr/>
            <p:nvPr/>
          </p:nvSpPr>
          <p:spPr>
            <a:xfrm rot="10799062">
              <a:off x="3243600" y="5727600"/>
              <a:ext cx="522000" cy="396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2" name="line 501"/>
            <p:cNvSpPr/>
            <p:nvPr/>
          </p:nvSpPr>
          <p:spPr>
            <a:xfrm>
              <a:off x="3207600" y="5763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3" name="line 502"/>
            <p:cNvSpPr/>
            <p:nvPr/>
          </p:nvSpPr>
          <p:spPr>
            <a:xfrm>
              <a:off x="3279600" y="5691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4" name="line 503"/>
            <p:cNvSpPr/>
            <p:nvPr/>
          </p:nvSpPr>
          <p:spPr>
            <a:xfrm>
              <a:off x="3729600" y="5691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5" name="line 504"/>
            <p:cNvSpPr/>
            <p:nvPr/>
          </p:nvSpPr>
          <p:spPr>
            <a:xfrm>
              <a:off x="3729600" y="5763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6" name="line 505"/>
            <p:cNvSpPr/>
            <p:nvPr/>
          </p:nvSpPr>
          <p:spPr>
            <a:xfrm>
              <a:off x="3729600" y="6088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7" name="line 506"/>
            <p:cNvSpPr/>
            <p:nvPr/>
          </p:nvSpPr>
          <p:spPr>
            <a:xfrm>
              <a:off x="3729600" y="60885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8" name="line 507"/>
            <p:cNvSpPr/>
            <p:nvPr/>
          </p:nvSpPr>
          <p:spPr>
            <a:xfrm>
              <a:off x="3207600" y="6088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9" name="line 508"/>
            <p:cNvSpPr/>
            <p:nvPr/>
          </p:nvSpPr>
          <p:spPr>
            <a:xfrm>
              <a:off x="3279600" y="60885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10" name="グループ化509"/>
          <p:cNvGrpSpPr/>
          <p:nvPr/>
        </p:nvGrpSpPr>
        <p:grpSpPr>
          <a:xfrm>
            <a:off x="7975800" y="5699700"/>
            <a:ext cx="342000" cy="446400"/>
            <a:chOff x="7975800" y="5699700"/>
            <a:chExt cx="342000" cy="446400"/>
          </a:xfrm>
        </p:grpSpPr>
        <p:sp>
          <p:nvSpPr>
            <p:cNvPr id="511" name="rect 510"/>
            <p:cNvSpPr/>
            <p:nvPr/>
          </p:nvSpPr>
          <p:spPr>
            <a:xfrm rot="10799062">
              <a:off x="8011800" y="5735700"/>
              <a:ext cx="270000" cy="374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2" name="line 511"/>
            <p:cNvSpPr/>
            <p:nvPr/>
          </p:nvSpPr>
          <p:spPr>
            <a:xfrm>
              <a:off x="7975800" y="577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3" name="line 512"/>
            <p:cNvSpPr/>
            <p:nvPr/>
          </p:nvSpPr>
          <p:spPr>
            <a:xfrm>
              <a:off x="8047800" y="569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4" name="line 513"/>
            <p:cNvSpPr/>
            <p:nvPr/>
          </p:nvSpPr>
          <p:spPr>
            <a:xfrm>
              <a:off x="8245800" y="60741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5" name="line 514"/>
            <p:cNvSpPr/>
            <p:nvPr/>
          </p:nvSpPr>
          <p:spPr>
            <a:xfrm>
              <a:off x="8245800" y="60741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6" name="line 515"/>
            <p:cNvSpPr/>
            <p:nvPr/>
          </p:nvSpPr>
          <p:spPr>
            <a:xfrm>
              <a:off x="7975800" y="60741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7" name="line 516"/>
            <p:cNvSpPr/>
            <p:nvPr/>
          </p:nvSpPr>
          <p:spPr>
            <a:xfrm>
              <a:off x="8047800" y="60741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8" name="line 517"/>
            <p:cNvSpPr/>
            <p:nvPr/>
          </p:nvSpPr>
          <p:spPr>
            <a:xfrm>
              <a:off x="8245800" y="569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9" name="line 518"/>
            <p:cNvSpPr/>
            <p:nvPr/>
          </p:nvSpPr>
          <p:spPr>
            <a:xfrm>
              <a:off x="8245800" y="577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20" name="グループ化519"/>
          <p:cNvGrpSpPr/>
          <p:nvPr/>
        </p:nvGrpSpPr>
        <p:grpSpPr>
          <a:xfrm>
            <a:off x="9114300" y="5699700"/>
            <a:ext cx="342000" cy="446400"/>
            <a:chOff x="9114300" y="5699700"/>
            <a:chExt cx="342000" cy="446400"/>
          </a:xfrm>
        </p:grpSpPr>
        <p:sp>
          <p:nvSpPr>
            <p:cNvPr id="521" name="rect 520"/>
            <p:cNvSpPr/>
            <p:nvPr/>
          </p:nvSpPr>
          <p:spPr>
            <a:xfrm rot="10799062">
              <a:off x="9150300" y="5735700"/>
              <a:ext cx="270000" cy="374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2" name="line 521"/>
            <p:cNvSpPr/>
            <p:nvPr/>
          </p:nvSpPr>
          <p:spPr>
            <a:xfrm>
              <a:off x="9114300" y="577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3" name="line 522"/>
            <p:cNvSpPr/>
            <p:nvPr/>
          </p:nvSpPr>
          <p:spPr>
            <a:xfrm>
              <a:off x="9186300" y="569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4" name="line 523"/>
            <p:cNvSpPr/>
            <p:nvPr/>
          </p:nvSpPr>
          <p:spPr>
            <a:xfrm>
              <a:off x="9384300" y="60741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5" name="line 524"/>
            <p:cNvSpPr/>
            <p:nvPr/>
          </p:nvSpPr>
          <p:spPr>
            <a:xfrm>
              <a:off x="9384300" y="60741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6" name="line 525"/>
            <p:cNvSpPr/>
            <p:nvPr/>
          </p:nvSpPr>
          <p:spPr>
            <a:xfrm>
              <a:off x="9114300" y="60741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7" name="line 526"/>
            <p:cNvSpPr/>
            <p:nvPr/>
          </p:nvSpPr>
          <p:spPr>
            <a:xfrm>
              <a:off x="9186300" y="60741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8" name="line 527"/>
            <p:cNvSpPr/>
            <p:nvPr/>
          </p:nvSpPr>
          <p:spPr>
            <a:xfrm>
              <a:off x="9384300" y="569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9" name="line 528"/>
            <p:cNvSpPr/>
            <p:nvPr/>
          </p:nvSpPr>
          <p:spPr>
            <a:xfrm>
              <a:off x="9384300" y="577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30" name="グループ化529"/>
          <p:cNvGrpSpPr/>
          <p:nvPr/>
        </p:nvGrpSpPr>
        <p:grpSpPr>
          <a:xfrm>
            <a:off x="2790900" y="5699700"/>
            <a:ext cx="342000" cy="446400"/>
            <a:chOff x="2790900" y="5699700"/>
            <a:chExt cx="342000" cy="446400"/>
          </a:xfrm>
        </p:grpSpPr>
        <p:sp>
          <p:nvSpPr>
            <p:cNvPr id="531" name="rect 530"/>
            <p:cNvSpPr/>
            <p:nvPr/>
          </p:nvSpPr>
          <p:spPr>
            <a:xfrm rot="10799062">
              <a:off x="2826900" y="5735700"/>
              <a:ext cx="270000" cy="374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2" name="line 531"/>
            <p:cNvSpPr/>
            <p:nvPr/>
          </p:nvSpPr>
          <p:spPr>
            <a:xfrm>
              <a:off x="2790900" y="577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3" name="line 532"/>
            <p:cNvSpPr/>
            <p:nvPr/>
          </p:nvSpPr>
          <p:spPr>
            <a:xfrm>
              <a:off x="2862900" y="569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4" name="line 533"/>
            <p:cNvSpPr/>
            <p:nvPr/>
          </p:nvSpPr>
          <p:spPr>
            <a:xfrm>
              <a:off x="3060900" y="60741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5" name="line 534"/>
            <p:cNvSpPr/>
            <p:nvPr/>
          </p:nvSpPr>
          <p:spPr>
            <a:xfrm>
              <a:off x="3060900" y="60741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6" name="line 535"/>
            <p:cNvSpPr/>
            <p:nvPr/>
          </p:nvSpPr>
          <p:spPr>
            <a:xfrm>
              <a:off x="2790900" y="60741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7" name="line 536"/>
            <p:cNvSpPr/>
            <p:nvPr/>
          </p:nvSpPr>
          <p:spPr>
            <a:xfrm>
              <a:off x="2862900" y="60741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8" name="line 537"/>
            <p:cNvSpPr/>
            <p:nvPr/>
          </p:nvSpPr>
          <p:spPr>
            <a:xfrm>
              <a:off x="3060900" y="569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9" name="line 538"/>
            <p:cNvSpPr/>
            <p:nvPr/>
          </p:nvSpPr>
          <p:spPr>
            <a:xfrm>
              <a:off x="3060900" y="577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40" name="グループ化539"/>
          <p:cNvGrpSpPr/>
          <p:nvPr/>
        </p:nvGrpSpPr>
        <p:grpSpPr>
          <a:xfrm>
            <a:off x="8394300" y="5636700"/>
            <a:ext cx="655200" cy="906300"/>
            <a:chOff x="8394300" y="5636700"/>
            <a:chExt cx="655200" cy="906300"/>
          </a:xfrm>
        </p:grpSpPr>
        <p:sp>
          <p:nvSpPr>
            <p:cNvPr id="541" name="rect 540"/>
            <p:cNvSpPr/>
            <p:nvPr/>
          </p:nvSpPr>
          <p:spPr>
            <a:xfrm rot="10799062">
              <a:off x="8430300" y="5672700"/>
              <a:ext cx="583200" cy="833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2" name="line 541"/>
            <p:cNvSpPr/>
            <p:nvPr/>
          </p:nvSpPr>
          <p:spPr>
            <a:xfrm>
              <a:off x="8430300" y="5672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3" name="line 542"/>
            <p:cNvSpPr/>
            <p:nvPr/>
          </p:nvSpPr>
          <p:spPr>
            <a:xfrm>
              <a:off x="8430300" y="56727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4" name="line 543"/>
            <p:cNvSpPr/>
            <p:nvPr/>
          </p:nvSpPr>
          <p:spPr>
            <a:xfrm>
              <a:off x="8394300" y="5708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5" name="line 544"/>
            <p:cNvSpPr/>
            <p:nvPr/>
          </p:nvSpPr>
          <p:spPr>
            <a:xfrm>
              <a:off x="8466300" y="5636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6" name="line 545"/>
            <p:cNvSpPr/>
            <p:nvPr/>
          </p:nvSpPr>
          <p:spPr>
            <a:xfrm>
              <a:off x="8977500" y="64710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7" name="line 546"/>
            <p:cNvSpPr/>
            <p:nvPr/>
          </p:nvSpPr>
          <p:spPr>
            <a:xfrm>
              <a:off x="8977500" y="64710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8" name="line 547"/>
            <p:cNvSpPr/>
            <p:nvPr/>
          </p:nvSpPr>
          <p:spPr>
            <a:xfrm>
              <a:off x="8977500" y="65070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49" name="line 548"/>
            <p:cNvSpPr/>
            <p:nvPr/>
          </p:nvSpPr>
          <p:spPr>
            <a:xfrm>
              <a:off x="9013500" y="64710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0" name="line 549"/>
            <p:cNvSpPr/>
            <p:nvPr/>
          </p:nvSpPr>
          <p:spPr>
            <a:xfrm>
              <a:off x="8394300" y="64710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1" name="line 550"/>
            <p:cNvSpPr/>
            <p:nvPr/>
          </p:nvSpPr>
          <p:spPr>
            <a:xfrm>
              <a:off x="8430300" y="64710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2" name="line 551"/>
            <p:cNvSpPr/>
            <p:nvPr/>
          </p:nvSpPr>
          <p:spPr>
            <a:xfrm>
              <a:off x="8430300" y="65070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3" name="line 552"/>
            <p:cNvSpPr/>
            <p:nvPr/>
          </p:nvSpPr>
          <p:spPr>
            <a:xfrm>
              <a:off x="8466300" y="64710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4" name="line 553"/>
            <p:cNvSpPr/>
            <p:nvPr/>
          </p:nvSpPr>
          <p:spPr>
            <a:xfrm>
              <a:off x="8977500" y="5672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5" name="line 554"/>
            <p:cNvSpPr/>
            <p:nvPr/>
          </p:nvSpPr>
          <p:spPr>
            <a:xfrm>
              <a:off x="8977500" y="5636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6" name="line 555"/>
            <p:cNvSpPr/>
            <p:nvPr/>
          </p:nvSpPr>
          <p:spPr>
            <a:xfrm>
              <a:off x="8977500" y="5708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7" name="line 556"/>
            <p:cNvSpPr/>
            <p:nvPr/>
          </p:nvSpPr>
          <p:spPr>
            <a:xfrm>
              <a:off x="9013500" y="56727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58" name="line 557"/>
            <p:cNvSpPr/>
            <p:nvPr/>
          </p:nvSpPr>
          <p:spPr>
            <a:xfrm>
              <a:off x="8721900" y="5636700"/>
              <a:ext cx="0" cy="906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59" name="グループ化558"/>
          <p:cNvGrpSpPr/>
          <p:nvPr/>
        </p:nvGrpSpPr>
        <p:grpSpPr>
          <a:xfrm>
            <a:off x="8733600" y="5699700"/>
            <a:ext cx="257400" cy="444600"/>
            <a:chOff x="8733600" y="5699700"/>
            <a:chExt cx="257400" cy="444600"/>
          </a:xfrm>
        </p:grpSpPr>
        <p:sp>
          <p:nvSpPr>
            <p:cNvPr id="560" name="line 559"/>
            <p:cNvSpPr/>
            <p:nvPr/>
          </p:nvSpPr>
          <p:spPr>
            <a:xfrm>
              <a:off x="8733600" y="577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1" name="line 560"/>
            <p:cNvSpPr/>
            <p:nvPr/>
          </p:nvSpPr>
          <p:spPr>
            <a:xfrm>
              <a:off x="8805600" y="569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2" name="rect 561"/>
            <p:cNvSpPr/>
            <p:nvPr/>
          </p:nvSpPr>
          <p:spPr>
            <a:xfrm rot="10799062">
              <a:off x="8770500" y="5735700"/>
              <a:ext cx="183600" cy="372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3" name="line 562"/>
            <p:cNvSpPr/>
            <p:nvPr/>
          </p:nvSpPr>
          <p:spPr>
            <a:xfrm>
              <a:off x="8733600" y="6072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4" name="line 563"/>
            <p:cNvSpPr/>
            <p:nvPr/>
          </p:nvSpPr>
          <p:spPr>
            <a:xfrm>
              <a:off x="8805600" y="60723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5" name="line 564"/>
            <p:cNvSpPr/>
            <p:nvPr/>
          </p:nvSpPr>
          <p:spPr>
            <a:xfrm>
              <a:off x="8919000" y="6072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6" name="line 565"/>
            <p:cNvSpPr/>
            <p:nvPr/>
          </p:nvSpPr>
          <p:spPr>
            <a:xfrm>
              <a:off x="8919000" y="60723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7" name="line 566"/>
            <p:cNvSpPr/>
            <p:nvPr/>
          </p:nvSpPr>
          <p:spPr>
            <a:xfrm>
              <a:off x="8919000" y="569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68" name="line 567"/>
            <p:cNvSpPr/>
            <p:nvPr/>
          </p:nvSpPr>
          <p:spPr>
            <a:xfrm>
              <a:off x="8919000" y="577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69" name="グループ化568"/>
          <p:cNvGrpSpPr/>
          <p:nvPr/>
        </p:nvGrpSpPr>
        <p:grpSpPr>
          <a:xfrm>
            <a:off x="8452800" y="5699700"/>
            <a:ext cx="257400" cy="444600"/>
            <a:chOff x="8452800" y="5699700"/>
            <a:chExt cx="257400" cy="444600"/>
          </a:xfrm>
        </p:grpSpPr>
        <p:sp>
          <p:nvSpPr>
            <p:cNvPr id="570" name="line 569"/>
            <p:cNvSpPr/>
            <p:nvPr/>
          </p:nvSpPr>
          <p:spPr>
            <a:xfrm>
              <a:off x="8452800" y="577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1" name="line 570"/>
            <p:cNvSpPr/>
            <p:nvPr/>
          </p:nvSpPr>
          <p:spPr>
            <a:xfrm>
              <a:off x="8524800" y="569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2" name="rect 571"/>
            <p:cNvSpPr/>
            <p:nvPr/>
          </p:nvSpPr>
          <p:spPr>
            <a:xfrm rot="10799062">
              <a:off x="8489700" y="5735700"/>
              <a:ext cx="183600" cy="372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3" name="line 572"/>
            <p:cNvSpPr/>
            <p:nvPr/>
          </p:nvSpPr>
          <p:spPr>
            <a:xfrm>
              <a:off x="8452800" y="6072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4" name="line 573"/>
            <p:cNvSpPr/>
            <p:nvPr/>
          </p:nvSpPr>
          <p:spPr>
            <a:xfrm>
              <a:off x="8524800" y="60723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5" name="line 574"/>
            <p:cNvSpPr/>
            <p:nvPr/>
          </p:nvSpPr>
          <p:spPr>
            <a:xfrm>
              <a:off x="8638200" y="60723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6" name="line 575"/>
            <p:cNvSpPr/>
            <p:nvPr/>
          </p:nvSpPr>
          <p:spPr>
            <a:xfrm>
              <a:off x="8638200" y="60723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7" name="line 576"/>
            <p:cNvSpPr/>
            <p:nvPr/>
          </p:nvSpPr>
          <p:spPr>
            <a:xfrm>
              <a:off x="8638200" y="5699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78" name="line 577"/>
            <p:cNvSpPr/>
            <p:nvPr/>
          </p:nvSpPr>
          <p:spPr>
            <a:xfrm>
              <a:off x="8638200" y="5771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79" name="グループ化578"/>
          <p:cNvGrpSpPr/>
          <p:nvPr/>
        </p:nvGrpSpPr>
        <p:grpSpPr>
          <a:xfrm>
            <a:off x="2051100" y="5637600"/>
            <a:ext cx="655200" cy="906300"/>
            <a:chOff x="2051100" y="5637600"/>
            <a:chExt cx="655200" cy="906300"/>
          </a:xfrm>
        </p:grpSpPr>
        <p:sp>
          <p:nvSpPr>
            <p:cNvPr id="580" name="rect 579"/>
            <p:cNvSpPr/>
            <p:nvPr/>
          </p:nvSpPr>
          <p:spPr>
            <a:xfrm rot="10799062">
              <a:off x="2087100" y="5673600"/>
              <a:ext cx="583200" cy="833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1" name="line 580"/>
            <p:cNvSpPr/>
            <p:nvPr/>
          </p:nvSpPr>
          <p:spPr>
            <a:xfrm>
              <a:off x="2087100" y="56736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2" name="line 581"/>
            <p:cNvSpPr/>
            <p:nvPr/>
          </p:nvSpPr>
          <p:spPr>
            <a:xfrm>
              <a:off x="2087100" y="56736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3" name="line 582"/>
            <p:cNvSpPr/>
            <p:nvPr/>
          </p:nvSpPr>
          <p:spPr>
            <a:xfrm>
              <a:off x="2051100" y="5709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4" name="line 583"/>
            <p:cNvSpPr/>
            <p:nvPr/>
          </p:nvSpPr>
          <p:spPr>
            <a:xfrm>
              <a:off x="2123100" y="5637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5" name="line 584"/>
            <p:cNvSpPr/>
            <p:nvPr/>
          </p:nvSpPr>
          <p:spPr>
            <a:xfrm>
              <a:off x="2634300" y="64719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6" name="line 585"/>
            <p:cNvSpPr/>
            <p:nvPr/>
          </p:nvSpPr>
          <p:spPr>
            <a:xfrm>
              <a:off x="2634300" y="64719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7" name="line 586"/>
            <p:cNvSpPr/>
            <p:nvPr/>
          </p:nvSpPr>
          <p:spPr>
            <a:xfrm>
              <a:off x="2634300" y="6507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8" name="line 587"/>
            <p:cNvSpPr/>
            <p:nvPr/>
          </p:nvSpPr>
          <p:spPr>
            <a:xfrm>
              <a:off x="2670300" y="6471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89" name="line 588"/>
            <p:cNvSpPr/>
            <p:nvPr/>
          </p:nvSpPr>
          <p:spPr>
            <a:xfrm>
              <a:off x="2051100" y="64719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0" name="line 589"/>
            <p:cNvSpPr/>
            <p:nvPr/>
          </p:nvSpPr>
          <p:spPr>
            <a:xfrm>
              <a:off x="2087100" y="6471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1" name="line 590"/>
            <p:cNvSpPr/>
            <p:nvPr/>
          </p:nvSpPr>
          <p:spPr>
            <a:xfrm>
              <a:off x="2087100" y="6507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2" name="line 591"/>
            <p:cNvSpPr/>
            <p:nvPr/>
          </p:nvSpPr>
          <p:spPr>
            <a:xfrm>
              <a:off x="2123100" y="64719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3" name="line 592"/>
            <p:cNvSpPr/>
            <p:nvPr/>
          </p:nvSpPr>
          <p:spPr>
            <a:xfrm>
              <a:off x="2634300" y="56736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4" name="line 593"/>
            <p:cNvSpPr/>
            <p:nvPr/>
          </p:nvSpPr>
          <p:spPr>
            <a:xfrm>
              <a:off x="2634300" y="5637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5" name="line 594"/>
            <p:cNvSpPr/>
            <p:nvPr/>
          </p:nvSpPr>
          <p:spPr>
            <a:xfrm>
              <a:off x="2634300" y="5709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6" name="line 595"/>
            <p:cNvSpPr/>
            <p:nvPr/>
          </p:nvSpPr>
          <p:spPr>
            <a:xfrm>
              <a:off x="2670300" y="56736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97" name="line 596"/>
            <p:cNvSpPr/>
            <p:nvPr/>
          </p:nvSpPr>
          <p:spPr>
            <a:xfrm>
              <a:off x="2378700" y="5637600"/>
              <a:ext cx="0" cy="906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598" name="グループ化597"/>
          <p:cNvGrpSpPr/>
          <p:nvPr/>
        </p:nvGrpSpPr>
        <p:grpSpPr>
          <a:xfrm>
            <a:off x="2390400" y="5700600"/>
            <a:ext cx="257400" cy="444600"/>
            <a:chOff x="2390400" y="5700600"/>
            <a:chExt cx="257400" cy="444600"/>
          </a:xfrm>
        </p:grpSpPr>
        <p:sp>
          <p:nvSpPr>
            <p:cNvPr id="599" name="line 598"/>
            <p:cNvSpPr/>
            <p:nvPr/>
          </p:nvSpPr>
          <p:spPr>
            <a:xfrm>
              <a:off x="2390400" y="5772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0" name="line 599"/>
            <p:cNvSpPr/>
            <p:nvPr/>
          </p:nvSpPr>
          <p:spPr>
            <a:xfrm>
              <a:off x="2462400" y="5700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1" name="rect 600"/>
            <p:cNvSpPr/>
            <p:nvPr/>
          </p:nvSpPr>
          <p:spPr>
            <a:xfrm rot="10799062">
              <a:off x="2427300" y="5736600"/>
              <a:ext cx="183600" cy="372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2" name="line 601"/>
            <p:cNvSpPr/>
            <p:nvPr/>
          </p:nvSpPr>
          <p:spPr>
            <a:xfrm>
              <a:off x="2390400" y="60732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3" name="line 602"/>
            <p:cNvSpPr/>
            <p:nvPr/>
          </p:nvSpPr>
          <p:spPr>
            <a:xfrm>
              <a:off x="2462400" y="60732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4" name="line 603"/>
            <p:cNvSpPr/>
            <p:nvPr/>
          </p:nvSpPr>
          <p:spPr>
            <a:xfrm>
              <a:off x="2575800" y="60732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5" name="line 604"/>
            <p:cNvSpPr/>
            <p:nvPr/>
          </p:nvSpPr>
          <p:spPr>
            <a:xfrm>
              <a:off x="2575800" y="60732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6" name="line 605"/>
            <p:cNvSpPr/>
            <p:nvPr/>
          </p:nvSpPr>
          <p:spPr>
            <a:xfrm>
              <a:off x="2575800" y="5700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07" name="line 606"/>
            <p:cNvSpPr/>
            <p:nvPr/>
          </p:nvSpPr>
          <p:spPr>
            <a:xfrm>
              <a:off x="2575800" y="5772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08" name="グループ化607"/>
          <p:cNvGrpSpPr/>
          <p:nvPr/>
        </p:nvGrpSpPr>
        <p:grpSpPr>
          <a:xfrm>
            <a:off x="2109600" y="5700600"/>
            <a:ext cx="257400" cy="444600"/>
            <a:chOff x="2109600" y="5700600"/>
            <a:chExt cx="257400" cy="444600"/>
          </a:xfrm>
        </p:grpSpPr>
        <p:sp>
          <p:nvSpPr>
            <p:cNvPr id="609" name="line 608"/>
            <p:cNvSpPr/>
            <p:nvPr/>
          </p:nvSpPr>
          <p:spPr>
            <a:xfrm>
              <a:off x="2109600" y="5772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0" name="line 609"/>
            <p:cNvSpPr/>
            <p:nvPr/>
          </p:nvSpPr>
          <p:spPr>
            <a:xfrm>
              <a:off x="2181600" y="5700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1" name="rect 610"/>
            <p:cNvSpPr/>
            <p:nvPr/>
          </p:nvSpPr>
          <p:spPr>
            <a:xfrm rot="10799062">
              <a:off x="2146500" y="5736600"/>
              <a:ext cx="183600" cy="372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2" name="line 611"/>
            <p:cNvSpPr/>
            <p:nvPr/>
          </p:nvSpPr>
          <p:spPr>
            <a:xfrm>
              <a:off x="2109600" y="60732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3" name="line 612"/>
            <p:cNvSpPr/>
            <p:nvPr/>
          </p:nvSpPr>
          <p:spPr>
            <a:xfrm>
              <a:off x="2181600" y="60732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4" name="line 613"/>
            <p:cNvSpPr/>
            <p:nvPr/>
          </p:nvSpPr>
          <p:spPr>
            <a:xfrm>
              <a:off x="2295000" y="60732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5" name="line 614"/>
            <p:cNvSpPr/>
            <p:nvPr/>
          </p:nvSpPr>
          <p:spPr>
            <a:xfrm>
              <a:off x="2295000" y="60732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6" name="line 615"/>
            <p:cNvSpPr/>
            <p:nvPr/>
          </p:nvSpPr>
          <p:spPr>
            <a:xfrm>
              <a:off x="2295000" y="57006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17" name="line 616"/>
            <p:cNvSpPr/>
            <p:nvPr/>
          </p:nvSpPr>
          <p:spPr>
            <a:xfrm>
              <a:off x="2295000" y="57726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18" name="グループ化617"/>
          <p:cNvGrpSpPr/>
          <p:nvPr/>
        </p:nvGrpSpPr>
        <p:grpSpPr>
          <a:xfrm>
            <a:off x="9665100" y="5636700"/>
            <a:ext cx="298800" cy="869400"/>
            <a:chOff x="9665100" y="5636700"/>
            <a:chExt cx="298800" cy="869400"/>
          </a:xfrm>
        </p:grpSpPr>
        <p:sp>
          <p:nvSpPr>
            <p:cNvPr id="619" name="line 618"/>
            <p:cNvSpPr/>
            <p:nvPr/>
          </p:nvSpPr>
          <p:spPr>
            <a:xfrm>
              <a:off x="9891900" y="5708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0" name="line 619"/>
            <p:cNvSpPr/>
            <p:nvPr/>
          </p:nvSpPr>
          <p:spPr>
            <a:xfrm>
              <a:off x="9737100" y="5636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1" name="rect 620"/>
            <p:cNvSpPr/>
            <p:nvPr/>
          </p:nvSpPr>
          <p:spPr>
            <a:xfrm rot="10799062">
              <a:off x="9701100" y="5671800"/>
              <a:ext cx="226800" cy="8343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2" name="rect 621"/>
            <p:cNvSpPr/>
            <p:nvPr/>
          </p:nvSpPr>
          <p:spPr>
            <a:xfrm rot="10799062">
              <a:off x="9736200" y="5726700"/>
              <a:ext cx="156600" cy="372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3" name="line 622"/>
            <p:cNvSpPr/>
            <p:nvPr/>
          </p:nvSpPr>
          <p:spPr>
            <a:xfrm>
              <a:off x="9665100" y="57087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4" name="line 623"/>
            <p:cNvSpPr/>
            <p:nvPr/>
          </p:nvSpPr>
          <p:spPr>
            <a:xfrm>
              <a:off x="9891900" y="5636700"/>
              <a:ext cx="0" cy="7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5" name="line 624"/>
            <p:cNvSpPr/>
            <p:nvPr/>
          </p:nvSpPr>
          <p:spPr>
            <a:xfrm>
              <a:off x="9716400" y="5748300"/>
              <a:ext cx="41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6" name="line 625"/>
            <p:cNvSpPr/>
            <p:nvPr/>
          </p:nvSpPr>
          <p:spPr>
            <a:xfrm>
              <a:off x="9757800" y="5701500"/>
              <a:ext cx="0" cy="46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7" name="line 626"/>
            <p:cNvSpPr/>
            <p:nvPr/>
          </p:nvSpPr>
          <p:spPr>
            <a:xfrm>
              <a:off x="9871200" y="5701500"/>
              <a:ext cx="0" cy="46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8" name="line 627"/>
            <p:cNvSpPr/>
            <p:nvPr/>
          </p:nvSpPr>
          <p:spPr>
            <a:xfrm>
              <a:off x="9871200" y="5748300"/>
              <a:ext cx="46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629" name="rect 628"/>
          <p:cNvSpPr/>
          <p:nvPr/>
        </p:nvSpPr>
        <p:spPr>
          <a:xfrm rot="10799062">
            <a:off x="9679500" y="5847300"/>
            <a:ext cx="21600" cy="57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0" name="rect 629"/>
          <p:cNvSpPr/>
          <p:nvPr/>
        </p:nvSpPr>
        <p:spPr>
          <a:xfrm rot="10799062">
            <a:off x="9927900" y="5847300"/>
            <a:ext cx="21600" cy="57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1" name="line 630"/>
          <p:cNvSpPr/>
          <p:nvPr/>
        </p:nvSpPr>
        <p:spPr>
          <a:xfrm>
            <a:off x="1446300" y="5484600"/>
            <a:ext cx="8559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2" name="rect 631"/>
          <p:cNvSpPr/>
          <p:nvPr/>
        </p:nvSpPr>
        <p:spPr>
          <a:xfrm rot="10799062">
            <a:off x="7859700" y="5328900"/>
            <a:ext cx="282600" cy="99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3" name="rect 632"/>
          <p:cNvSpPr/>
          <p:nvPr/>
        </p:nvSpPr>
        <p:spPr>
          <a:xfrm rot="10799062">
            <a:off x="7303500" y="5328900"/>
            <a:ext cx="246600" cy="99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4" name="line 633"/>
          <p:cNvSpPr/>
          <p:nvPr/>
        </p:nvSpPr>
        <p:spPr>
          <a:xfrm>
            <a:off x="6055200" y="5066100"/>
            <a:ext cx="0" cy="41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5" name="line 634"/>
          <p:cNvSpPr/>
          <p:nvPr/>
        </p:nvSpPr>
        <p:spPr>
          <a:xfrm>
            <a:off x="5035500" y="5206500"/>
            <a:ext cx="1107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6" name="line 635"/>
          <p:cNvSpPr/>
          <p:nvPr/>
        </p:nvSpPr>
        <p:spPr>
          <a:xfrm>
            <a:off x="5557500" y="5066100"/>
            <a:ext cx="0" cy="39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7" name="rect 636"/>
          <p:cNvSpPr/>
          <p:nvPr/>
        </p:nvSpPr>
        <p:spPr>
          <a:xfrm rot="10799062">
            <a:off x="5785200" y="5242500"/>
            <a:ext cx="198000" cy="12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8" name="rect 637"/>
          <p:cNvSpPr/>
          <p:nvPr/>
        </p:nvSpPr>
        <p:spPr>
          <a:xfrm rot="10799062">
            <a:off x="5135400" y="5242500"/>
            <a:ext cx="198000" cy="12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9" name="line 638"/>
          <p:cNvSpPr/>
          <p:nvPr/>
        </p:nvSpPr>
        <p:spPr>
          <a:xfrm>
            <a:off x="6018300" y="5071500"/>
            <a:ext cx="36900" cy="32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0" name="line 639"/>
          <p:cNvSpPr/>
          <p:nvPr/>
        </p:nvSpPr>
        <p:spPr>
          <a:xfrm>
            <a:off x="5992200" y="5152500"/>
            <a:ext cx="0" cy="6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1" name="line 640"/>
          <p:cNvSpPr/>
          <p:nvPr/>
        </p:nvSpPr>
        <p:spPr>
          <a:xfrm>
            <a:off x="6015600" y="5260500"/>
            <a:ext cx="63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2" name="フリーフォーム641"/>
          <p:cNvSpPr/>
          <p:nvPr/>
        </p:nvSpPr>
        <p:spPr>
          <a:xfrm>
            <a:off x="5992200" y="5206500"/>
            <a:ext cx="47700" cy="54000"/>
          </a:xfrm>
          <a:custGeom>
            <a:pathLst>
              <a:path w="53" h="60">
                <a:moveTo>
                  <a:pt x="53" y="60"/>
                </a:moveTo>
                <a:cubicBezTo>
                  <a:pt x="4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3" name="line 642"/>
          <p:cNvSpPr/>
          <p:nvPr/>
        </p:nvSpPr>
        <p:spPr>
          <a:xfrm rot="21600000" flipV="1">
            <a:off x="5063400" y="5071500"/>
            <a:ext cx="36900" cy="32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4" name="line 643"/>
          <p:cNvSpPr/>
          <p:nvPr/>
        </p:nvSpPr>
        <p:spPr>
          <a:xfrm>
            <a:off x="5126400" y="5152500"/>
            <a:ext cx="0" cy="6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5" name="line 644"/>
          <p:cNvSpPr/>
          <p:nvPr/>
        </p:nvSpPr>
        <p:spPr>
          <a:xfrm>
            <a:off x="5039100" y="5260500"/>
            <a:ext cx="63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6" name="フリーフォーム645"/>
          <p:cNvSpPr/>
          <p:nvPr/>
        </p:nvSpPr>
        <p:spPr>
          <a:xfrm>
            <a:off x="5078700" y="5206500"/>
            <a:ext cx="47700" cy="54000"/>
          </a:xfrm>
          <a:custGeom>
            <a:pathLst>
              <a:path w="53" h="60">
                <a:moveTo>
                  <a:pt x="0" y="60"/>
                </a:moveTo>
                <a:cubicBezTo>
                  <a:pt x="7" y="0"/>
                  <a:pt x="53" y="0"/>
                  <a:pt x="5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7" name="line 646"/>
          <p:cNvSpPr/>
          <p:nvPr/>
        </p:nvSpPr>
        <p:spPr>
          <a:xfrm>
            <a:off x="5429700" y="5239800"/>
            <a:ext cx="25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8" name="line 647"/>
          <p:cNvSpPr/>
          <p:nvPr/>
        </p:nvSpPr>
        <p:spPr>
          <a:xfrm>
            <a:off x="5429700" y="5239800"/>
            <a:ext cx="0" cy="2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9" name="line 648"/>
          <p:cNvSpPr/>
          <p:nvPr/>
        </p:nvSpPr>
        <p:spPr>
          <a:xfrm>
            <a:off x="5333400" y="5265900"/>
            <a:ext cx="9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0" name="line 649"/>
          <p:cNvSpPr/>
          <p:nvPr/>
        </p:nvSpPr>
        <p:spPr>
          <a:xfrm>
            <a:off x="5374800" y="5244300"/>
            <a:ext cx="0" cy="4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1" name="line 650"/>
          <p:cNvSpPr/>
          <p:nvPr/>
        </p:nvSpPr>
        <p:spPr>
          <a:xfrm>
            <a:off x="5681700" y="5239800"/>
            <a:ext cx="0" cy="2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2" name="line 651"/>
          <p:cNvSpPr/>
          <p:nvPr/>
        </p:nvSpPr>
        <p:spPr>
          <a:xfrm>
            <a:off x="5681700" y="5265900"/>
            <a:ext cx="9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3" name="line 652"/>
          <p:cNvSpPr/>
          <p:nvPr/>
        </p:nvSpPr>
        <p:spPr>
          <a:xfrm>
            <a:off x="5736600" y="5244300"/>
            <a:ext cx="0" cy="4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4" name="rect 653"/>
          <p:cNvSpPr/>
          <p:nvPr/>
        </p:nvSpPr>
        <p:spPr>
          <a:xfrm rot="10799062">
            <a:off x="4113000" y="5329800"/>
            <a:ext cx="288900" cy="90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5" name="line 654"/>
          <p:cNvSpPr/>
          <p:nvPr/>
        </p:nvSpPr>
        <p:spPr>
          <a:xfrm>
            <a:off x="2360700" y="5066100"/>
            <a:ext cx="0" cy="451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6" name="rect 655"/>
          <p:cNvSpPr/>
          <p:nvPr/>
        </p:nvSpPr>
        <p:spPr>
          <a:xfrm rot="10799062">
            <a:off x="9275400" y="5202900"/>
            <a:ext cx="407700" cy="190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7" name="rect 656"/>
          <p:cNvSpPr/>
          <p:nvPr/>
        </p:nvSpPr>
        <p:spPr>
          <a:xfrm rot="10799062">
            <a:off x="10021500" y="5251500"/>
            <a:ext cx="34200" cy="102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8" name="rect 657"/>
          <p:cNvSpPr/>
          <p:nvPr/>
        </p:nvSpPr>
        <p:spPr>
          <a:xfrm rot="10799062">
            <a:off x="10005300" y="5353200"/>
            <a:ext cx="75600" cy="33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9" name="line 658"/>
          <p:cNvSpPr/>
          <p:nvPr/>
        </p:nvSpPr>
        <p:spPr>
          <a:xfrm>
            <a:off x="8901900" y="6759000"/>
            <a:ext cx="0" cy="436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0" name="line 659"/>
          <p:cNvSpPr/>
          <p:nvPr/>
        </p:nvSpPr>
        <p:spPr>
          <a:xfrm>
            <a:off x="8901900" y="6542100"/>
            <a:ext cx="0" cy="507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1" name="line 660"/>
          <p:cNvSpPr/>
          <p:nvPr/>
        </p:nvSpPr>
        <p:spPr>
          <a:xfrm>
            <a:off x="1717200" y="7029900"/>
            <a:ext cx="844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2" name="line 661"/>
          <p:cNvSpPr/>
          <p:nvPr/>
        </p:nvSpPr>
        <p:spPr>
          <a:xfrm>
            <a:off x="2774700" y="6515100"/>
            <a:ext cx="0" cy="514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3" name="ellipse 662"/>
          <p:cNvSpPr/>
          <p:nvPr/>
        </p:nvSpPr>
        <p:spPr>
          <a:xfrm>
            <a:off x="2108700" y="6633900"/>
            <a:ext cx="396900" cy="396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4" name="line 663"/>
          <p:cNvSpPr/>
          <p:nvPr/>
        </p:nvSpPr>
        <p:spPr>
          <a:xfrm>
            <a:off x="2306700" y="6633900"/>
            <a:ext cx="0" cy="39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5" name="line 664"/>
          <p:cNvSpPr/>
          <p:nvPr/>
        </p:nvSpPr>
        <p:spPr>
          <a:xfrm>
            <a:off x="2108700" y="6831900"/>
            <a:ext cx="39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6" name="ellipse 665"/>
          <p:cNvSpPr/>
          <p:nvPr/>
        </p:nvSpPr>
        <p:spPr>
          <a:xfrm>
            <a:off x="3044700" y="6633900"/>
            <a:ext cx="396900" cy="396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7" name="line 666"/>
          <p:cNvSpPr/>
          <p:nvPr/>
        </p:nvSpPr>
        <p:spPr>
          <a:xfrm>
            <a:off x="3242700" y="6633900"/>
            <a:ext cx="0" cy="39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8" name="line 667"/>
          <p:cNvSpPr/>
          <p:nvPr/>
        </p:nvSpPr>
        <p:spPr>
          <a:xfrm>
            <a:off x="3044700" y="6831900"/>
            <a:ext cx="39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9" name="ellipse 668"/>
          <p:cNvSpPr/>
          <p:nvPr/>
        </p:nvSpPr>
        <p:spPr>
          <a:xfrm>
            <a:off x="8235900" y="6633900"/>
            <a:ext cx="396900" cy="396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0" name="line 669"/>
          <p:cNvSpPr/>
          <p:nvPr/>
        </p:nvSpPr>
        <p:spPr>
          <a:xfrm>
            <a:off x="8433900" y="6633900"/>
            <a:ext cx="0" cy="39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1" name="line 670"/>
          <p:cNvSpPr/>
          <p:nvPr/>
        </p:nvSpPr>
        <p:spPr>
          <a:xfrm>
            <a:off x="8235900" y="6831900"/>
            <a:ext cx="39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2" name="ellipse 671"/>
          <p:cNvSpPr/>
          <p:nvPr/>
        </p:nvSpPr>
        <p:spPr>
          <a:xfrm>
            <a:off x="9171900" y="6633900"/>
            <a:ext cx="396900" cy="396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3" name="line 672"/>
          <p:cNvSpPr/>
          <p:nvPr/>
        </p:nvSpPr>
        <p:spPr>
          <a:xfrm>
            <a:off x="9369900" y="6633900"/>
            <a:ext cx="0" cy="39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4" name="line 673"/>
          <p:cNvSpPr/>
          <p:nvPr/>
        </p:nvSpPr>
        <p:spPr>
          <a:xfrm>
            <a:off x="9171900" y="6831900"/>
            <a:ext cx="39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5" name="line 674"/>
          <p:cNvSpPr/>
          <p:nvPr/>
        </p:nvSpPr>
        <p:spPr>
          <a:xfrm>
            <a:off x="9919800" y="6932700"/>
            <a:ext cx="357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6" name="line 675"/>
          <p:cNvSpPr/>
          <p:nvPr/>
        </p:nvSpPr>
        <p:spPr>
          <a:xfrm>
            <a:off x="9958500" y="6509700"/>
            <a:ext cx="0" cy="325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7" name="line 676"/>
          <p:cNvSpPr/>
          <p:nvPr/>
        </p:nvSpPr>
        <p:spPr>
          <a:xfrm>
            <a:off x="9958500" y="6578100"/>
            <a:ext cx="135000" cy="487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8" name="line 677"/>
          <p:cNvSpPr/>
          <p:nvPr/>
        </p:nvSpPr>
        <p:spPr>
          <a:xfrm>
            <a:off x="10132200" y="6578100"/>
            <a:ext cx="19800" cy="240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9" name="line 678"/>
          <p:cNvSpPr/>
          <p:nvPr/>
        </p:nvSpPr>
        <p:spPr>
          <a:xfrm>
            <a:off x="10106100" y="6801300"/>
            <a:ext cx="17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0" name="line 679"/>
          <p:cNvSpPr/>
          <p:nvPr/>
        </p:nvSpPr>
        <p:spPr>
          <a:xfrm>
            <a:off x="10169100" y="6561900"/>
            <a:ext cx="14400" cy="239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1" name="line 680"/>
          <p:cNvSpPr/>
          <p:nvPr/>
        </p:nvSpPr>
        <p:spPr>
          <a:xfrm>
            <a:off x="10192500" y="6786900"/>
            <a:ext cx="99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2" name="line 681"/>
          <p:cNvSpPr/>
          <p:nvPr/>
        </p:nvSpPr>
        <p:spPr>
          <a:xfrm>
            <a:off x="4167900" y="5066100"/>
            <a:ext cx="0" cy="41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3" name="line 682"/>
          <p:cNvSpPr/>
          <p:nvPr/>
        </p:nvSpPr>
        <p:spPr>
          <a:xfrm>
            <a:off x="3148200" y="5206500"/>
            <a:ext cx="108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4" name="line 683"/>
          <p:cNvSpPr/>
          <p:nvPr/>
        </p:nvSpPr>
        <p:spPr>
          <a:xfrm>
            <a:off x="3670200" y="5066100"/>
            <a:ext cx="0" cy="39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5" name="rect 684"/>
          <p:cNvSpPr/>
          <p:nvPr/>
        </p:nvSpPr>
        <p:spPr>
          <a:xfrm rot="10799062">
            <a:off x="3897900" y="5242500"/>
            <a:ext cx="198000" cy="12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6" name="rect 685"/>
          <p:cNvSpPr/>
          <p:nvPr/>
        </p:nvSpPr>
        <p:spPr>
          <a:xfrm rot="10799062">
            <a:off x="3248100" y="5242500"/>
            <a:ext cx="198000" cy="12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7" name="line 686"/>
          <p:cNvSpPr/>
          <p:nvPr/>
        </p:nvSpPr>
        <p:spPr>
          <a:xfrm>
            <a:off x="4131000" y="5071500"/>
            <a:ext cx="36900" cy="32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8" name="line 687"/>
          <p:cNvSpPr/>
          <p:nvPr/>
        </p:nvSpPr>
        <p:spPr>
          <a:xfrm>
            <a:off x="4104900" y="5152500"/>
            <a:ext cx="0" cy="6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9" name="line 688"/>
          <p:cNvSpPr/>
          <p:nvPr/>
        </p:nvSpPr>
        <p:spPr>
          <a:xfrm>
            <a:off x="4128300" y="5260500"/>
            <a:ext cx="63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0" name="フリーフォーム689"/>
          <p:cNvSpPr/>
          <p:nvPr/>
        </p:nvSpPr>
        <p:spPr>
          <a:xfrm>
            <a:off x="4104900" y="5206500"/>
            <a:ext cx="47700" cy="54000"/>
          </a:xfrm>
          <a:custGeom>
            <a:pathLst>
              <a:path w="53" h="60">
                <a:moveTo>
                  <a:pt x="53" y="60"/>
                </a:moveTo>
                <a:cubicBezTo>
                  <a:pt x="4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1" name="line 690"/>
          <p:cNvSpPr/>
          <p:nvPr/>
        </p:nvSpPr>
        <p:spPr>
          <a:xfrm rot="21600000" flipV="1">
            <a:off x="3176100" y="5071500"/>
            <a:ext cx="36900" cy="32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2" name="line 691"/>
          <p:cNvSpPr/>
          <p:nvPr/>
        </p:nvSpPr>
        <p:spPr>
          <a:xfrm>
            <a:off x="3239100" y="5152500"/>
            <a:ext cx="0" cy="6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3" name="line 692"/>
          <p:cNvSpPr/>
          <p:nvPr/>
        </p:nvSpPr>
        <p:spPr>
          <a:xfrm>
            <a:off x="3151800" y="5260500"/>
            <a:ext cx="63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4" name="フリーフォーム693"/>
          <p:cNvSpPr/>
          <p:nvPr/>
        </p:nvSpPr>
        <p:spPr>
          <a:xfrm>
            <a:off x="3191400" y="5206500"/>
            <a:ext cx="47700" cy="54000"/>
          </a:xfrm>
          <a:custGeom>
            <a:pathLst>
              <a:path w="53" h="60">
                <a:moveTo>
                  <a:pt x="0" y="60"/>
                </a:moveTo>
                <a:cubicBezTo>
                  <a:pt x="7" y="0"/>
                  <a:pt x="53" y="0"/>
                  <a:pt x="5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5" name="line 694"/>
          <p:cNvSpPr/>
          <p:nvPr/>
        </p:nvSpPr>
        <p:spPr>
          <a:xfrm>
            <a:off x="3542400" y="5239800"/>
            <a:ext cx="25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6" name="line 695"/>
          <p:cNvSpPr/>
          <p:nvPr/>
        </p:nvSpPr>
        <p:spPr>
          <a:xfrm>
            <a:off x="3542400" y="5239800"/>
            <a:ext cx="0" cy="2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7" name="line 696"/>
          <p:cNvSpPr/>
          <p:nvPr/>
        </p:nvSpPr>
        <p:spPr>
          <a:xfrm>
            <a:off x="3446100" y="5265900"/>
            <a:ext cx="9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8" name="line 697"/>
          <p:cNvSpPr/>
          <p:nvPr/>
        </p:nvSpPr>
        <p:spPr>
          <a:xfrm>
            <a:off x="3487500" y="5244300"/>
            <a:ext cx="0" cy="4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9" name="line 698"/>
          <p:cNvSpPr/>
          <p:nvPr/>
        </p:nvSpPr>
        <p:spPr>
          <a:xfrm>
            <a:off x="3794400" y="5239800"/>
            <a:ext cx="0" cy="2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0" name="line 699"/>
          <p:cNvSpPr/>
          <p:nvPr/>
        </p:nvSpPr>
        <p:spPr>
          <a:xfrm>
            <a:off x="3794400" y="5265900"/>
            <a:ext cx="9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1" name="line 700"/>
          <p:cNvSpPr/>
          <p:nvPr/>
        </p:nvSpPr>
        <p:spPr>
          <a:xfrm>
            <a:off x="3849300" y="5244300"/>
            <a:ext cx="0" cy="4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2" name="line 701"/>
          <p:cNvSpPr/>
          <p:nvPr/>
        </p:nvSpPr>
        <p:spPr>
          <a:xfrm>
            <a:off x="7916400" y="5066100"/>
            <a:ext cx="0" cy="41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3" name="line 702"/>
          <p:cNvSpPr/>
          <p:nvPr/>
        </p:nvSpPr>
        <p:spPr>
          <a:xfrm>
            <a:off x="6896700" y="5206500"/>
            <a:ext cx="1101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4" name="line 703"/>
          <p:cNvSpPr/>
          <p:nvPr/>
        </p:nvSpPr>
        <p:spPr>
          <a:xfrm>
            <a:off x="7418700" y="5066100"/>
            <a:ext cx="0" cy="39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5" name="rect 704"/>
          <p:cNvSpPr/>
          <p:nvPr/>
        </p:nvSpPr>
        <p:spPr>
          <a:xfrm rot="10799062">
            <a:off x="7646400" y="5242500"/>
            <a:ext cx="198000" cy="12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6" name="rect 705"/>
          <p:cNvSpPr/>
          <p:nvPr/>
        </p:nvSpPr>
        <p:spPr>
          <a:xfrm rot="10799062">
            <a:off x="6996600" y="5242500"/>
            <a:ext cx="198000" cy="12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7" name="line 706"/>
          <p:cNvSpPr/>
          <p:nvPr/>
        </p:nvSpPr>
        <p:spPr>
          <a:xfrm>
            <a:off x="7879500" y="5071500"/>
            <a:ext cx="36900" cy="32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8" name="line 707"/>
          <p:cNvSpPr/>
          <p:nvPr/>
        </p:nvSpPr>
        <p:spPr>
          <a:xfrm>
            <a:off x="7853400" y="5152500"/>
            <a:ext cx="0" cy="6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9" name="line 708"/>
          <p:cNvSpPr/>
          <p:nvPr/>
        </p:nvSpPr>
        <p:spPr>
          <a:xfrm>
            <a:off x="7876800" y="5260500"/>
            <a:ext cx="63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0" name="フリーフォーム709"/>
          <p:cNvSpPr/>
          <p:nvPr/>
        </p:nvSpPr>
        <p:spPr>
          <a:xfrm>
            <a:off x="7853400" y="5206500"/>
            <a:ext cx="47700" cy="54000"/>
          </a:xfrm>
          <a:custGeom>
            <a:pathLst>
              <a:path w="53" h="60">
                <a:moveTo>
                  <a:pt x="53" y="60"/>
                </a:moveTo>
                <a:cubicBezTo>
                  <a:pt x="46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1" name="line 710"/>
          <p:cNvSpPr/>
          <p:nvPr/>
        </p:nvSpPr>
        <p:spPr>
          <a:xfrm rot="21600000" flipV="1">
            <a:off x="6924600" y="5071500"/>
            <a:ext cx="36900" cy="32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2" name="line 711"/>
          <p:cNvSpPr/>
          <p:nvPr/>
        </p:nvSpPr>
        <p:spPr>
          <a:xfrm>
            <a:off x="6987600" y="5152500"/>
            <a:ext cx="0" cy="6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3" name="line 712"/>
          <p:cNvSpPr/>
          <p:nvPr/>
        </p:nvSpPr>
        <p:spPr>
          <a:xfrm>
            <a:off x="6900300" y="5260500"/>
            <a:ext cx="63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4" name="フリーフォーム713"/>
          <p:cNvSpPr/>
          <p:nvPr/>
        </p:nvSpPr>
        <p:spPr>
          <a:xfrm>
            <a:off x="6939900" y="5206500"/>
            <a:ext cx="47700" cy="54000"/>
          </a:xfrm>
          <a:custGeom>
            <a:pathLst>
              <a:path w="53" h="60">
                <a:moveTo>
                  <a:pt x="0" y="60"/>
                </a:moveTo>
                <a:cubicBezTo>
                  <a:pt x="7" y="0"/>
                  <a:pt x="53" y="0"/>
                  <a:pt x="5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5" name="line 714"/>
          <p:cNvSpPr/>
          <p:nvPr/>
        </p:nvSpPr>
        <p:spPr>
          <a:xfrm>
            <a:off x="7290900" y="5239800"/>
            <a:ext cx="25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6" name="line 715"/>
          <p:cNvSpPr/>
          <p:nvPr/>
        </p:nvSpPr>
        <p:spPr>
          <a:xfrm>
            <a:off x="7290900" y="5239800"/>
            <a:ext cx="0" cy="2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7" name="line 716"/>
          <p:cNvSpPr/>
          <p:nvPr/>
        </p:nvSpPr>
        <p:spPr>
          <a:xfrm>
            <a:off x="7194600" y="5265900"/>
            <a:ext cx="9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8" name="line 717"/>
          <p:cNvSpPr/>
          <p:nvPr/>
        </p:nvSpPr>
        <p:spPr>
          <a:xfrm>
            <a:off x="7236000" y="5244300"/>
            <a:ext cx="0" cy="4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9" name="line 718"/>
          <p:cNvSpPr/>
          <p:nvPr/>
        </p:nvSpPr>
        <p:spPr>
          <a:xfrm>
            <a:off x="7542900" y="5239800"/>
            <a:ext cx="0" cy="2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0" name="line 719"/>
          <p:cNvSpPr/>
          <p:nvPr/>
        </p:nvSpPr>
        <p:spPr>
          <a:xfrm>
            <a:off x="7542900" y="5265900"/>
            <a:ext cx="9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1" name="line 720"/>
          <p:cNvSpPr/>
          <p:nvPr/>
        </p:nvSpPr>
        <p:spPr>
          <a:xfrm>
            <a:off x="7597800" y="5244300"/>
            <a:ext cx="0" cy="4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2" name="rect 721"/>
          <p:cNvSpPr/>
          <p:nvPr/>
        </p:nvSpPr>
        <p:spPr>
          <a:xfrm rot="10799062">
            <a:off x="5395500" y="5598000"/>
            <a:ext cx="297900" cy="84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3" name="ellipse 722"/>
          <p:cNvSpPr/>
          <p:nvPr/>
        </p:nvSpPr>
        <p:spPr>
          <a:xfrm>
            <a:off x="6224400" y="5576400"/>
            <a:ext cx="38700" cy="387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4" name="ellipse 723"/>
          <p:cNvSpPr/>
          <p:nvPr/>
        </p:nvSpPr>
        <p:spPr>
          <a:xfrm>
            <a:off x="6224400" y="5622300"/>
            <a:ext cx="38700" cy="387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5" name="line 724"/>
          <p:cNvSpPr/>
          <p:nvPr/>
        </p:nvSpPr>
        <p:spPr>
          <a:xfrm>
            <a:off x="10005300" y="5391000"/>
            <a:ext cx="225000" cy="27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6" name="line 725"/>
          <p:cNvSpPr/>
          <p:nvPr/>
        </p:nvSpPr>
        <p:spPr>
          <a:xfrm>
            <a:off x="10005300" y="5387400"/>
            <a:ext cx="0" cy="97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7" name="line 726"/>
          <p:cNvSpPr/>
          <p:nvPr/>
        </p:nvSpPr>
        <p:spPr>
          <a:xfrm>
            <a:off x="10163700" y="5487300"/>
            <a:ext cx="0" cy="1134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8" name="line 727"/>
          <p:cNvSpPr/>
          <p:nvPr/>
        </p:nvSpPr>
        <p:spPr>
          <a:xfrm>
            <a:off x="9908100" y="5251500"/>
            <a:ext cx="14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9" name="line 728"/>
          <p:cNvSpPr/>
          <p:nvPr/>
        </p:nvSpPr>
        <p:spPr>
          <a:xfrm>
            <a:off x="9917100" y="5274000"/>
            <a:ext cx="103500" cy="3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0" name="line 729"/>
          <p:cNvSpPr/>
          <p:nvPr/>
        </p:nvSpPr>
        <p:spPr>
          <a:xfrm>
            <a:off x="9908100" y="5251500"/>
            <a:ext cx="9000" cy="22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1" name="rect 730"/>
          <p:cNvSpPr/>
          <p:nvPr/>
        </p:nvSpPr>
        <p:spPr>
          <a:xfrm rot="10799062">
            <a:off x="9473400" y="5242500"/>
            <a:ext cx="175500" cy="122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2" name="line 731"/>
          <p:cNvSpPr/>
          <p:nvPr/>
        </p:nvSpPr>
        <p:spPr>
          <a:xfrm rot="21600000" flipV="1">
            <a:off x="10163700" y="5461200"/>
            <a:ext cx="66600" cy="2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3" name="line 732"/>
          <p:cNvSpPr/>
          <p:nvPr/>
        </p:nvSpPr>
        <p:spPr>
          <a:xfrm rot="21600000" flipV="1">
            <a:off x="10230300" y="5435100"/>
            <a:ext cx="66600" cy="2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4" name="rect 733"/>
          <p:cNvSpPr/>
          <p:nvPr/>
        </p:nvSpPr>
        <p:spPr>
          <a:xfrm rot="10799062">
            <a:off x="10164600" y="5487300"/>
            <a:ext cx="65700" cy="1090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5" name="rect 734"/>
          <p:cNvSpPr/>
          <p:nvPr/>
        </p:nvSpPr>
        <p:spPr>
          <a:xfrm rot="10799062">
            <a:off x="1556100" y="5726700"/>
            <a:ext cx="77400" cy="396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6" name="line 735"/>
          <p:cNvSpPr/>
          <p:nvPr/>
        </p:nvSpPr>
        <p:spPr>
          <a:xfrm>
            <a:off x="1608300" y="5752800"/>
            <a:ext cx="5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7" name="line 736"/>
          <p:cNvSpPr/>
          <p:nvPr/>
        </p:nvSpPr>
        <p:spPr>
          <a:xfrm>
            <a:off x="1608300" y="5683500"/>
            <a:ext cx="0" cy="6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8" name="line 737"/>
          <p:cNvSpPr/>
          <p:nvPr/>
        </p:nvSpPr>
        <p:spPr>
          <a:xfrm>
            <a:off x="1608300" y="6099300"/>
            <a:ext cx="5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9" name="line 738"/>
          <p:cNvSpPr/>
          <p:nvPr/>
        </p:nvSpPr>
        <p:spPr>
          <a:xfrm>
            <a:off x="1608300" y="6099300"/>
            <a:ext cx="0" cy="67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0" name="line 739"/>
          <p:cNvSpPr/>
          <p:nvPr/>
        </p:nvSpPr>
        <p:spPr>
          <a:xfrm>
            <a:off x="1526400" y="6099300"/>
            <a:ext cx="5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1" name="line 740"/>
          <p:cNvSpPr/>
          <p:nvPr/>
        </p:nvSpPr>
        <p:spPr>
          <a:xfrm>
            <a:off x="1581300" y="6099300"/>
            <a:ext cx="0" cy="67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2" name="line 741"/>
          <p:cNvSpPr/>
          <p:nvPr/>
        </p:nvSpPr>
        <p:spPr>
          <a:xfrm>
            <a:off x="1581300" y="5683500"/>
            <a:ext cx="0" cy="6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3" name="line 742"/>
          <p:cNvSpPr/>
          <p:nvPr/>
        </p:nvSpPr>
        <p:spPr>
          <a:xfrm>
            <a:off x="1526400" y="5752800"/>
            <a:ext cx="5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4" name="line 743"/>
          <p:cNvSpPr/>
          <p:nvPr/>
        </p:nvSpPr>
        <p:spPr>
          <a:xfrm>
            <a:off x="78300" y="6578100"/>
            <a:ext cx="441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5" name="line 744"/>
          <p:cNvSpPr/>
          <p:nvPr/>
        </p:nvSpPr>
        <p:spPr>
          <a:xfrm>
            <a:off x="78300" y="5551200"/>
            <a:ext cx="0" cy="1026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6" name="line 745"/>
          <p:cNvSpPr/>
          <p:nvPr/>
        </p:nvSpPr>
        <p:spPr>
          <a:xfrm>
            <a:off x="18900" y="5558400"/>
            <a:ext cx="127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7" name="line 746"/>
          <p:cNvSpPr/>
          <p:nvPr/>
        </p:nvSpPr>
        <p:spPr>
          <a:xfrm>
            <a:off x="708300" y="5241600"/>
            <a:ext cx="0" cy="1372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8" name="フリーフォーム747"/>
          <p:cNvSpPr/>
          <p:nvPr/>
        </p:nvSpPr>
        <p:spPr>
          <a:xfrm>
            <a:off x="78300" y="5537700"/>
            <a:ext cx="0" cy="900"/>
          </a:xfrm>
          <a:custGeom>
            <a:pathLst>
              <a:path w="21600" h="1">
                <a:moveTo>
                  <a:pt x="0" y="0"/>
                </a:moveTo>
                <a:cubicBezTo>
                  <a:pt x="0" y="0"/>
                  <a:pt x="0" y="1"/>
                  <a:pt x="0" y="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9" name="line 748"/>
          <p:cNvSpPr/>
          <p:nvPr/>
        </p:nvSpPr>
        <p:spPr>
          <a:xfrm>
            <a:off x="708300" y="5606100"/>
            <a:ext cx="0" cy="90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0" name="line 749"/>
          <p:cNvSpPr/>
          <p:nvPr/>
        </p:nvSpPr>
        <p:spPr>
          <a:xfrm>
            <a:off x="708300" y="5644800"/>
            <a:ext cx="0" cy="85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1" name="line 750"/>
          <p:cNvSpPr/>
          <p:nvPr/>
        </p:nvSpPr>
        <p:spPr>
          <a:xfrm>
            <a:off x="896400" y="6578100"/>
            <a:ext cx="441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2" name="line 751"/>
          <p:cNvSpPr/>
          <p:nvPr/>
        </p:nvSpPr>
        <p:spPr>
          <a:xfrm>
            <a:off x="1338300" y="5551200"/>
            <a:ext cx="0" cy="1026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3" name="line 752"/>
          <p:cNvSpPr/>
          <p:nvPr/>
        </p:nvSpPr>
        <p:spPr>
          <a:xfrm>
            <a:off x="1275300" y="5558400"/>
            <a:ext cx="122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4" name="フリーフォーム753"/>
          <p:cNvSpPr/>
          <p:nvPr/>
        </p:nvSpPr>
        <p:spPr>
          <a:xfrm>
            <a:off x="1338300" y="5537700"/>
            <a:ext cx="0" cy="900"/>
          </a:xfrm>
          <a:custGeom>
            <a:pathLst>
              <a:path w="21600" h="1">
                <a:moveTo>
                  <a:pt x="0" y="0"/>
                </a:moveTo>
                <a:cubicBezTo>
                  <a:pt x="0" y="0"/>
                  <a:pt x="0" y="1"/>
                  <a:pt x="0" y="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5" name="line 754"/>
          <p:cNvSpPr/>
          <p:nvPr/>
        </p:nvSpPr>
        <p:spPr>
          <a:xfrm>
            <a:off x="708300" y="5606100"/>
            <a:ext cx="0" cy="90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6" name="line 755"/>
          <p:cNvSpPr/>
          <p:nvPr/>
        </p:nvSpPr>
        <p:spPr>
          <a:xfrm>
            <a:off x="708300" y="5644800"/>
            <a:ext cx="0" cy="850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757" name="グループ化756"/>
          <p:cNvGrpSpPr/>
          <p:nvPr/>
        </p:nvGrpSpPr>
        <p:grpSpPr>
          <a:xfrm>
            <a:off x="77400" y="5392800"/>
            <a:ext cx="1261800" cy="165600"/>
            <a:chOff x="77400" y="5392800"/>
            <a:chExt cx="1261800" cy="165600"/>
          </a:xfrm>
        </p:grpSpPr>
        <p:sp>
          <p:nvSpPr>
            <p:cNvPr id="758" name="フリーフォーム757"/>
            <p:cNvSpPr/>
            <p:nvPr/>
          </p:nvSpPr>
          <p:spPr>
            <a:xfrm>
              <a:off x="708300" y="5392800"/>
              <a:ext cx="522000" cy="39600"/>
            </a:xfrm>
            <a:custGeom>
              <a:pathLst>
                <a:path w="580" h="44">
                  <a:moveTo>
                    <a:pt x="0" y="0"/>
                  </a:moveTo>
                  <a:cubicBezTo>
                    <a:pt x="256" y="0"/>
                    <a:pt x="443" y="20"/>
                    <a:pt x="580" y="44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9" name="フリーフォーム758"/>
            <p:cNvSpPr/>
            <p:nvPr/>
          </p:nvSpPr>
          <p:spPr>
            <a:xfrm>
              <a:off x="1230300" y="5432400"/>
              <a:ext cx="108900" cy="126000"/>
            </a:xfrm>
            <a:custGeom>
              <a:pathLst>
                <a:path w="121" h="140">
                  <a:moveTo>
                    <a:pt x="0" y="0"/>
                  </a:moveTo>
                  <a:cubicBezTo>
                    <a:pt x="121" y="20"/>
                    <a:pt x="120" y="140"/>
                    <a:pt x="120" y="1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0" name="フリーフォーム759"/>
            <p:cNvSpPr/>
            <p:nvPr/>
          </p:nvSpPr>
          <p:spPr>
            <a:xfrm>
              <a:off x="186300" y="5392800"/>
              <a:ext cx="522000" cy="39600"/>
            </a:xfrm>
            <a:custGeom>
              <a:pathLst>
                <a:path w="580" h="44">
                  <a:moveTo>
                    <a:pt x="580" y="0"/>
                  </a:moveTo>
                  <a:cubicBezTo>
                    <a:pt x="324" y="0"/>
                    <a:pt x="137" y="20"/>
                    <a:pt x="0" y="44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1" name="フリーフォーム760"/>
            <p:cNvSpPr/>
            <p:nvPr/>
          </p:nvSpPr>
          <p:spPr>
            <a:xfrm>
              <a:off x="77400" y="5432400"/>
              <a:ext cx="108900" cy="126000"/>
            </a:xfrm>
            <a:custGeom>
              <a:pathLst>
                <a:path w="121" h="140">
                  <a:moveTo>
                    <a:pt x="121" y="0"/>
                  </a:moveTo>
                  <a:cubicBezTo>
                    <a:pt x="0" y="20"/>
                    <a:pt x="1" y="140"/>
                    <a:pt x="1" y="14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762" name="line 761"/>
          <p:cNvSpPr/>
          <p:nvPr/>
        </p:nvSpPr>
        <p:spPr>
          <a:xfrm>
            <a:off x="520200" y="6523200"/>
            <a:ext cx="376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3" name="line 762"/>
          <p:cNvSpPr/>
          <p:nvPr/>
        </p:nvSpPr>
        <p:spPr>
          <a:xfrm>
            <a:off x="708300" y="5117400"/>
            <a:ext cx="0" cy="33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4" name="line 763"/>
          <p:cNvSpPr/>
          <p:nvPr/>
        </p:nvSpPr>
        <p:spPr>
          <a:xfrm>
            <a:off x="520200" y="6523200"/>
            <a:ext cx="0" cy="54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5" name="line 764"/>
          <p:cNvSpPr/>
          <p:nvPr/>
        </p:nvSpPr>
        <p:spPr>
          <a:xfrm>
            <a:off x="896400" y="6523200"/>
            <a:ext cx="0" cy="54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6" name="line 765"/>
          <p:cNvSpPr/>
          <p:nvPr/>
        </p:nvSpPr>
        <p:spPr>
          <a:xfrm>
            <a:off x="822600" y="5712300"/>
            <a:ext cx="0" cy="371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7" name="line 766"/>
          <p:cNvSpPr/>
          <p:nvPr/>
        </p:nvSpPr>
        <p:spPr>
          <a:xfrm>
            <a:off x="708300" y="6084000"/>
            <a:ext cx="114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8" name="line 767"/>
          <p:cNvSpPr/>
          <p:nvPr/>
        </p:nvSpPr>
        <p:spPr>
          <a:xfrm>
            <a:off x="708300" y="5712300"/>
            <a:ext cx="114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9" name="line 768"/>
          <p:cNvSpPr/>
          <p:nvPr/>
        </p:nvSpPr>
        <p:spPr>
          <a:xfrm>
            <a:off x="786600" y="5748300"/>
            <a:ext cx="6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0" name="line 769"/>
          <p:cNvSpPr/>
          <p:nvPr/>
        </p:nvSpPr>
        <p:spPr>
          <a:xfrm>
            <a:off x="786600" y="5670000"/>
            <a:ext cx="0" cy="78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1" name="line 770"/>
          <p:cNvSpPr/>
          <p:nvPr/>
        </p:nvSpPr>
        <p:spPr>
          <a:xfrm>
            <a:off x="786600" y="6048000"/>
            <a:ext cx="6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2" name="line 771"/>
          <p:cNvSpPr/>
          <p:nvPr/>
        </p:nvSpPr>
        <p:spPr>
          <a:xfrm>
            <a:off x="786600" y="6048000"/>
            <a:ext cx="0" cy="10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3" name="line 772"/>
          <p:cNvSpPr/>
          <p:nvPr/>
        </p:nvSpPr>
        <p:spPr>
          <a:xfrm>
            <a:off x="594000" y="5712300"/>
            <a:ext cx="0" cy="371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4" name="line 773"/>
          <p:cNvSpPr/>
          <p:nvPr/>
        </p:nvSpPr>
        <p:spPr>
          <a:xfrm>
            <a:off x="594000" y="6084000"/>
            <a:ext cx="114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5" name="line 774"/>
          <p:cNvSpPr/>
          <p:nvPr/>
        </p:nvSpPr>
        <p:spPr>
          <a:xfrm>
            <a:off x="594000" y="5712300"/>
            <a:ext cx="114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6" name="line 775"/>
          <p:cNvSpPr/>
          <p:nvPr/>
        </p:nvSpPr>
        <p:spPr>
          <a:xfrm>
            <a:off x="561600" y="5748300"/>
            <a:ext cx="6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7" name="line 776"/>
          <p:cNvSpPr/>
          <p:nvPr/>
        </p:nvSpPr>
        <p:spPr>
          <a:xfrm>
            <a:off x="630000" y="5670000"/>
            <a:ext cx="0" cy="78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8" name="line 777"/>
          <p:cNvSpPr/>
          <p:nvPr/>
        </p:nvSpPr>
        <p:spPr>
          <a:xfrm>
            <a:off x="561600" y="6048000"/>
            <a:ext cx="6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9" name="line 778"/>
          <p:cNvSpPr/>
          <p:nvPr/>
        </p:nvSpPr>
        <p:spPr>
          <a:xfrm>
            <a:off x="630000" y="6048000"/>
            <a:ext cx="0" cy="100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0" name="line 779"/>
          <p:cNvSpPr/>
          <p:nvPr/>
        </p:nvSpPr>
        <p:spPr>
          <a:xfrm rot="21600000" flipV="1">
            <a:off x="1548000" y="3054600"/>
            <a:ext cx="100800" cy="58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1" name="line 780"/>
          <p:cNvSpPr/>
          <p:nvPr/>
        </p:nvSpPr>
        <p:spPr>
          <a:xfrm>
            <a:off x="479700" y="2391300"/>
            <a:ext cx="0" cy="54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2" name="line 781"/>
          <p:cNvSpPr/>
          <p:nvPr/>
        </p:nvSpPr>
        <p:spPr>
          <a:xfrm>
            <a:off x="918900" y="2391300"/>
            <a:ext cx="0" cy="54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3" name="line 782"/>
          <p:cNvSpPr/>
          <p:nvPr/>
        </p:nvSpPr>
        <p:spPr>
          <a:xfrm rot="21600000" flipV="1">
            <a:off x="3866400" y="939600"/>
            <a:ext cx="15300" cy="32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4" name="rect 783"/>
          <p:cNvSpPr/>
          <p:nvPr/>
        </p:nvSpPr>
        <p:spPr>
          <a:xfrm rot="10799062">
            <a:off x="4614300" y="1110600"/>
            <a:ext cx="200700" cy="123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5" name="line 784"/>
          <p:cNvSpPr/>
          <p:nvPr/>
        </p:nvSpPr>
        <p:spPr>
          <a:xfrm>
            <a:off x="4842900" y="939600"/>
            <a:ext cx="15300" cy="32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6" name="line 785"/>
          <p:cNvSpPr/>
          <p:nvPr/>
        </p:nvSpPr>
        <p:spPr>
          <a:xfrm>
            <a:off x="5645700" y="1074600"/>
            <a:ext cx="1101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7" name="line 786"/>
          <p:cNvSpPr/>
          <p:nvPr/>
        </p:nvSpPr>
        <p:spPr>
          <a:xfrm>
            <a:off x="6225300" y="934200"/>
            <a:ext cx="0" cy="39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8" name="rect 787"/>
          <p:cNvSpPr/>
          <p:nvPr/>
        </p:nvSpPr>
        <p:spPr>
          <a:xfrm>
            <a:off x="5769900" y="1111500"/>
            <a:ext cx="200700" cy="123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9" name="line 788"/>
          <p:cNvSpPr/>
          <p:nvPr/>
        </p:nvSpPr>
        <p:spPr>
          <a:xfrm>
            <a:off x="6101100" y="1107900"/>
            <a:ext cx="25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0" name="line 789"/>
          <p:cNvSpPr/>
          <p:nvPr/>
        </p:nvSpPr>
        <p:spPr>
          <a:xfrm>
            <a:off x="6353100" y="1107900"/>
            <a:ext cx="0" cy="2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1" name="line 790"/>
          <p:cNvSpPr/>
          <p:nvPr/>
        </p:nvSpPr>
        <p:spPr>
          <a:xfrm>
            <a:off x="6353100" y="1134000"/>
            <a:ext cx="9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2" name="line 791"/>
          <p:cNvSpPr/>
          <p:nvPr/>
        </p:nvSpPr>
        <p:spPr>
          <a:xfrm>
            <a:off x="6408000" y="1112400"/>
            <a:ext cx="0" cy="4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3" name="line 792"/>
          <p:cNvSpPr/>
          <p:nvPr/>
        </p:nvSpPr>
        <p:spPr>
          <a:xfrm>
            <a:off x="6101100" y="1107900"/>
            <a:ext cx="0" cy="2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4" name="line 793"/>
          <p:cNvSpPr/>
          <p:nvPr/>
        </p:nvSpPr>
        <p:spPr>
          <a:xfrm>
            <a:off x="6004800" y="1134000"/>
            <a:ext cx="9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5" name="line 794"/>
          <p:cNvSpPr/>
          <p:nvPr/>
        </p:nvSpPr>
        <p:spPr>
          <a:xfrm>
            <a:off x="6046200" y="1112400"/>
            <a:ext cx="0" cy="4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6" name="line 795"/>
          <p:cNvSpPr/>
          <p:nvPr/>
        </p:nvSpPr>
        <p:spPr>
          <a:xfrm rot="21600000" flipV="1">
            <a:off x="5727600" y="939600"/>
            <a:ext cx="15300" cy="32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7" name="rect 796"/>
          <p:cNvSpPr/>
          <p:nvPr/>
        </p:nvSpPr>
        <p:spPr>
          <a:xfrm rot="10799062">
            <a:off x="6475500" y="1110600"/>
            <a:ext cx="200700" cy="123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8" name="line 797"/>
          <p:cNvSpPr/>
          <p:nvPr/>
        </p:nvSpPr>
        <p:spPr>
          <a:xfrm>
            <a:off x="6704100" y="939600"/>
            <a:ext cx="15300" cy="32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9" name="line 798"/>
          <p:cNvSpPr/>
          <p:nvPr/>
        </p:nvSpPr>
        <p:spPr>
          <a:xfrm>
            <a:off x="7533000" y="1074600"/>
            <a:ext cx="1101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0" name="line 799"/>
          <p:cNvSpPr/>
          <p:nvPr/>
        </p:nvSpPr>
        <p:spPr>
          <a:xfrm>
            <a:off x="8112600" y="934200"/>
            <a:ext cx="0" cy="39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1" name="rect 800"/>
          <p:cNvSpPr/>
          <p:nvPr/>
        </p:nvSpPr>
        <p:spPr>
          <a:xfrm>
            <a:off x="7657200" y="1111500"/>
            <a:ext cx="200700" cy="123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2" name="line 801"/>
          <p:cNvSpPr/>
          <p:nvPr/>
        </p:nvSpPr>
        <p:spPr>
          <a:xfrm>
            <a:off x="7988400" y="1107900"/>
            <a:ext cx="252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3" name="line 802"/>
          <p:cNvSpPr/>
          <p:nvPr/>
        </p:nvSpPr>
        <p:spPr>
          <a:xfrm>
            <a:off x="8240400" y="1107900"/>
            <a:ext cx="0" cy="2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4" name="line 803"/>
          <p:cNvSpPr/>
          <p:nvPr/>
        </p:nvSpPr>
        <p:spPr>
          <a:xfrm>
            <a:off x="8240400" y="1134000"/>
            <a:ext cx="9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5" name="line 804"/>
          <p:cNvSpPr/>
          <p:nvPr/>
        </p:nvSpPr>
        <p:spPr>
          <a:xfrm>
            <a:off x="8295300" y="1112400"/>
            <a:ext cx="0" cy="4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6" name="line 805"/>
          <p:cNvSpPr/>
          <p:nvPr/>
        </p:nvSpPr>
        <p:spPr>
          <a:xfrm>
            <a:off x="7988400" y="1107900"/>
            <a:ext cx="0" cy="26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7" name="line 806"/>
          <p:cNvSpPr/>
          <p:nvPr/>
        </p:nvSpPr>
        <p:spPr>
          <a:xfrm>
            <a:off x="7892100" y="1134000"/>
            <a:ext cx="9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8" name="line 807"/>
          <p:cNvSpPr/>
          <p:nvPr/>
        </p:nvSpPr>
        <p:spPr>
          <a:xfrm>
            <a:off x="7933500" y="1112400"/>
            <a:ext cx="0" cy="4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9" name="line 808"/>
          <p:cNvSpPr/>
          <p:nvPr/>
        </p:nvSpPr>
        <p:spPr>
          <a:xfrm rot="21600000" flipV="1">
            <a:off x="7614900" y="939600"/>
            <a:ext cx="15300" cy="32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0" name="rect 809"/>
          <p:cNvSpPr/>
          <p:nvPr/>
        </p:nvSpPr>
        <p:spPr>
          <a:xfrm rot="10799062">
            <a:off x="8362800" y="1110600"/>
            <a:ext cx="200700" cy="123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1" name="line 810"/>
          <p:cNvSpPr/>
          <p:nvPr/>
        </p:nvSpPr>
        <p:spPr>
          <a:xfrm>
            <a:off x="8591400" y="939600"/>
            <a:ext cx="15300" cy="32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2" name="ellipse 811"/>
          <p:cNvSpPr/>
          <p:nvPr/>
        </p:nvSpPr>
        <p:spPr>
          <a:xfrm>
            <a:off x="9712800" y="4094100"/>
            <a:ext cx="26100" cy="26100"/>
          </a:xfrm>
          <a:prstGeom prst="ellipse">
            <a:avLst/>
          </a:prstGeom>
          <a:solidFill>
            <a:srgbClr val="ffffff"/>
          </a:solid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3" name="line 812"/>
          <p:cNvSpPr/>
          <p:nvPr/>
        </p:nvSpPr>
        <p:spPr>
          <a:xfrm>
            <a:off x="8965800" y="3609900"/>
            <a:ext cx="911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4" name="line 813"/>
          <p:cNvSpPr/>
          <p:nvPr/>
        </p:nvSpPr>
        <p:spPr>
          <a:xfrm>
            <a:off x="9725400" y="3456000"/>
            <a:ext cx="0" cy="808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5" name="line 814"/>
          <p:cNvSpPr/>
          <p:nvPr/>
        </p:nvSpPr>
        <p:spPr>
          <a:xfrm>
            <a:off x="8965800" y="4106700"/>
            <a:ext cx="911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6" name="line 815"/>
          <p:cNvSpPr/>
          <p:nvPr/>
        </p:nvSpPr>
        <p:spPr>
          <a:xfrm>
            <a:off x="9124200" y="3456000"/>
            <a:ext cx="0" cy="808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7" name="line 816"/>
          <p:cNvSpPr/>
          <p:nvPr/>
        </p:nvSpPr>
        <p:spPr>
          <a:xfrm>
            <a:off x="9725400" y="4094100"/>
            <a:ext cx="0" cy="25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8" name="line 817"/>
          <p:cNvSpPr/>
          <p:nvPr/>
        </p:nvSpPr>
        <p:spPr>
          <a:xfrm>
            <a:off x="9712800" y="4106700"/>
            <a:ext cx="2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9" name="ellipse 818"/>
          <p:cNvSpPr/>
          <p:nvPr/>
        </p:nvSpPr>
        <p:spPr>
          <a:xfrm>
            <a:off x="9111600" y="3597300"/>
            <a:ext cx="26100" cy="26100"/>
          </a:xfrm>
          <a:prstGeom prst="ellipse">
            <a:avLst/>
          </a:prstGeom>
          <a:solidFill>
            <a:srgbClr val="ffffff"/>
          </a:solid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0" name="line 819"/>
          <p:cNvSpPr/>
          <p:nvPr/>
        </p:nvSpPr>
        <p:spPr>
          <a:xfrm>
            <a:off x="9124200" y="3597300"/>
            <a:ext cx="0" cy="25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1" name="line 820"/>
          <p:cNvSpPr/>
          <p:nvPr/>
        </p:nvSpPr>
        <p:spPr>
          <a:xfrm>
            <a:off x="9111600" y="3609900"/>
            <a:ext cx="2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2" name="ellipse 821"/>
          <p:cNvSpPr/>
          <p:nvPr/>
        </p:nvSpPr>
        <p:spPr>
          <a:xfrm>
            <a:off x="9712800" y="3597300"/>
            <a:ext cx="26100" cy="26100"/>
          </a:xfrm>
          <a:prstGeom prst="ellipse">
            <a:avLst/>
          </a:prstGeom>
          <a:solidFill>
            <a:srgbClr val="ffffff"/>
          </a:solid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3" name="line 822"/>
          <p:cNvSpPr/>
          <p:nvPr/>
        </p:nvSpPr>
        <p:spPr>
          <a:xfrm>
            <a:off x="9725400" y="3597300"/>
            <a:ext cx="0" cy="25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4" name="line 823"/>
          <p:cNvSpPr/>
          <p:nvPr/>
        </p:nvSpPr>
        <p:spPr>
          <a:xfrm>
            <a:off x="9712800" y="3609900"/>
            <a:ext cx="2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5" name="ellipse 824"/>
          <p:cNvSpPr/>
          <p:nvPr/>
        </p:nvSpPr>
        <p:spPr>
          <a:xfrm>
            <a:off x="9111600" y="4094100"/>
            <a:ext cx="26100" cy="26100"/>
          </a:xfrm>
          <a:prstGeom prst="ellipse">
            <a:avLst/>
          </a:prstGeom>
          <a:solidFill>
            <a:srgbClr val="ffffff"/>
          </a:solidFill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6" name="line 825"/>
          <p:cNvSpPr/>
          <p:nvPr/>
        </p:nvSpPr>
        <p:spPr>
          <a:xfrm>
            <a:off x="9124200" y="4094100"/>
            <a:ext cx="0" cy="25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7" name="line 826"/>
          <p:cNvSpPr/>
          <p:nvPr/>
        </p:nvSpPr>
        <p:spPr>
          <a:xfrm>
            <a:off x="9111600" y="4106700"/>
            <a:ext cx="2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8" name="line 827"/>
          <p:cNvSpPr/>
          <p:nvPr/>
        </p:nvSpPr>
        <p:spPr>
          <a:xfrm>
            <a:off x="9422100" y="3609900"/>
            <a:ext cx="0" cy="496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9" name="line 828"/>
          <p:cNvSpPr/>
          <p:nvPr/>
        </p:nvSpPr>
        <p:spPr>
          <a:xfrm>
            <a:off x="9124200" y="3860100"/>
            <a:ext cx="601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0" name="rect 829"/>
          <p:cNvSpPr/>
          <p:nvPr/>
        </p:nvSpPr>
        <p:spPr>
          <a:xfrm>
            <a:off x="9671400" y="4049100"/>
            <a:ext cx="108000" cy="114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1" name="rect 830"/>
          <p:cNvSpPr/>
          <p:nvPr/>
        </p:nvSpPr>
        <p:spPr>
          <a:xfrm>
            <a:off x="9671400" y="3552300"/>
            <a:ext cx="108000" cy="114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2" name="rect 831"/>
          <p:cNvSpPr/>
          <p:nvPr/>
        </p:nvSpPr>
        <p:spPr>
          <a:xfrm>
            <a:off x="9070200" y="3552300"/>
            <a:ext cx="108000" cy="114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3" name="rect 832"/>
          <p:cNvSpPr/>
          <p:nvPr/>
        </p:nvSpPr>
        <p:spPr>
          <a:xfrm>
            <a:off x="9070200" y="4049100"/>
            <a:ext cx="108000" cy="114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4" name=""/>
          <p:cNvSpPr/>
          <p:nvPr/>
        </p:nvSpPr>
        <p:spPr>
          <a:xfrm>
            <a:off x="8725500" y="4753800"/>
            <a:ext cx="1320300" cy="1017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196"/>
              </a:lnSpc>
            </a:pPr>
            <a:r>
              <a:rPr lang="en-US" altLang="ja-JP" sz="800" spc="0">
                <a:latin typeface="ＭＳ ゴシック"/>
                <a:ea typeface="ＭＳ ゴシック"/>
              </a:rPr>
              <a:t>トミックス</a:t>
            </a:r>
            <a:r>
              <a:rPr lang="en-US" altLang="ja-JP" sz="800" spc="0">
                <a:latin typeface="Nirmala UI Semilight"/>
                <a:ea typeface="Nirmala UI Semilight"/>
              </a:rPr>
              <a:t>HO-P18</a:t>
            </a:r>
            <a:r>
              <a:rPr lang="en-US" altLang="ja-JP" sz="800" spc="0">
                <a:latin typeface="ＭＳ ゴシック"/>
                <a:ea typeface="ＭＳ ゴシック"/>
              </a:rPr>
              <a:t> </a:t>
            </a:r>
            <a:r>
              <a:rPr lang="en-US" altLang="ja-JP" sz="800" spc="0">
                <a:latin typeface="Nirmala UI Semilight"/>
                <a:ea typeface="Nirmala UI Semilight"/>
              </a:rPr>
              <a:t>PS22DNM</a:t>
            </a:r>
            <a:endParaRPr lang="en-US" altLang="ja-JP"/>
          </a:p>
        </p:txBody>
      </p:sp>
      <p:sp>
        <p:nvSpPr>
          <p:cNvPr id="835" name="line 834"/>
          <p:cNvSpPr/>
          <p:nvPr/>
        </p:nvSpPr>
        <p:spPr>
          <a:xfrm>
            <a:off x="1552500" y="2339100"/>
            <a:ext cx="103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6" name="line 835"/>
          <p:cNvSpPr/>
          <p:nvPr/>
        </p:nvSpPr>
        <p:spPr>
          <a:xfrm>
            <a:off x="2691000" y="2187000"/>
            <a:ext cx="7645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7" name="line 836"/>
          <p:cNvSpPr/>
          <p:nvPr/>
        </p:nvSpPr>
        <p:spPr>
          <a:xfrm>
            <a:off x="2223900" y="2023200"/>
            <a:ext cx="811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8" name="line 837"/>
          <p:cNvSpPr/>
          <p:nvPr/>
        </p:nvSpPr>
        <p:spPr>
          <a:xfrm>
            <a:off x="2151000" y="2128500"/>
            <a:ext cx="8185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9" name="line 838"/>
          <p:cNvSpPr/>
          <p:nvPr/>
        </p:nvSpPr>
        <p:spPr>
          <a:xfrm>
            <a:off x="1552500" y="1496700"/>
            <a:ext cx="878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0" name="line 839"/>
          <p:cNvSpPr/>
          <p:nvPr/>
        </p:nvSpPr>
        <p:spPr>
          <a:xfrm>
            <a:off x="1552500" y="1439100"/>
            <a:ext cx="878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1" name="line 840"/>
          <p:cNvSpPr/>
          <p:nvPr/>
        </p:nvSpPr>
        <p:spPr>
          <a:xfrm rot="21600000" flipV="1">
            <a:off x="2585700" y="2187000"/>
            <a:ext cx="105300" cy="152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2" name="line 841"/>
          <p:cNvSpPr/>
          <p:nvPr/>
        </p:nvSpPr>
        <p:spPr>
          <a:xfrm rot="21600000" flipV="1">
            <a:off x="2151000" y="2023200"/>
            <a:ext cx="72900" cy="105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3" name="line 842"/>
          <p:cNvSpPr/>
          <p:nvPr/>
        </p:nvSpPr>
        <p:spPr>
          <a:xfrm>
            <a:off x="1552500" y="2149200"/>
            <a:ext cx="878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4" name="line 843"/>
          <p:cNvSpPr/>
          <p:nvPr/>
        </p:nvSpPr>
        <p:spPr>
          <a:xfrm>
            <a:off x="1545300" y="2800800"/>
            <a:ext cx="25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5" name="line 844"/>
          <p:cNvSpPr/>
          <p:nvPr/>
        </p:nvSpPr>
        <p:spPr>
          <a:xfrm rot="21600000" flipV="1">
            <a:off x="1734300" y="2446200"/>
            <a:ext cx="114300" cy="41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6" name="line 845"/>
          <p:cNvSpPr/>
          <p:nvPr/>
        </p:nvSpPr>
        <p:spPr>
          <a:xfrm rot="21600000" flipV="1">
            <a:off x="1599300" y="2430000"/>
            <a:ext cx="14400" cy="239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7" name="line 846"/>
          <p:cNvSpPr/>
          <p:nvPr/>
        </p:nvSpPr>
        <p:spPr>
          <a:xfrm rot="21600000" flipV="1">
            <a:off x="1580400" y="2655000"/>
            <a:ext cx="99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8" name="line 847"/>
          <p:cNvSpPr/>
          <p:nvPr/>
        </p:nvSpPr>
        <p:spPr>
          <a:xfrm rot="21600000" flipV="1">
            <a:off x="1628100" y="2446200"/>
            <a:ext cx="17100" cy="354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9" name="line 848"/>
          <p:cNvSpPr/>
          <p:nvPr/>
        </p:nvSpPr>
        <p:spPr>
          <a:xfrm>
            <a:off x="1539900" y="2668500"/>
            <a:ext cx="85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0" name="rect 849"/>
          <p:cNvSpPr/>
          <p:nvPr/>
        </p:nvSpPr>
        <p:spPr>
          <a:xfrm>
            <a:off x="8684100" y="3314700"/>
            <a:ext cx="1512000" cy="16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1" name="rect 850"/>
          <p:cNvSpPr/>
          <p:nvPr/>
        </p:nvSpPr>
        <p:spPr>
          <a:xfrm>
            <a:off x="8684100" y="4243500"/>
            <a:ext cx="1512000" cy="162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2" name="line 851"/>
          <p:cNvSpPr/>
          <p:nvPr/>
        </p:nvSpPr>
        <p:spPr>
          <a:xfrm>
            <a:off x="1744200" y="3753900"/>
            <a:ext cx="0" cy="221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3" name="rect 852"/>
          <p:cNvSpPr/>
          <p:nvPr/>
        </p:nvSpPr>
        <p:spPr>
          <a:xfrm rot="16200937">
            <a:off x="5946300" y="3364200"/>
            <a:ext cx="554400" cy="991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4" name="line 853"/>
          <p:cNvSpPr/>
          <p:nvPr/>
        </p:nvSpPr>
        <p:spPr>
          <a:xfrm>
            <a:off x="5727600" y="3860100"/>
            <a:ext cx="991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5" name="rect 854"/>
          <p:cNvSpPr/>
          <p:nvPr/>
        </p:nvSpPr>
        <p:spPr>
          <a:xfrm rot="16200937">
            <a:off x="4085100" y="3364200"/>
            <a:ext cx="554400" cy="991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6" name="line 855"/>
          <p:cNvSpPr/>
          <p:nvPr/>
        </p:nvSpPr>
        <p:spPr>
          <a:xfrm>
            <a:off x="3866400" y="3860100"/>
            <a:ext cx="991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7" name="rect 856"/>
          <p:cNvSpPr/>
          <p:nvPr/>
        </p:nvSpPr>
        <p:spPr>
          <a:xfrm rot="16200937">
            <a:off x="7833600" y="3364200"/>
            <a:ext cx="554400" cy="991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8" name="line 857"/>
          <p:cNvSpPr/>
          <p:nvPr/>
        </p:nvSpPr>
        <p:spPr>
          <a:xfrm>
            <a:off x="7614900" y="3860100"/>
            <a:ext cx="991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9" name="rect 858"/>
          <p:cNvSpPr/>
          <p:nvPr/>
        </p:nvSpPr>
        <p:spPr>
          <a:xfrm>
            <a:off x="2099700" y="3690000"/>
            <a:ext cx="408600" cy="340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0" name="line 859"/>
          <p:cNvSpPr/>
          <p:nvPr/>
        </p:nvSpPr>
        <p:spPr>
          <a:xfrm>
            <a:off x="12134700" y="-2540700"/>
            <a:ext cx="11700" cy="11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1" name="rect 860"/>
          <p:cNvSpPr/>
          <p:nvPr/>
        </p:nvSpPr>
        <p:spPr>
          <a:xfrm>
            <a:off x="7972200" y="4137300"/>
            <a:ext cx="282600" cy="21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2" name="rect 861"/>
          <p:cNvSpPr/>
          <p:nvPr/>
        </p:nvSpPr>
        <p:spPr>
          <a:xfrm>
            <a:off x="7972200" y="3366900"/>
            <a:ext cx="282600" cy="21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3" name="rect 862"/>
          <p:cNvSpPr/>
          <p:nvPr/>
        </p:nvSpPr>
        <p:spPr>
          <a:xfrm>
            <a:off x="3640500" y="3366900"/>
            <a:ext cx="282600" cy="21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4" name="rect 863"/>
          <p:cNvSpPr/>
          <p:nvPr/>
        </p:nvSpPr>
        <p:spPr>
          <a:xfrm>
            <a:off x="3640500" y="4137300"/>
            <a:ext cx="282600" cy="21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5" name="ellipse 864"/>
          <p:cNvSpPr/>
          <p:nvPr/>
        </p:nvSpPr>
        <p:spPr>
          <a:xfrm>
            <a:off x="1706400" y="3822300"/>
            <a:ext cx="76500" cy="765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6" name="line 865"/>
          <p:cNvSpPr/>
          <p:nvPr/>
        </p:nvSpPr>
        <p:spPr>
          <a:xfrm>
            <a:off x="1744200" y="3822300"/>
            <a:ext cx="0" cy="75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7" name="line 866"/>
          <p:cNvSpPr/>
          <p:nvPr/>
        </p:nvSpPr>
        <p:spPr>
          <a:xfrm>
            <a:off x="1706400" y="3860100"/>
            <a:ext cx="75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8" name="line 867"/>
          <p:cNvSpPr/>
          <p:nvPr/>
        </p:nvSpPr>
        <p:spPr>
          <a:xfrm>
            <a:off x="10800" y="7290000"/>
            <a:ext cx="1044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9" name="line 868"/>
          <p:cNvSpPr/>
          <p:nvPr/>
        </p:nvSpPr>
        <p:spPr>
          <a:xfrm>
            <a:off x="10450800" y="90000"/>
            <a:ext cx="0" cy="7200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0" name=""/>
          <p:cNvSpPr/>
          <p:nvPr/>
        </p:nvSpPr>
        <p:spPr>
          <a:xfrm>
            <a:off x="4879800" y="7148700"/>
            <a:ext cx="1998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396"/>
              </a:lnSpc>
            </a:pPr>
            <a:r>
              <a:rPr lang="en-US" altLang="ja-JP" sz="1000" spc="0">
                <a:latin typeface="Nirmala UI Semilight"/>
                <a:ea typeface="Nirmala UI Semilight"/>
              </a:rPr>
              <a:t>290</a:t>
            </a:r>
            <a:endParaRPr lang="en-US" altLang="ja-JP"/>
          </a:p>
        </p:txBody>
      </p:sp>
      <p:sp>
        <p:nvSpPr>
          <p:cNvPr id="871" name=""/>
          <p:cNvSpPr/>
          <p:nvPr/>
        </p:nvSpPr>
        <p:spPr>
          <a:xfrm>
            <a:off x="10206900" y="469800"/>
            <a:ext cx="199800" cy="1269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396"/>
              </a:lnSpc>
            </a:pPr>
            <a:r>
              <a:rPr lang="en-US" altLang="ja-JP" sz="1000" spc="0">
                <a:latin typeface="Nirmala UI Semilight"/>
                <a:ea typeface="Nirmala UI Semilight"/>
              </a:rPr>
              <a:t>200</a:t>
            </a:r>
            <a:endParaRPr lang="en-US" altLang="ja-JP"/>
          </a:p>
        </p:txBody>
      </p:sp>
      <p:sp>
        <p:nvSpPr>
          <p:cNvPr id="872" name="line 871"/>
          <p:cNvSpPr/>
          <p:nvPr/>
        </p:nvSpPr>
        <p:spPr>
          <a:xfrm>
            <a:off x="10230300" y="90000"/>
            <a:ext cx="220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3" name="line 872"/>
          <p:cNvSpPr/>
          <p:nvPr/>
        </p:nvSpPr>
        <p:spPr>
          <a:xfrm>
            <a:off x="10800" y="7125300"/>
            <a:ext cx="0" cy="164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