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475913" cy="7343775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ＭＳ ゴシック" panose="020B0609070205080204" pitchFamily="49" charset="-128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4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9688" y="1201738"/>
            <a:ext cx="7856537" cy="2557462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09688" y="3857625"/>
            <a:ext cx="7856537" cy="17732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013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245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97763" y="390525"/>
            <a:ext cx="2257425" cy="622458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725" y="390525"/>
            <a:ext cx="6624638" cy="6224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404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0725" y="1954213"/>
            <a:ext cx="9034463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52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75" y="1830388"/>
            <a:ext cx="9036050" cy="30559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14375" y="4914900"/>
            <a:ext cx="9036050" cy="160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7406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0725" y="1954213"/>
            <a:ext cx="4440238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13363" y="1954213"/>
            <a:ext cx="4441825" cy="4660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734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90525"/>
            <a:ext cx="9034462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800225"/>
            <a:ext cx="4430712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22313" y="2682875"/>
            <a:ext cx="4430712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38" y="1800225"/>
            <a:ext cx="4452937" cy="8826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38" y="2682875"/>
            <a:ext cx="4452937" cy="394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90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725" y="390525"/>
            <a:ext cx="9034463" cy="14192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02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6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2830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88950"/>
            <a:ext cx="3378200" cy="1714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52938" y="1057275"/>
            <a:ext cx="5303837" cy="5219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2313" y="2203450"/>
            <a:ext cx="3378200" cy="4081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532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ＭＳ ゴシック" panose="020B0609070205080204" pitchFamily="49" charset="-128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9136063" y="3908425"/>
            <a:ext cx="2936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2451100" y="3908425"/>
            <a:ext cx="58816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003300" y="3908425"/>
            <a:ext cx="717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04900" y="292893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9147175" y="3908425"/>
            <a:ext cx="1476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V="1">
            <a:off x="1003300" y="3633788"/>
            <a:ext cx="84518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04900" y="376238"/>
            <a:ext cx="1588" cy="36449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332788" y="3908425"/>
            <a:ext cx="198437" cy="212725"/>
            <a:chOff x="5249" y="2462"/>
            <a:chExt cx="125" cy="134"/>
          </a:xfrm>
        </p:grpSpPr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5249" y="2462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5280" y="2496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5312" y="2529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5343" y="2563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9194800" y="3856038"/>
            <a:ext cx="49213" cy="523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9145588" y="3908425"/>
            <a:ext cx="49212" cy="53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8253413" y="3944938"/>
            <a:ext cx="10048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451100" y="39084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258888" y="3000375"/>
            <a:ext cx="287337" cy="96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 rot="10799063">
            <a:off x="1252538" y="3151188"/>
            <a:ext cx="292100" cy="1016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 rot="10799063">
            <a:off x="1509713" y="3151188"/>
            <a:ext cx="36512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 rot="10799063">
            <a:off x="1511300" y="3217863"/>
            <a:ext cx="33338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 rot="10799063">
            <a:off x="1254125" y="3217863"/>
            <a:ext cx="34925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 rot="10799063">
            <a:off x="1254125" y="3151188"/>
            <a:ext cx="34925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1720850" y="3908425"/>
            <a:ext cx="52388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72" name="Group 24"/>
          <p:cNvGrpSpPr>
            <a:grpSpLocks/>
          </p:cNvGrpSpPr>
          <p:nvPr/>
        </p:nvGrpSpPr>
        <p:grpSpPr bwMode="auto">
          <a:xfrm>
            <a:off x="2209800" y="3908425"/>
            <a:ext cx="241300" cy="223838"/>
            <a:chOff x="1392" y="2462"/>
            <a:chExt cx="152" cy="141"/>
          </a:xfrm>
        </p:grpSpPr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 flipV="1">
              <a:off x="1506" y="2462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 flipV="1">
              <a:off x="1468" y="2497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 flipV="1">
              <a:off x="1430" y="2532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flipV="1">
              <a:off x="1392" y="2568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1655763" y="3944938"/>
            <a:ext cx="847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7578725" y="3108325"/>
            <a:ext cx="787400" cy="398463"/>
            <a:chOff x="4774" y="1958"/>
            <a:chExt cx="496" cy="251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 rot="10799063">
              <a:off x="4809" y="1992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>
              <a:off x="4774" y="2149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4831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5210" y="214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>
              <a:off x="5210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>
              <a:off x="4831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>
              <a:off x="4774" y="2015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5210" y="2015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5210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88" name="Rectangle 40"/>
          <p:cNvSpPr>
            <a:spLocks noChangeArrowheads="1"/>
          </p:cNvSpPr>
          <p:nvPr/>
        </p:nvSpPr>
        <p:spPr bwMode="auto">
          <a:xfrm rot="10799063">
            <a:off x="2701925" y="3163888"/>
            <a:ext cx="671513" cy="28416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2647950" y="3413125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2738438" y="3413125"/>
            <a:ext cx="1587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3338513" y="3413125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3338513" y="3413125"/>
            <a:ext cx="1587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2738438" y="3109913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2647950" y="3200400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3338513" y="3200400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338513" y="3109913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4291013" y="3108325"/>
            <a:ext cx="787400" cy="398463"/>
            <a:chOff x="2703" y="1958"/>
            <a:chExt cx="496" cy="251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 rot="10799063">
              <a:off x="2738" y="1992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2703" y="2149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>
              <a:off x="2760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>
              <a:off x="3139" y="214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Line 54"/>
            <p:cNvSpPr>
              <a:spLocks noChangeShapeType="1"/>
            </p:cNvSpPr>
            <p:nvPr/>
          </p:nvSpPr>
          <p:spPr bwMode="auto">
            <a:xfrm>
              <a:off x="3139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>
              <a:off x="2760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>
              <a:off x="2703" y="2015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>
              <a:off x="3139" y="2015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Line 58"/>
            <p:cNvSpPr>
              <a:spLocks noChangeShapeType="1"/>
            </p:cNvSpPr>
            <p:nvPr/>
          </p:nvSpPr>
          <p:spPr bwMode="auto">
            <a:xfrm>
              <a:off x="3139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07" name="Group 59"/>
          <p:cNvGrpSpPr>
            <a:grpSpLocks/>
          </p:cNvGrpSpPr>
          <p:nvPr/>
        </p:nvGrpSpPr>
        <p:grpSpPr bwMode="auto">
          <a:xfrm>
            <a:off x="6761163" y="3108325"/>
            <a:ext cx="787400" cy="398463"/>
            <a:chOff x="4259" y="1958"/>
            <a:chExt cx="496" cy="251"/>
          </a:xfrm>
        </p:grpSpPr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 rot="10799063">
              <a:off x="4293" y="1992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4259" y="215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Line 62"/>
            <p:cNvSpPr>
              <a:spLocks noChangeShapeType="1"/>
            </p:cNvSpPr>
            <p:nvPr/>
          </p:nvSpPr>
          <p:spPr bwMode="auto">
            <a:xfrm>
              <a:off x="4316" y="2150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1" name="Line 63"/>
            <p:cNvSpPr>
              <a:spLocks noChangeShapeType="1"/>
            </p:cNvSpPr>
            <p:nvPr/>
          </p:nvSpPr>
          <p:spPr bwMode="auto">
            <a:xfrm>
              <a:off x="4694" y="215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>
              <a:off x="4694" y="2150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Line 65"/>
            <p:cNvSpPr>
              <a:spLocks noChangeShapeType="1"/>
            </p:cNvSpPr>
            <p:nvPr/>
          </p:nvSpPr>
          <p:spPr bwMode="auto">
            <a:xfrm>
              <a:off x="4316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Line 66"/>
            <p:cNvSpPr>
              <a:spLocks noChangeShapeType="1"/>
            </p:cNvSpPr>
            <p:nvPr/>
          </p:nvSpPr>
          <p:spPr bwMode="auto">
            <a:xfrm>
              <a:off x="4259" y="2015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Line 67"/>
            <p:cNvSpPr>
              <a:spLocks noChangeShapeType="1"/>
            </p:cNvSpPr>
            <p:nvPr/>
          </p:nvSpPr>
          <p:spPr bwMode="auto">
            <a:xfrm>
              <a:off x="4694" y="2015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4694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17" name="Group 69"/>
          <p:cNvGrpSpPr>
            <a:grpSpLocks/>
          </p:cNvGrpSpPr>
          <p:nvPr/>
        </p:nvGrpSpPr>
        <p:grpSpPr bwMode="auto">
          <a:xfrm>
            <a:off x="5935663" y="3108325"/>
            <a:ext cx="787400" cy="398463"/>
            <a:chOff x="3739" y="1958"/>
            <a:chExt cx="496" cy="251"/>
          </a:xfrm>
        </p:grpSpPr>
        <p:sp>
          <p:nvSpPr>
            <p:cNvPr id="2118" name="Rectangle 70"/>
            <p:cNvSpPr>
              <a:spLocks noChangeArrowheads="1"/>
            </p:cNvSpPr>
            <p:nvPr/>
          </p:nvSpPr>
          <p:spPr bwMode="auto">
            <a:xfrm rot="10799063">
              <a:off x="3773" y="1992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Line 71"/>
            <p:cNvSpPr>
              <a:spLocks noChangeShapeType="1"/>
            </p:cNvSpPr>
            <p:nvPr/>
          </p:nvSpPr>
          <p:spPr bwMode="auto">
            <a:xfrm>
              <a:off x="3739" y="215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Line 72"/>
            <p:cNvSpPr>
              <a:spLocks noChangeShapeType="1"/>
            </p:cNvSpPr>
            <p:nvPr/>
          </p:nvSpPr>
          <p:spPr bwMode="auto">
            <a:xfrm>
              <a:off x="3796" y="2150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Line 73"/>
            <p:cNvSpPr>
              <a:spLocks noChangeShapeType="1"/>
            </p:cNvSpPr>
            <p:nvPr/>
          </p:nvSpPr>
          <p:spPr bwMode="auto">
            <a:xfrm>
              <a:off x="4174" y="215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Line 74"/>
            <p:cNvSpPr>
              <a:spLocks noChangeShapeType="1"/>
            </p:cNvSpPr>
            <p:nvPr/>
          </p:nvSpPr>
          <p:spPr bwMode="auto">
            <a:xfrm>
              <a:off x="4174" y="2150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Line 75"/>
            <p:cNvSpPr>
              <a:spLocks noChangeShapeType="1"/>
            </p:cNvSpPr>
            <p:nvPr/>
          </p:nvSpPr>
          <p:spPr bwMode="auto">
            <a:xfrm>
              <a:off x="3796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Line 76"/>
            <p:cNvSpPr>
              <a:spLocks noChangeShapeType="1"/>
            </p:cNvSpPr>
            <p:nvPr/>
          </p:nvSpPr>
          <p:spPr bwMode="auto">
            <a:xfrm>
              <a:off x="3739" y="2015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Line 77"/>
            <p:cNvSpPr>
              <a:spLocks noChangeShapeType="1"/>
            </p:cNvSpPr>
            <p:nvPr/>
          </p:nvSpPr>
          <p:spPr bwMode="auto">
            <a:xfrm>
              <a:off x="4174" y="2015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Line 78"/>
            <p:cNvSpPr>
              <a:spLocks noChangeShapeType="1"/>
            </p:cNvSpPr>
            <p:nvPr/>
          </p:nvSpPr>
          <p:spPr bwMode="auto">
            <a:xfrm>
              <a:off x="4174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27" name="Group 79"/>
          <p:cNvGrpSpPr>
            <a:grpSpLocks/>
          </p:cNvGrpSpPr>
          <p:nvPr/>
        </p:nvGrpSpPr>
        <p:grpSpPr bwMode="auto">
          <a:xfrm>
            <a:off x="5113338" y="3108325"/>
            <a:ext cx="787400" cy="398463"/>
            <a:chOff x="3221" y="1958"/>
            <a:chExt cx="496" cy="251"/>
          </a:xfrm>
        </p:grpSpPr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 rot="10799063">
              <a:off x="3256" y="1992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Line 81"/>
            <p:cNvSpPr>
              <a:spLocks noChangeShapeType="1"/>
            </p:cNvSpPr>
            <p:nvPr/>
          </p:nvSpPr>
          <p:spPr bwMode="auto">
            <a:xfrm>
              <a:off x="3221" y="2149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Line 82"/>
            <p:cNvSpPr>
              <a:spLocks noChangeShapeType="1"/>
            </p:cNvSpPr>
            <p:nvPr/>
          </p:nvSpPr>
          <p:spPr bwMode="auto">
            <a:xfrm>
              <a:off x="3279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Line 83"/>
            <p:cNvSpPr>
              <a:spLocks noChangeShapeType="1"/>
            </p:cNvSpPr>
            <p:nvPr/>
          </p:nvSpPr>
          <p:spPr bwMode="auto">
            <a:xfrm>
              <a:off x="3657" y="214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Line 84"/>
            <p:cNvSpPr>
              <a:spLocks noChangeShapeType="1"/>
            </p:cNvSpPr>
            <p:nvPr/>
          </p:nvSpPr>
          <p:spPr bwMode="auto">
            <a:xfrm>
              <a:off x="3657" y="2149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Line 85"/>
            <p:cNvSpPr>
              <a:spLocks noChangeShapeType="1"/>
            </p:cNvSpPr>
            <p:nvPr/>
          </p:nvSpPr>
          <p:spPr bwMode="auto">
            <a:xfrm>
              <a:off x="3279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Line 86"/>
            <p:cNvSpPr>
              <a:spLocks noChangeShapeType="1"/>
            </p:cNvSpPr>
            <p:nvPr/>
          </p:nvSpPr>
          <p:spPr bwMode="auto">
            <a:xfrm>
              <a:off x="3221" y="2015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Line 87"/>
            <p:cNvSpPr>
              <a:spLocks noChangeShapeType="1"/>
            </p:cNvSpPr>
            <p:nvPr/>
          </p:nvSpPr>
          <p:spPr bwMode="auto">
            <a:xfrm>
              <a:off x="3657" y="2015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Line 88"/>
            <p:cNvSpPr>
              <a:spLocks noChangeShapeType="1"/>
            </p:cNvSpPr>
            <p:nvPr/>
          </p:nvSpPr>
          <p:spPr bwMode="auto">
            <a:xfrm>
              <a:off x="3657" y="195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37" name="Group 89"/>
          <p:cNvGrpSpPr>
            <a:grpSpLocks/>
          </p:cNvGrpSpPr>
          <p:nvPr/>
        </p:nvGrpSpPr>
        <p:grpSpPr bwMode="auto">
          <a:xfrm>
            <a:off x="3470275" y="3109913"/>
            <a:ext cx="787400" cy="398462"/>
            <a:chOff x="2186" y="1959"/>
            <a:chExt cx="496" cy="251"/>
          </a:xfrm>
        </p:grpSpPr>
        <p:sp>
          <p:nvSpPr>
            <p:cNvPr id="2138" name="Rectangle 90"/>
            <p:cNvSpPr>
              <a:spLocks noChangeArrowheads="1"/>
            </p:cNvSpPr>
            <p:nvPr/>
          </p:nvSpPr>
          <p:spPr bwMode="auto">
            <a:xfrm rot="10799063">
              <a:off x="2220" y="1993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Line 91"/>
            <p:cNvSpPr>
              <a:spLocks noChangeShapeType="1"/>
            </p:cNvSpPr>
            <p:nvPr/>
          </p:nvSpPr>
          <p:spPr bwMode="auto">
            <a:xfrm>
              <a:off x="2186" y="215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Line 92"/>
            <p:cNvSpPr>
              <a:spLocks noChangeShapeType="1"/>
            </p:cNvSpPr>
            <p:nvPr/>
          </p:nvSpPr>
          <p:spPr bwMode="auto">
            <a:xfrm>
              <a:off x="2243" y="2150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1" name="Line 93"/>
            <p:cNvSpPr>
              <a:spLocks noChangeShapeType="1"/>
            </p:cNvSpPr>
            <p:nvPr/>
          </p:nvSpPr>
          <p:spPr bwMode="auto">
            <a:xfrm>
              <a:off x="2621" y="215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Line 94"/>
            <p:cNvSpPr>
              <a:spLocks noChangeShapeType="1"/>
            </p:cNvSpPr>
            <p:nvPr/>
          </p:nvSpPr>
          <p:spPr bwMode="auto">
            <a:xfrm>
              <a:off x="2621" y="2150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Line 95"/>
            <p:cNvSpPr>
              <a:spLocks noChangeShapeType="1"/>
            </p:cNvSpPr>
            <p:nvPr/>
          </p:nvSpPr>
          <p:spPr bwMode="auto">
            <a:xfrm>
              <a:off x="2243" y="1959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Line 96"/>
            <p:cNvSpPr>
              <a:spLocks noChangeShapeType="1"/>
            </p:cNvSpPr>
            <p:nvPr/>
          </p:nvSpPr>
          <p:spPr bwMode="auto">
            <a:xfrm>
              <a:off x="2186" y="2016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Line 97"/>
            <p:cNvSpPr>
              <a:spLocks noChangeShapeType="1"/>
            </p:cNvSpPr>
            <p:nvPr/>
          </p:nvSpPr>
          <p:spPr bwMode="auto">
            <a:xfrm>
              <a:off x="2621" y="2016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Line 98"/>
            <p:cNvSpPr>
              <a:spLocks noChangeShapeType="1"/>
            </p:cNvSpPr>
            <p:nvPr/>
          </p:nvSpPr>
          <p:spPr bwMode="auto">
            <a:xfrm>
              <a:off x="2621" y="1959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1754188" y="3944938"/>
            <a:ext cx="198437" cy="212725"/>
            <a:chOff x="1105" y="2485"/>
            <a:chExt cx="125" cy="134"/>
          </a:xfrm>
        </p:grpSpPr>
        <p:sp>
          <p:nvSpPr>
            <p:cNvPr id="2148" name="Line 100"/>
            <p:cNvSpPr>
              <a:spLocks noChangeShapeType="1"/>
            </p:cNvSpPr>
            <p:nvPr/>
          </p:nvSpPr>
          <p:spPr bwMode="auto">
            <a:xfrm>
              <a:off x="1105" y="2485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Line 101"/>
            <p:cNvSpPr>
              <a:spLocks noChangeShapeType="1"/>
            </p:cNvSpPr>
            <p:nvPr/>
          </p:nvSpPr>
          <p:spPr bwMode="auto">
            <a:xfrm>
              <a:off x="1136" y="2518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Line 102"/>
            <p:cNvSpPr>
              <a:spLocks noChangeShapeType="1"/>
            </p:cNvSpPr>
            <p:nvPr/>
          </p:nvSpPr>
          <p:spPr bwMode="auto">
            <a:xfrm>
              <a:off x="1167" y="255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1" name="Line 103"/>
            <p:cNvSpPr>
              <a:spLocks noChangeShapeType="1"/>
            </p:cNvSpPr>
            <p:nvPr/>
          </p:nvSpPr>
          <p:spPr bwMode="auto">
            <a:xfrm>
              <a:off x="1198" y="2585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52" name="Line 104"/>
          <p:cNvSpPr>
            <a:spLocks noChangeShapeType="1"/>
          </p:cNvSpPr>
          <p:nvPr/>
        </p:nvSpPr>
        <p:spPr bwMode="auto">
          <a:xfrm>
            <a:off x="9136063" y="525463"/>
            <a:ext cx="2841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>
            <a:off x="2451100" y="525463"/>
            <a:ext cx="5881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" name="Line 106"/>
          <p:cNvSpPr>
            <a:spLocks noChangeShapeType="1"/>
          </p:cNvSpPr>
          <p:nvPr/>
        </p:nvSpPr>
        <p:spPr bwMode="auto">
          <a:xfrm>
            <a:off x="1003300" y="525463"/>
            <a:ext cx="717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104900" y="150336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>
            <a:off x="9147175" y="525463"/>
            <a:ext cx="1476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>
            <a:off x="1003300" y="798513"/>
            <a:ext cx="84201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58" name="Group 110"/>
          <p:cNvGrpSpPr>
            <a:grpSpLocks/>
          </p:cNvGrpSpPr>
          <p:nvPr/>
        </p:nvGrpSpPr>
        <p:grpSpPr bwMode="auto">
          <a:xfrm>
            <a:off x="8332788" y="312738"/>
            <a:ext cx="198437" cy="212725"/>
            <a:chOff x="5249" y="197"/>
            <a:chExt cx="125" cy="134"/>
          </a:xfrm>
        </p:grpSpPr>
        <p:sp>
          <p:nvSpPr>
            <p:cNvPr id="2159" name="Line 111"/>
            <p:cNvSpPr>
              <a:spLocks noChangeShapeType="1"/>
            </p:cNvSpPr>
            <p:nvPr/>
          </p:nvSpPr>
          <p:spPr bwMode="auto">
            <a:xfrm flipV="1">
              <a:off x="5249" y="29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0" name="Line 112"/>
            <p:cNvSpPr>
              <a:spLocks noChangeShapeType="1"/>
            </p:cNvSpPr>
            <p:nvPr/>
          </p:nvSpPr>
          <p:spPr bwMode="auto">
            <a:xfrm flipV="1">
              <a:off x="5280" y="264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1" name="Line 113"/>
            <p:cNvSpPr>
              <a:spLocks noChangeShapeType="1"/>
            </p:cNvSpPr>
            <p:nvPr/>
          </p:nvSpPr>
          <p:spPr bwMode="auto">
            <a:xfrm flipV="1">
              <a:off x="5312" y="23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2" name="Line 114"/>
            <p:cNvSpPr>
              <a:spLocks noChangeShapeType="1"/>
            </p:cNvSpPr>
            <p:nvPr/>
          </p:nvSpPr>
          <p:spPr bwMode="auto">
            <a:xfrm flipV="1">
              <a:off x="5343" y="19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63" name="Group 115"/>
          <p:cNvGrpSpPr>
            <a:grpSpLocks/>
          </p:cNvGrpSpPr>
          <p:nvPr/>
        </p:nvGrpSpPr>
        <p:grpSpPr bwMode="auto">
          <a:xfrm>
            <a:off x="9145588" y="471488"/>
            <a:ext cx="198437" cy="212725"/>
            <a:chOff x="5761" y="297"/>
            <a:chExt cx="125" cy="134"/>
          </a:xfrm>
        </p:grpSpPr>
        <p:sp>
          <p:nvSpPr>
            <p:cNvPr id="2164" name="Line 116"/>
            <p:cNvSpPr>
              <a:spLocks noChangeShapeType="1"/>
            </p:cNvSpPr>
            <p:nvPr/>
          </p:nvSpPr>
          <p:spPr bwMode="auto">
            <a:xfrm>
              <a:off x="5855" y="39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5" name="Line 117"/>
            <p:cNvSpPr>
              <a:spLocks noChangeShapeType="1"/>
            </p:cNvSpPr>
            <p:nvPr/>
          </p:nvSpPr>
          <p:spPr bwMode="auto">
            <a:xfrm>
              <a:off x="5823" y="364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6" name="Line 118"/>
            <p:cNvSpPr>
              <a:spLocks noChangeShapeType="1"/>
            </p:cNvSpPr>
            <p:nvPr/>
          </p:nvSpPr>
          <p:spPr bwMode="auto">
            <a:xfrm>
              <a:off x="5792" y="33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7" name="Line 119"/>
            <p:cNvSpPr>
              <a:spLocks noChangeShapeType="1"/>
            </p:cNvSpPr>
            <p:nvPr/>
          </p:nvSpPr>
          <p:spPr bwMode="auto">
            <a:xfrm>
              <a:off x="5761" y="29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68" name="Line 120"/>
          <p:cNvSpPr>
            <a:spLocks noChangeShapeType="1"/>
          </p:cNvSpPr>
          <p:nvPr/>
        </p:nvSpPr>
        <p:spPr bwMode="auto">
          <a:xfrm>
            <a:off x="8242300" y="488950"/>
            <a:ext cx="10048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69" name="Line 121"/>
          <p:cNvSpPr>
            <a:spLocks noChangeShapeType="1"/>
          </p:cNvSpPr>
          <p:nvPr/>
        </p:nvSpPr>
        <p:spPr bwMode="auto">
          <a:xfrm>
            <a:off x="2451100" y="525463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1258888" y="1335088"/>
            <a:ext cx="287337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 rot="10799063">
            <a:off x="1252538" y="1179513"/>
            <a:ext cx="292100" cy="1031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 rot="10799063">
            <a:off x="1509713" y="1246188"/>
            <a:ext cx="36512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 rot="10799063">
            <a:off x="1511300" y="1179513"/>
            <a:ext cx="33338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 rot="10799063">
            <a:off x="1254125" y="1179513"/>
            <a:ext cx="34925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 rot="10799063">
            <a:off x="1254125" y="1246188"/>
            <a:ext cx="34925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76" name="Line 128"/>
          <p:cNvSpPr>
            <a:spLocks noChangeShapeType="1"/>
          </p:cNvSpPr>
          <p:nvPr/>
        </p:nvSpPr>
        <p:spPr bwMode="auto">
          <a:xfrm flipV="1">
            <a:off x="1720850" y="468313"/>
            <a:ext cx="52388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77" name="Group 129"/>
          <p:cNvGrpSpPr>
            <a:grpSpLocks/>
          </p:cNvGrpSpPr>
          <p:nvPr/>
        </p:nvGrpSpPr>
        <p:grpSpPr bwMode="auto">
          <a:xfrm>
            <a:off x="2209800" y="301625"/>
            <a:ext cx="241300" cy="223838"/>
            <a:chOff x="1392" y="190"/>
            <a:chExt cx="152" cy="141"/>
          </a:xfrm>
        </p:grpSpPr>
        <p:sp>
          <p:nvSpPr>
            <p:cNvPr id="2178" name="Line 130"/>
            <p:cNvSpPr>
              <a:spLocks noChangeShapeType="1"/>
            </p:cNvSpPr>
            <p:nvPr/>
          </p:nvSpPr>
          <p:spPr bwMode="auto">
            <a:xfrm>
              <a:off x="1506" y="295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9" name="Line 131"/>
            <p:cNvSpPr>
              <a:spLocks noChangeShapeType="1"/>
            </p:cNvSpPr>
            <p:nvPr/>
          </p:nvSpPr>
          <p:spPr bwMode="auto">
            <a:xfrm>
              <a:off x="1468" y="260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0" name="Line 132"/>
            <p:cNvSpPr>
              <a:spLocks noChangeShapeType="1"/>
            </p:cNvSpPr>
            <p:nvPr/>
          </p:nvSpPr>
          <p:spPr bwMode="auto">
            <a:xfrm>
              <a:off x="1430" y="225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Line 133"/>
            <p:cNvSpPr>
              <a:spLocks noChangeShapeType="1"/>
            </p:cNvSpPr>
            <p:nvPr/>
          </p:nvSpPr>
          <p:spPr bwMode="auto">
            <a:xfrm>
              <a:off x="1392" y="190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82" name="Line 134"/>
          <p:cNvSpPr>
            <a:spLocks noChangeShapeType="1"/>
          </p:cNvSpPr>
          <p:nvPr/>
        </p:nvSpPr>
        <p:spPr bwMode="auto">
          <a:xfrm>
            <a:off x="1644650" y="488950"/>
            <a:ext cx="882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83" name="Line 135"/>
          <p:cNvSpPr>
            <a:spLocks noChangeShapeType="1"/>
          </p:cNvSpPr>
          <p:nvPr/>
        </p:nvSpPr>
        <p:spPr bwMode="auto">
          <a:xfrm>
            <a:off x="9353550" y="393700"/>
            <a:ext cx="1588" cy="36337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84" name="Group 136"/>
          <p:cNvGrpSpPr>
            <a:grpSpLocks/>
          </p:cNvGrpSpPr>
          <p:nvPr/>
        </p:nvGrpSpPr>
        <p:grpSpPr bwMode="auto">
          <a:xfrm>
            <a:off x="7578725" y="927100"/>
            <a:ext cx="787400" cy="398463"/>
            <a:chOff x="4774" y="584"/>
            <a:chExt cx="496" cy="251"/>
          </a:xfrm>
        </p:grpSpPr>
        <p:sp>
          <p:nvSpPr>
            <p:cNvPr id="2185" name="Rectangle 137"/>
            <p:cNvSpPr>
              <a:spLocks noChangeArrowheads="1"/>
            </p:cNvSpPr>
            <p:nvPr/>
          </p:nvSpPr>
          <p:spPr bwMode="auto">
            <a:xfrm rot="10799063">
              <a:off x="4809" y="620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Line 138"/>
            <p:cNvSpPr>
              <a:spLocks noChangeShapeType="1"/>
            </p:cNvSpPr>
            <p:nvPr/>
          </p:nvSpPr>
          <p:spPr bwMode="auto">
            <a:xfrm>
              <a:off x="4774" y="643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Line 139"/>
            <p:cNvSpPr>
              <a:spLocks noChangeShapeType="1"/>
            </p:cNvSpPr>
            <p:nvPr/>
          </p:nvSpPr>
          <p:spPr bwMode="auto">
            <a:xfrm>
              <a:off x="4831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Line 140"/>
            <p:cNvSpPr>
              <a:spLocks noChangeShapeType="1"/>
            </p:cNvSpPr>
            <p:nvPr/>
          </p:nvSpPr>
          <p:spPr bwMode="auto">
            <a:xfrm>
              <a:off x="5210" y="643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Line 141"/>
            <p:cNvSpPr>
              <a:spLocks noChangeShapeType="1"/>
            </p:cNvSpPr>
            <p:nvPr/>
          </p:nvSpPr>
          <p:spPr bwMode="auto">
            <a:xfrm>
              <a:off x="5210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Line 142"/>
            <p:cNvSpPr>
              <a:spLocks noChangeShapeType="1"/>
            </p:cNvSpPr>
            <p:nvPr/>
          </p:nvSpPr>
          <p:spPr bwMode="auto">
            <a:xfrm>
              <a:off x="4831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Line 143"/>
            <p:cNvSpPr>
              <a:spLocks noChangeShapeType="1"/>
            </p:cNvSpPr>
            <p:nvPr/>
          </p:nvSpPr>
          <p:spPr bwMode="auto">
            <a:xfrm>
              <a:off x="4774" y="778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Line 144"/>
            <p:cNvSpPr>
              <a:spLocks noChangeShapeType="1"/>
            </p:cNvSpPr>
            <p:nvPr/>
          </p:nvSpPr>
          <p:spPr bwMode="auto">
            <a:xfrm>
              <a:off x="5210" y="77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Line 145"/>
            <p:cNvSpPr>
              <a:spLocks noChangeShapeType="1"/>
            </p:cNvSpPr>
            <p:nvPr/>
          </p:nvSpPr>
          <p:spPr bwMode="auto">
            <a:xfrm>
              <a:off x="5210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94" name="Rectangle 146"/>
          <p:cNvSpPr>
            <a:spLocks noChangeArrowheads="1"/>
          </p:cNvSpPr>
          <p:nvPr/>
        </p:nvSpPr>
        <p:spPr bwMode="auto">
          <a:xfrm rot="10799063">
            <a:off x="2701925" y="982663"/>
            <a:ext cx="671513" cy="2857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5" name="Line 147"/>
          <p:cNvSpPr>
            <a:spLocks noChangeShapeType="1"/>
          </p:cNvSpPr>
          <p:nvPr/>
        </p:nvSpPr>
        <p:spPr bwMode="auto">
          <a:xfrm>
            <a:off x="2647950" y="1019175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2738438" y="92551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7" name="Line 149"/>
          <p:cNvSpPr>
            <a:spLocks noChangeShapeType="1"/>
          </p:cNvSpPr>
          <p:nvPr/>
        </p:nvSpPr>
        <p:spPr bwMode="auto">
          <a:xfrm>
            <a:off x="3338513" y="1019175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8" name="Line 150"/>
          <p:cNvSpPr>
            <a:spLocks noChangeShapeType="1"/>
          </p:cNvSpPr>
          <p:nvPr/>
        </p:nvSpPr>
        <p:spPr bwMode="auto">
          <a:xfrm>
            <a:off x="3338513" y="92551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>
            <a:off x="2738438" y="1233488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0" name="Line 152"/>
          <p:cNvSpPr>
            <a:spLocks noChangeShapeType="1"/>
          </p:cNvSpPr>
          <p:nvPr/>
        </p:nvSpPr>
        <p:spPr bwMode="auto">
          <a:xfrm>
            <a:off x="2647950" y="123348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>
            <a:off x="3338513" y="123348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02" name="Line 154"/>
          <p:cNvSpPr>
            <a:spLocks noChangeShapeType="1"/>
          </p:cNvSpPr>
          <p:nvPr/>
        </p:nvSpPr>
        <p:spPr bwMode="auto">
          <a:xfrm>
            <a:off x="3338513" y="1233488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203" name="Group 155"/>
          <p:cNvGrpSpPr>
            <a:grpSpLocks/>
          </p:cNvGrpSpPr>
          <p:nvPr/>
        </p:nvGrpSpPr>
        <p:grpSpPr bwMode="auto">
          <a:xfrm>
            <a:off x="4291013" y="927100"/>
            <a:ext cx="787400" cy="398463"/>
            <a:chOff x="2703" y="584"/>
            <a:chExt cx="496" cy="251"/>
          </a:xfrm>
        </p:grpSpPr>
        <p:sp>
          <p:nvSpPr>
            <p:cNvPr id="2204" name="Rectangle 156"/>
            <p:cNvSpPr>
              <a:spLocks noChangeArrowheads="1"/>
            </p:cNvSpPr>
            <p:nvPr/>
          </p:nvSpPr>
          <p:spPr bwMode="auto">
            <a:xfrm rot="10799063">
              <a:off x="2738" y="620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Line 157"/>
            <p:cNvSpPr>
              <a:spLocks noChangeShapeType="1"/>
            </p:cNvSpPr>
            <p:nvPr/>
          </p:nvSpPr>
          <p:spPr bwMode="auto">
            <a:xfrm>
              <a:off x="2703" y="643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Line 158"/>
            <p:cNvSpPr>
              <a:spLocks noChangeShapeType="1"/>
            </p:cNvSpPr>
            <p:nvPr/>
          </p:nvSpPr>
          <p:spPr bwMode="auto">
            <a:xfrm>
              <a:off x="2760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Line 159"/>
            <p:cNvSpPr>
              <a:spLocks noChangeShapeType="1"/>
            </p:cNvSpPr>
            <p:nvPr/>
          </p:nvSpPr>
          <p:spPr bwMode="auto">
            <a:xfrm>
              <a:off x="3139" y="643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8" name="Line 160"/>
            <p:cNvSpPr>
              <a:spLocks noChangeShapeType="1"/>
            </p:cNvSpPr>
            <p:nvPr/>
          </p:nvSpPr>
          <p:spPr bwMode="auto">
            <a:xfrm>
              <a:off x="3139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9" name="Line 161"/>
            <p:cNvSpPr>
              <a:spLocks noChangeShapeType="1"/>
            </p:cNvSpPr>
            <p:nvPr/>
          </p:nvSpPr>
          <p:spPr bwMode="auto">
            <a:xfrm>
              <a:off x="2760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Line 162"/>
            <p:cNvSpPr>
              <a:spLocks noChangeShapeType="1"/>
            </p:cNvSpPr>
            <p:nvPr/>
          </p:nvSpPr>
          <p:spPr bwMode="auto">
            <a:xfrm>
              <a:off x="2703" y="778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1" name="Line 163"/>
            <p:cNvSpPr>
              <a:spLocks noChangeShapeType="1"/>
            </p:cNvSpPr>
            <p:nvPr/>
          </p:nvSpPr>
          <p:spPr bwMode="auto">
            <a:xfrm>
              <a:off x="3139" y="77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2" name="Line 164"/>
            <p:cNvSpPr>
              <a:spLocks noChangeShapeType="1"/>
            </p:cNvSpPr>
            <p:nvPr/>
          </p:nvSpPr>
          <p:spPr bwMode="auto">
            <a:xfrm>
              <a:off x="3139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13" name="Group 165"/>
          <p:cNvGrpSpPr>
            <a:grpSpLocks/>
          </p:cNvGrpSpPr>
          <p:nvPr/>
        </p:nvGrpSpPr>
        <p:grpSpPr bwMode="auto">
          <a:xfrm>
            <a:off x="6761163" y="925513"/>
            <a:ext cx="787400" cy="400050"/>
            <a:chOff x="4259" y="583"/>
            <a:chExt cx="496" cy="252"/>
          </a:xfrm>
        </p:grpSpPr>
        <p:sp>
          <p:nvSpPr>
            <p:cNvPr id="2214" name="Rectangle 166"/>
            <p:cNvSpPr>
              <a:spLocks noChangeArrowheads="1"/>
            </p:cNvSpPr>
            <p:nvPr/>
          </p:nvSpPr>
          <p:spPr bwMode="auto">
            <a:xfrm rot="10799063">
              <a:off x="4293" y="620"/>
              <a:ext cx="423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5" name="Line 167"/>
            <p:cNvSpPr>
              <a:spLocks noChangeShapeType="1"/>
            </p:cNvSpPr>
            <p:nvPr/>
          </p:nvSpPr>
          <p:spPr bwMode="auto">
            <a:xfrm>
              <a:off x="4259" y="643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Line 168"/>
            <p:cNvSpPr>
              <a:spLocks noChangeShapeType="1"/>
            </p:cNvSpPr>
            <p:nvPr/>
          </p:nvSpPr>
          <p:spPr bwMode="auto">
            <a:xfrm>
              <a:off x="4316" y="583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7" name="Line 169"/>
            <p:cNvSpPr>
              <a:spLocks noChangeShapeType="1"/>
            </p:cNvSpPr>
            <p:nvPr/>
          </p:nvSpPr>
          <p:spPr bwMode="auto">
            <a:xfrm>
              <a:off x="4694" y="643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Line 170"/>
            <p:cNvSpPr>
              <a:spLocks noChangeShapeType="1"/>
            </p:cNvSpPr>
            <p:nvPr/>
          </p:nvSpPr>
          <p:spPr bwMode="auto">
            <a:xfrm>
              <a:off x="4694" y="583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Line 171"/>
            <p:cNvSpPr>
              <a:spLocks noChangeShapeType="1"/>
            </p:cNvSpPr>
            <p:nvPr/>
          </p:nvSpPr>
          <p:spPr bwMode="auto">
            <a:xfrm>
              <a:off x="4316" y="777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0" name="Line 172"/>
            <p:cNvSpPr>
              <a:spLocks noChangeShapeType="1"/>
            </p:cNvSpPr>
            <p:nvPr/>
          </p:nvSpPr>
          <p:spPr bwMode="auto">
            <a:xfrm>
              <a:off x="4259" y="77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1" name="Line 173"/>
            <p:cNvSpPr>
              <a:spLocks noChangeShapeType="1"/>
            </p:cNvSpPr>
            <p:nvPr/>
          </p:nvSpPr>
          <p:spPr bwMode="auto">
            <a:xfrm>
              <a:off x="4694" y="77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Line 174"/>
            <p:cNvSpPr>
              <a:spLocks noChangeShapeType="1"/>
            </p:cNvSpPr>
            <p:nvPr/>
          </p:nvSpPr>
          <p:spPr bwMode="auto">
            <a:xfrm>
              <a:off x="4694" y="777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23" name="Group 175"/>
          <p:cNvGrpSpPr>
            <a:grpSpLocks/>
          </p:cNvGrpSpPr>
          <p:nvPr/>
        </p:nvGrpSpPr>
        <p:grpSpPr bwMode="auto">
          <a:xfrm>
            <a:off x="5935663" y="925513"/>
            <a:ext cx="787400" cy="400050"/>
            <a:chOff x="3739" y="583"/>
            <a:chExt cx="496" cy="252"/>
          </a:xfrm>
        </p:grpSpPr>
        <p:sp>
          <p:nvSpPr>
            <p:cNvPr id="2224" name="Rectangle 176"/>
            <p:cNvSpPr>
              <a:spLocks noChangeArrowheads="1"/>
            </p:cNvSpPr>
            <p:nvPr/>
          </p:nvSpPr>
          <p:spPr bwMode="auto">
            <a:xfrm rot="10799063">
              <a:off x="3773" y="620"/>
              <a:ext cx="423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Line 177"/>
            <p:cNvSpPr>
              <a:spLocks noChangeShapeType="1"/>
            </p:cNvSpPr>
            <p:nvPr/>
          </p:nvSpPr>
          <p:spPr bwMode="auto">
            <a:xfrm>
              <a:off x="3739" y="643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6" name="Line 178"/>
            <p:cNvSpPr>
              <a:spLocks noChangeShapeType="1"/>
            </p:cNvSpPr>
            <p:nvPr/>
          </p:nvSpPr>
          <p:spPr bwMode="auto">
            <a:xfrm>
              <a:off x="3796" y="583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7" name="Line 179"/>
            <p:cNvSpPr>
              <a:spLocks noChangeShapeType="1"/>
            </p:cNvSpPr>
            <p:nvPr/>
          </p:nvSpPr>
          <p:spPr bwMode="auto">
            <a:xfrm>
              <a:off x="4174" y="643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Line 180"/>
            <p:cNvSpPr>
              <a:spLocks noChangeShapeType="1"/>
            </p:cNvSpPr>
            <p:nvPr/>
          </p:nvSpPr>
          <p:spPr bwMode="auto">
            <a:xfrm>
              <a:off x="4174" y="583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9" name="Line 181"/>
            <p:cNvSpPr>
              <a:spLocks noChangeShapeType="1"/>
            </p:cNvSpPr>
            <p:nvPr/>
          </p:nvSpPr>
          <p:spPr bwMode="auto">
            <a:xfrm>
              <a:off x="3796" y="777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0" name="Line 182"/>
            <p:cNvSpPr>
              <a:spLocks noChangeShapeType="1"/>
            </p:cNvSpPr>
            <p:nvPr/>
          </p:nvSpPr>
          <p:spPr bwMode="auto">
            <a:xfrm>
              <a:off x="3739" y="77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Line 183"/>
            <p:cNvSpPr>
              <a:spLocks noChangeShapeType="1"/>
            </p:cNvSpPr>
            <p:nvPr/>
          </p:nvSpPr>
          <p:spPr bwMode="auto">
            <a:xfrm>
              <a:off x="4174" y="77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2" name="Line 184"/>
            <p:cNvSpPr>
              <a:spLocks noChangeShapeType="1"/>
            </p:cNvSpPr>
            <p:nvPr/>
          </p:nvSpPr>
          <p:spPr bwMode="auto">
            <a:xfrm>
              <a:off x="4174" y="777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33" name="Group 185"/>
          <p:cNvGrpSpPr>
            <a:grpSpLocks/>
          </p:cNvGrpSpPr>
          <p:nvPr/>
        </p:nvGrpSpPr>
        <p:grpSpPr bwMode="auto">
          <a:xfrm>
            <a:off x="5113338" y="927100"/>
            <a:ext cx="787400" cy="398463"/>
            <a:chOff x="3221" y="584"/>
            <a:chExt cx="496" cy="251"/>
          </a:xfrm>
        </p:grpSpPr>
        <p:sp>
          <p:nvSpPr>
            <p:cNvPr id="2234" name="Rectangle 186"/>
            <p:cNvSpPr>
              <a:spLocks noChangeArrowheads="1"/>
            </p:cNvSpPr>
            <p:nvPr/>
          </p:nvSpPr>
          <p:spPr bwMode="auto">
            <a:xfrm rot="10799063">
              <a:off x="3256" y="620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5" name="Line 187"/>
            <p:cNvSpPr>
              <a:spLocks noChangeShapeType="1"/>
            </p:cNvSpPr>
            <p:nvPr/>
          </p:nvSpPr>
          <p:spPr bwMode="auto">
            <a:xfrm>
              <a:off x="3221" y="643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6" name="Line 188"/>
            <p:cNvSpPr>
              <a:spLocks noChangeShapeType="1"/>
            </p:cNvSpPr>
            <p:nvPr/>
          </p:nvSpPr>
          <p:spPr bwMode="auto">
            <a:xfrm>
              <a:off x="3279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Line 189"/>
            <p:cNvSpPr>
              <a:spLocks noChangeShapeType="1"/>
            </p:cNvSpPr>
            <p:nvPr/>
          </p:nvSpPr>
          <p:spPr bwMode="auto">
            <a:xfrm>
              <a:off x="3657" y="643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8" name="Line 190"/>
            <p:cNvSpPr>
              <a:spLocks noChangeShapeType="1"/>
            </p:cNvSpPr>
            <p:nvPr/>
          </p:nvSpPr>
          <p:spPr bwMode="auto">
            <a:xfrm>
              <a:off x="3657" y="58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9" name="Line 191"/>
            <p:cNvSpPr>
              <a:spLocks noChangeShapeType="1"/>
            </p:cNvSpPr>
            <p:nvPr/>
          </p:nvSpPr>
          <p:spPr bwMode="auto">
            <a:xfrm>
              <a:off x="3279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Line 192"/>
            <p:cNvSpPr>
              <a:spLocks noChangeShapeType="1"/>
            </p:cNvSpPr>
            <p:nvPr/>
          </p:nvSpPr>
          <p:spPr bwMode="auto">
            <a:xfrm>
              <a:off x="3221" y="778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1" name="Line 193"/>
            <p:cNvSpPr>
              <a:spLocks noChangeShapeType="1"/>
            </p:cNvSpPr>
            <p:nvPr/>
          </p:nvSpPr>
          <p:spPr bwMode="auto">
            <a:xfrm>
              <a:off x="3657" y="77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2" name="Line 194"/>
            <p:cNvSpPr>
              <a:spLocks noChangeShapeType="1"/>
            </p:cNvSpPr>
            <p:nvPr/>
          </p:nvSpPr>
          <p:spPr bwMode="auto">
            <a:xfrm>
              <a:off x="3657" y="778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43" name="Group 195"/>
          <p:cNvGrpSpPr>
            <a:grpSpLocks/>
          </p:cNvGrpSpPr>
          <p:nvPr/>
        </p:nvGrpSpPr>
        <p:grpSpPr bwMode="auto">
          <a:xfrm>
            <a:off x="3470275" y="925513"/>
            <a:ext cx="787400" cy="398462"/>
            <a:chOff x="2186" y="583"/>
            <a:chExt cx="496" cy="251"/>
          </a:xfrm>
        </p:grpSpPr>
        <p:sp>
          <p:nvSpPr>
            <p:cNvPr id="2244" name="Rectangle 196"/>
            <p:cNvSpPr>
              <a:spLocks noChangeArrowheads="1"/>
            </p:cNvSpPr>
            <p:nvPr/>
          </p:nvSpPr>
          <p:spPr bwMode="auto">
            <a:xfrm rot="10799063">
              <a:off x="2220" y="619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5" name="Line 197"/>
            <p:cNvSpPr>
              <a:spLocks noChangeShapeType="1"/>
            </p:cNvSpPr>
            <p:nvPr/>
          </p:nvSpPr>
          <p:spPr bwMode="auto">
            <a:xfrm>
              <a:off x="2186" y="642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Line 198"/>
            <p:cNvSpPr>
              <a:spLocks noChangeShapeType="1"/>
            </p:cNvSpPr>
            <p:nvPr/>
          </p:nvSpPr>
          <p:spPr bwMode="auto">
            <a:xfrm>
              <a:off x="2243" y="583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7" name="Line 199"/>
            <p:cNvSpPr>
              <a:spLocks noChangeShapeType="1"/>
            </p:cNvSpPr>
            <p:nvPr/>
          </p:nvSpPr>
          <p:spPr bwMode="auto">
            <a:xfrm>
              <a:off x="2621" y="642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Line 200"/>
            <p:cNvSpPr>
              <a:spLocks noChangeShapeType="1"/>
            </p:cNvSpPr>
            <p:nvPr/>
          </p:nvSpPr>
          <p:spPr bwMode="auto">
            <a:xfrm>
              <a:off x="2621" y="583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Line 201"/>
            <p:cNvSpPr>
              <a:spLocks noChangeShapeType="1"/>
            </p:cNvSpPr>
            <p:nvPr/>
          </p:nvSpPr>
          <p:spPr bwMode="auto">
            <a:xfrm>
              <a:off x="2243" y="777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0" name="Line 202"/>
            <p:cNvSpPr>
              <a:spLocks noChangeShapeType="1"/>
            </p:cNvSpPr>
            <p:nvPr/>
          </p:nvSpPr>
          <p:spPr bwMode="auto">
            <a:xfrm>
              <a:off x="2186" y="77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1" name="Line 203"/>
            <p:cNvSpPr>
              <a:spLocks noChangeShapeType="1"/>
            </p:cNvSpPr>
            <p:nvPr/>
          </p:nvSpPr>
          <p:spPr bwMode="auto">
            <a:xfrm>
              <a:off x="2621" y="77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Line 204"/>
            <p:cNvSpPr>
              <a:spLocks noChangeShapeType="1"/>
            </p:cNvSpPr>
            <p:nvPr/>
          </p:nvSpPr>
          <p:spPr bwMode="auto">
            <a:xfrm>
              <a:off x="2621" y="777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53" name="Group 205"/>
          <p:cNvGrpSpPr>
            <a:grpSpLocks/>
          </p:cNvGrpSpPr>
          <p:nvPr/>
        </p:nvGrpSpPr>
        <p:grpSpPr bwMode="auto">
          <a:xfrm>
            <a:off x="1754188" y="276225"/>
            <a:ext cx="198437" cy="212725"/>
            <a:chOff x="1105" y="174"/>
            <a:chExt cx="125" cy="134"/>
          </a:xfrm>
        </p:grpSpPr>
        <p:sp>
          <p:nvSpPr>
            <p:cNvPr id="2254" name="Line 206"/>
            <p:cNvSpPr>
              <a:spLocks noChangeShapeType="1"/>
            </p:cNvSpPr>
            <p:nvPr/>
          </p:nvSpPr>
          <p:spPr bwMode="auto">
            <a:xfrm flipV="1">
              <a:off x="1105" y="27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Line 207"/>
            <p:cNvSpPr>
              <a:spLocks noChangeShapeType="1"/>
            </p:cNvSpPr>
            <p:nvPr/>
          </p:nvSpPr>
          <p:spPr bwMode="auto">
            <a:xfrm flipV="1">
              <a:off x="1136" y="24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" name="Line 208"/>
            <p:cNvSpPr>
              <a:spLocks noChangeShapeType="1"/>
            </p:cNvSpPr>
            <p:nvPr/>
          </p:nvSpPr>
          <p:spPr bwMode="auto">
            <a:xfrm flipV="1">
              <a:off x="1167" y="20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7" name="Line 209"/>
            <p:cNvSpPr>
              <a:spLocks noChangeShapeType="1"/>
            </p:cNvSpPr>
            <p:nvPr/>
          </p:nvSpPr>
          <p:spPr bwMode="auto">
            <a:xfrm flipV="1">
              <a:off x="1198" y="174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258" name="Line 210"/>
          <p:cNvSpPr>
            <a:spLocks noChangeShapeType="1"/>
          </p:cNvSpPr>
          <p:nvPr/>
        </p:nvSpPr>
        <p:spPr bwMode="auto">
          <a:xfrm>
            <a:off x="996950" y="24971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" name="Line 211"/>
          <p:cNvSpPr>
            <a:spLocks noChangeShapeType="1"/>
          </p:cNvSpPr>
          <p:nvPr/>
        </p:nvSpPr>
        <p:spPr bwMode="auto">
          <a:xfrm>
            <a:off x="1008063" y="2533650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0" name="Line 212"/>
          <p:cNvSpPr>
            <a:spLocks noChangeShapeType="1"/>
          </p:cNvSpPr>
          <p:nvPr/>
        </p:nvSpPr>
        <p:spPr bwMode="auto">
          <a:xfrm>
            <a:off x="971550" y="25701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1" name="Line 213"/>
          <p:cNvSpPr>
            <a:spLocks noChangeShapeType="1"/>
          </p:cNvSpPr>
          <p:nvPr/>
        </p:nvSpPr>
        <p:spPr bwMode="auto">
          <a:xfrm>
            <a:off x="1008063" y="260508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2" name="Line 214"/>
          <p:cNvSpPr>
            <a:spLocks noChangeShapeType="1"/>
          </p:cNvSpPr>
          <p:nvPr/>
        </p:nvSpPr>
        <p:spPr bwMode="auto">
          <a:xfrm>
            <a:off x="971550" y="26416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3" name="Line 215"/>
          <p:cNvSpPr>
            <a:spLocks noChangeShapeType="1"/>
          </p:cNvSpPr>
          <p:nvPr/>
        </p:nvSpPr>
        <p:spPr bwMode="auto">
          <a:xfrm>
            <a:off x="1008063" y="267811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4" name="Line 216"/>
          <p:cNvSpPr>
            <a:spLocks noChangeShapeType="1"/>
          </p:cNvSpPr>
          <p:nvPr/>
        </p:nvSpPr>
        <p:spPr bwMode="auto">
          <a:xfrm>
            <a:off x="1000125" y="2713038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5" name="Line 217"/>
          <p:cNvSpPr>
            <a:spLocks noChangeShapeType="1"/>
          </p:cNvSpPr>
          <p:nvPr/>
        </p:nvSpPr>
        <p:spPr bwMode="auto">
          <a:xfrm>
            <a:off x="971550" y="27495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6" name="Line 218"/>
          <p:cNvSpPr>
            <a:spLocks noChangeShapeType="1"/>
          </p:cNvSpPr>
          <p:nvPr/>
        </p:nvSpPr>
        <p:spPr bwMode="auto">
          <a:xfrm>
            <a:off x="998538" y="2786063"/>
            <a:ext cx="1063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7" name="Line 219"/>
          <p:cNvSpPr>
            <a:spLocks noChangeShapeType="1"/>
          </p:cNvSpPr>
          <p:nvPr/>
        </p:nvSpPr>
        <p:spPr bwMode="auto">
          <a:xfrm>
            <a:off x="971550" y="28209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8" name="Line 220"/>
          <p:cNvSpPr>
            <a:spLocks noChangeShapeType="1"/>
          </p:cNvSpPr>
          <p:nvPr/>
        </p:nvSpPr>
        <p:spPr bwMode="auto">
          <a:xfrm>
            <a:off x="990600" y="2857500"/>
            <a:ext cx="1143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69" name="Line 221"/>
          <p:cNvSpPr>
            <a:spLocks noChangeShapeType="1"/>
          </p:cNvSpPr>
          <p:nvPr/>
        </p:nvSpPr>
        <p:spPr bwMode="auto">
          <a:xfrm>
            <a:off x="971550" y="28940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0" name="Line 222"/>
          <p:cNvSpPr>
            <a:spLocks noChangeShapeType="1"/>
          </p:cNvSpPr>
          <p:nvPr/>
        </p:nvSpPr>
        <p:spPr bwMode="auto">
          <a:xfrm>
            <a:off x="971550" y="29289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1" name="Line 223"/>
          <p:cNvSpPr>
            <a:spLocks noChangeShapeType="1"/>
          </p:cNvSpPr>
          <p:nvPr/>
        </p:nvSpPr>
        <p:spPr bwMode="auto">
          <a:xfrm>
            <a:off x="1031875" y="276701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2" name="Line 224"/>
          <p:cNvSpPr>
            <a:spLocks noChangeShapeType="1"/>
          </p:cNvSpPr>
          <p:nvPr/>
        </p:nvSpPr>
        <p:spPr bwMode="auto">
          <a:xfrm>
            <a:off x="1031875" y="2803525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3" name="Line 225"/>
          <p:cNvSpPr>
            <a:spLocks noChangeShapeType="1"/>
          </p:cNvSpPr>
          <p:nvPr/>
        </p:nvSpPr>
        <p:spPr bwMode="auto">
          <a:xfrm>
            <a:off x="1031875" y="284003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4" name="Line 226"/>
          <p:cNvSpPr>
            <a:spLocks noChangeShapeType="1"/>
          </p:cNvSpPr>
          <p:nvPr/>
        </p:nvSpPr>
        <p:spPr bwMode="auto">
          <a:xfrm>
            <a:off x="1031875" y="287496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5" name="Line 227"/>
          <p:cNvSpPr>
            <a:spLocks noChangeShapeType="1"/>
          </p:cNvSpPr>
          <p:nvPr/>
        </p:nvSpPr>
        <p:spPr bwMode="auto">
          <a:xfrm>
            <a:off x="1031875" y="2911475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6" name="Line 228"/>
          <p:cNvSpPr>
            <a:spLocks noChangeShapeType="1"/>
          </p:cNvSpPr>
          <p:nvPr/>
        </p:nvSpPr>
        <p:spPr bwMode="auto">
          <a:xfrm>
            <a:off x="996950" y="24971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7" name="Line 229"/>
          <p:cNvSpPr>
            <a:spLocks noChangeShapeType="1"/>
          </p:cNvSpPr>
          <p:nvPr/>
        </p:nvSpPr>
        <p:spPr bwMode="auto">
          <a:xfrm>
            <a:off x="1008063" y="246221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8" name="Line 230"/>
          <p:cNvSpPr>
            <a:spLocks noChangeShapeType="1"/>
          </p:cNvSpPr>
          <p:nvPr/>
        </p:nvSpPr>
        <p:spPr bwMode="auto">
          <a:xfrm>
            <a:off x="971550" y="24257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79" name="Line 231"/>
          <p:cNvSpPr>
            <a:spLocks noChangeShapeType="1"/>
          </p:cNvSpPr>
          <p:nvPr/>
        </p:nvSpPr>
        <p:spPr bwMode="auto">
          <a:xfrm>
            <a:off x="996950" y="23542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0" name="Line 232"/>
          <p:cNvSpPr>
            <a:spLocks noChangeShapeType="1"/>
          </p:cNvSpPr>
          <p:nvPr/>
        </p:nvSpPr>
        <p:spPr bwMode="auto">
          <a:xfrm>
            <a:off x="1008063" y="238918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1" name="Line 233"/>
          <p:cNvSpPr>
            <a:spLocks noChangeShapeType="1"/>
          </p:cNvSpPr>
          <p:nvPr/>
        </p:nvSpPr>
        <p:spPr bwMode="auto">
          <a:xfrm>
            <a:off x="996950" y="23542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2" name="Line 234"/>
          <p:cNvSpPr>
            <a:spLocks noChangeShapeType="1"/>
          </p:cNvSpPr>
          <p:nvPr/>
        </p:nvSpPr>
        <p:spPr bwMode="auto">
          <a:xfrm>
            <a:off x="1008063" y="2317750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3" name="Line 235"/>
          <p:cNvSpPr>
            <a:spLocks noChangeShapeType="1"/>
          </p:cNvSpPr>
          <p:nvPr/>
        </p:nvSpPr>
        <p:spPr bwMode="auto">
          <a:xfrm>
            <a:off x="971550" y="22812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4" name="Line 236"/>
          <p:cNvSpPr>
            <a:spLocks noChangeShapeType="1"/>
          </p:cNvSpPr>
          <p:nvPr/>
        </p:nvSpPr>
        <p:spPr bwMode="auto">
          <a:xfrm>
            <a:off x="895350" y="2216150"/>
            <a:ext cx="8736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5" name="Line 237"/>
          <p:cNvSpPr>
            <a:spLocks noChangeShapeType="1"/>
          </p:cNvSpPr>
          <p:nvPr/>
        </p:nvSpPr>
        <p:spPr bwMode="auto">
          <a:xfrm>
            <a:off x="996950" y="19351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6" name="Line 238"/>
          <p:cNvSpPr>
            <a:spLocks noChangeShapeType="1"/>
          </p:cNvSpPr>
          <p:nvPr/>
        </p:nvSpPr>
        <p:spPr bwMode="auto">
          <a:xfrm>
            <a:off x="1008063" y="190023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7" name="Line 239"/>
          <p:cNvSpPr>
            <a:spLocks noChangeShapeType="1"/>
          </p:cNvSpPr>
          <p:nvPr/>
        </p:nvSpPr>
        <p:spPr bwMode="auto">
          <a:xfrm>
            <a:off x="971550" y="18637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8" name="Line 240"/>
          <p:cNvSpPr>
            <a:spLocks noChangeShapeType="1"/>
          </p:cNvSpPr>
          <p:nvPr/>
        </p:nvSpPr>
        <p:spPr bwMode="auto">
          <a:xfrm>
            <a:off x="1008063" y="182721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89" name="Line 241"/>
          <p:cNvSpPr>
            <a:spLocks noChangeShapeType="1"/>
          </p:cNvSpPr>
          <p:nvPr/>
        </p:nvSpPr>
        <p:spPr bwMode="auto">
          <a:xfrm>
            <a:off x="971550" y="17922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0" name="Line 242"/>
          <p:cNvSpPr>
            <a:spLocks noChangeShapeType="1"/>
          </p:cNvSpPr>
          <p:nvPr/>
        </p:nvSpPr>
        <p:spPr bwMode="auto">
          <a:xfrm>
            <a:off x="1008063" y="1755775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1" name="Line 243"/>
          <p:cNvSpPr>
            <a:spLocks noChangeShapeType="1"/>
          </p:cNvSpPr>
          <p:nvPr/>
        </p:nvSpPr>
        <p:spPr bwMode="auto">
          <a:xfrm>
            <a:off x="1000125" y="1719263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2" name="Line 244"/>
          <p:cNvSpPr>
            <a:spLocks noChangeShapeType="1"/>
          </p:cNvSpPr>
          <p:nvPr/>
        </p:nvSpPr>
        <p:spPr bwMode="auto">
          <a:xfrm>
            <a:off x="971550" y="16843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3" name="Line 245"/>
          <p:cNvSpPr>
            <a:spLocks noChangeShapeType="1"/>
          </p:cNvSpPr>
          <p:nvPr/>
        </p:nvSpPr>
        <p:spPr bwMode="auto">
          <a:xfrm>
            <a:off x="998538" y="1647825"/>
            <a:ext cx="1063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4" name="Line 246"/>
          <p:cNvSpPr>
            <a:spLocks noChangeShapeType="1"/>
          </p:cNvSpPr>
          <p:nvPr/>
        </p:nvSpPr>
        <p:spPr bwMode="auto">
          <a:xfrm>
            <a:off x="971550" y="16113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5" name="Line 247"/>
          <p:cNvSpPr>
            <a:spLocks noChangeShapeType="1"/>
          </p:cNvSpPr>
          <p:nvPr/>
        </p:nvSpPr>
        <p:spPr bwMode="auto">
          <a:xfrm>
            <a:off x="990600" y="1576388"/>
            <a:ext cx="1143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6" name="Line 248"/>
          <p:cNvSpPr>
            <a:spLocks noChangeShapeType="1"/>
          </p:cNvSpPr>
          <p:nvPr/>
        </p:nvSpPr>
        <p:spPr bwMode="auto">
          <a:xfrm>
            <a:off x="971550" y="15398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7" name="Line 249"/>
          <p:cNvSpPr>
            <a:spLocks noChangeShapeType="1"/>
          </p:cNvSpPr>
          <p:nvPr/>
        </p:nvSpPr>
        <p:spPr bwMode="auto">
          <a:xfrm>
            <a:off x="971550" y="15033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8" name="Line 250"/>
          <p:cNvSpPr>
            <a:spLocks noChangeShapeType="1"/>
          </p:cNvSpPr>
          <p:nvPr/>
        </p:nvSpPr>
        <p:spPr bwMode="auto">
          <a:xfrm>
            <a:off x="1031875" y="166528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99" name="Line 251"/>
          <p:cNvSpPr>
            <a:spLocks noChangeShapeType="1"/>
          </p:cNvSpPr>
          <p:nvPr/>
        </p:nvSpPr>
        <p:spPr bwMode="auto">
          <a:xfrm>
            <a:off x="1031875" y="163036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0" name="Line 252"/>
          <p:cNvSpPr>
            <a:spLocks noChangeShapeType="1"/>
          </p:cNvSpPr>
          <p:nvPr/>
        </p:nvSpPr>
        <p:spPr bwMode="auto">
          <a:xfrm>
            <a:off x="1031875" y="1593850"/>
            <a:ext cx="730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1" name="Line 253"/>
          <p:cNvSpPr>
            <a:spLocks noChangeShapeType="1"/>
          </p:cNvSpPr>
          <p:nvPr/>
        </p:nvSpPr>
        <p:spPr bwMode="auto">
          <a:xfrm>
            <a:off x="1031875" y="1557338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2" name="Line 254"/>
          <p:cNvSpPr>
            <a:spLocks noChangeShapeType="1"/>
          </p:cNvSpPr>
          <p:nvPr/>
        </p:nvSpPr>
        <p:spPr bwMode="auto">
          <a:xfrm>
            <a:off x="1031875" y="1522413"/>
            <a:ext cx="730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>
            <a:off x="996950" y="19351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4" name="Line 256"/>
          <p:cNvSpPr>
            <a:spLocks noChangeShapeType="1"/>
          </p:cNvSpPr>
          <p:nvPr/>
        </p:nvSpPr>
        <p:spPr bwMode="auto">
          <a:xfrm>
            <a:off x="1008063" y="1971675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5" name="Line 257"/>
          <p:cNvSpPr>
            <a:spLocks noChangeShapeType="1"/>
          </p:cNvSpPr>
          <p:nvPr/>
        </p:nvSpPr>
        <p:spPr bwMode="auto">
          <a:xfrm>
            <a:off x="971550" y="20081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6" name="Line 258"/>
          <p:cNvSpPr>
            <a:spLocks noChangeShapeType="1"/>
          </p:cNvSpPr>
          <p:nvPr/>
        </p:nvSpPr>
        <p:spPr bwMode="auto">
          <a:xfrm>
            <a:off x="996950" y="207962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7" name="Line 259"/>
          <p:cNvSpPr>
            <a:spLocks noChangeShapeType="1"/>
          </p:cNvSpPr>
          <p:nvPr/>
        </p:nvSpPr>
        <p:spPr bwMode="auto">
          <a:xfrm>
            <a:off x="1008063" y="204311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8" name="Line 260"/>
          <p:cNvSpPr>
            <a:spLocks noChangeShapeType="1"/>
          </p:cNvSpPr>
          <p:nvPr/>
        </p:nvSpPr>
        <p:spPr bwMode="auto">
          <a:xfrm>
            <a:off x="996950" y="207962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09" name="Line 261"/>
          <p:cNvSpPr>
            <a:spLocks noChangeShapeType="1"/>
          </p:cNvSpPr>
          <p:nvPr/>
        </p:nvSpPr>
        <p:spPr bwMode="auto">
          <a:xfrm>
            <a:off x="1008063" y="211613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0" name="Line 262"/>
          <p:cNvSpPr>
            <a:spLocks noChangeShapeType="1"/>
          </p:cNvSpPr>
          <p:nvPr/>
        </p:nvSpPr>
        <p:spPr bwMode="auto">
          <a:xfrm>
            <a:off x="971550" y="21526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1" name="Line 263"/>
          <p:cNvSpPr>
            <a:spLocks noChangeShapeType="1"/>
          </p:cNvSpPr>
          <p:nvPr/>
        </p:nvSpPr>
        <p:spPr bwMode="auto">
          <a:xfrm>
            <a:off x="9353550" y="24971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2" name="Line 264"/>
          <p:cNvSpPr>
            <a:spLocks noChangeShapeType="1"/>
          </p:cNvSpPr>
          <p:nvPr/>
        </p:nvSpPr>
        <p:spPr bwMode="auto">
          <a:xfrm>
            <a:off x="9353550" y="253365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3" name="Line 265"/>
          <p:cNvSpPr>
            <a:spLocks noChangeShapeType="1"/>
          </p:cNvSpPr>
          <p:nvPr/>
        </p:nvSpPr>
        <p:spPr bwMode="auto">
          <a:xfrm>
            <a:off x="9353550" y="257016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4" name="Line 266"/>
          <p:cNvSpPr>
            <a:spLocks noChangeShapeType="1"/>
          </p:cNvSpPr>
          <p:nvPr/>
        </p:nvSpPr>
        <p:spPr bwMode="auto">
          <a:xfrm>
            <a:off x="9353550" y="260508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5" name="Line 267"/>
          <p:cNvSpPr>
            <a:spLocks noChangeShapeType="1"/>
          </p:cNvSpPr>
          <p:nvPr/>
        </p:nvSpPr>
        <p:spPr bwMode="auto">
          <a:xfrm>
            <a:off x="9353550" y="264160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6" name="Line 268"/>
          <p:cNvSpPr>
            <a:spLocks noChangeShapeType="1"/>
          </p:cNvSpPr>
          <p:nvPr/>
        </p:nvSpPr>
        <p:spPr bwMode="auto">
          <a:xfrm>
            <a:off x="9353550" y="267811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>
            <a:off x="9353550" y="2713038"/>
            <a:ext cx="103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8" name="Line 270"/>
          <p:cNvSpPr>
            <a:spLocks noChangeShapeType="1"/>
          </p:cNvSpPr>
          <p:nvPr/>
        </p:nvSpPr>
        <p:spPr bwMode="auto">
          <a:xfrm>
            <a:off x="9353550" y="274955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19" name="Line 271"/>
          <p:cNvSpPr>
            <a:spLocks noChangeShapeType="1"/>
          </p:cNvSpPr>
          <p:nvPr/>
        </p:nvSpPr>
        <p:spPr bwMode="auto">
          <a:xfrm>
            <a:off x="9353550" y="2786063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0" name="Line 272"/>
          <p:cNvSpPr>
            <a:spLocks noChangeShapeType="1"/>
          </p:cNvSpPr>
          <p:nvPr/>
        </p:nvSpPr>
        <p:spPr bwMode="auto">
          <a:xfrm>
            <a:off x="9353550" y="282098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1" name="Line 273"/>
          <p:cNvSpPr>
            <a:spLocks noChangeShapeType="1"/>
          </p:cNvSpPr>
          <p:nvPr/>
        </p:nvSpPr>
        <p:spPr bwMode="auto">
          <a:xfrm>
            <a:off x="9353550" y="2857500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2" name="Line 274"/>
          <p:cNvSpPr>
            <a:spLocks noChangeShapeType="1"/>
          </p:cNvSpPr>
          <p:nvPr/>
        </p:nvSpPr>
        <p:spPr bwMode="auto">
          <a:xfrm>
            <a:off x="9353550" y="289401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3" name="Line 275"/>
          <p:cNvSpPr>
            <a:spLocks noChangeShapeType="1"/>
          </p:cNvSpPr>
          <p:nvPr/>
        </p:nvSpPr>
        <p:spPr bwMode="auto">
          <a:xfrm>
            <a:off x="9353550" y="292893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4" name="Line 276"/>
          <p:cNvSpPr>
            <a:spLocks noChangeShapeType="1"/>
          </p:cNvSpPr>
          <p:nvPr/>
        </p:nvSpPr>
        <p:spPr bwMode="auto">
          <a:xfrm>
            <a:off x="9353550" y="276701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5" name="Line 277"/>
          <p:cNvSpPr>
            <a:spLocks noChangeShapeType="1"/>
          </p:cNvSpPr>
          <p:nvPr/>
        </p:nvSpPr>
        <p:spPr bwMode="auto">
          <a:xfrm>
            <a:off x="9353550" y="280352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6" name="Line 278"/>
          <p:cNvSpPr>
            <a:spLocks noChangeShapeType="1"/>
          </p:cNvSpPr>
          <p:nvPr/>
        </p:nvSpPr>
        <p:spPr bwMode="auto">
          <a:xfrm>
            <a:off x="9353550" y="284003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7" name="Line 279"/>
          <p:cNvSpPr>
            <a:spLocks noChangeShapeType="1"/>
          </p:cNvSpPr>
          <p:nvPr/>
        </p:nvSpPr>
        <p:spPr bwMode="auto">
          <a:xfrm>
            <a:off x="9353550" y="287496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8" name="Line 280"/>
          <p:cNvSpPr>
            <a:spLocks noChangeShapeType="1"/>
          </p:cNvSpPr>
          <p:nvPr/>
        </p:nvSpPr>
        <p:spPr bwMode="auto">
          <a:xfrm>
            <a:off x="9353550" y="29114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29" name="Line 281"/>
          <p:cNvSpPr>
            <a:spLocks noChangeShapeType="1"/>
          </p:cNvSpPr>
          <p:nvPr/>
        </p:nvSpPr>
        <p:spPr bwMode="auto">
          <a:xfrm>
            <a:off x="9353550" y="2497138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0" name="Line 282"/>
          <p:cNvSpPr>
            <a:spLocks noChangeShapeType="1"/>
          </p:cNvSpPr>
          <p:nvPr/>
        </p:nvSpPr>
        <p:spPr bwMode="auto">
          <a:xfrm>
            <a:off x="9353550" y="246221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1" name="Line 283"/>
          <p:cNvSpPr>
            <a:spLocks noChangeShapeType="1"/>
          </p:cNvSpPr>
          <p:nvPr/>
        </p:nvSpPr>
        <p:spPr bwMode="auto">
          <a:xfrm>
            <a:off x="9353550" y="242570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2" name="Line 284"/>
          <p:cNvSpPr>
            <a:spLocks noChangeShapeType="1"/>
          </p:cNvSpPr>
          <p:nvPr/>
        </p:nvSpPr>
        <p:spPr bwMode="auto">
          <a:xfrm>
            <a:off x="9353550" y="23542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3" name="Line 285"/>
          <p:cNvSpPr>
            <a:spLocks noChangeShapeType="1"/>
          </p:cNvSpPr>
          <p:nvPr/>
        </p:nvSpPr>
        <p:spPr bwMode="auto">
          <a:xfrm>
            <a:off x="9353550" y="238918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4" name="Line 286"/>
          <p:cNvSpPr>
            <a:spLocks noChangeShapeType="1"/>
          </p:cNvSpPr>
          <p:nvPr/>
        </p:nvSpPr>
        <p:spPr bwMode="auto">
          <a:xfrm>
            <a:off x="9353550" y="23542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>
            <a:off x="9353550" y="231775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6" name="Line 288"/>
          <p:cNvSpPr>
            <a:spLocks noChangeShapeType="1"/>
          </p:cNvSpPr>
          <p:nvPr/>
        </p:nvSpPr>
        <p:spPr bwMode="auto">
          <a:xfrm>
            <a:off x="9353550" y="228123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7" name="Line 289"/>
          <p:cNvSpPr>
            <a:spLocks noChangeShapeType="1"/>
          </p:cNvSpPr>
          <p:nvPr/>
        </p:nvSpPr>
        <p:spPr bwMode="auto">
          <a:xfrm>
            <a:off x="9353550" y="19351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8" name="Line 290"/>
          <p:cNvSpPr>
            <a:spLocks noChangeShapeType="1"/>
          </p:cNvSpPr>
          <p:nvPr/>
        </p:nvSpPr>
        <p:spPr bwMode="auto">
          <a:xfrm>
            <a:off x="9353550" y="190023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39" name="Line 291"/>
          <p:cNvSpPr>
            <a:spLocks noChangeShapeType="1"/>
          </p:cNvSpPr>
          <p:nvPr/>
        </p:nvSpPr>
        <p:spPr bwMode="auto">
          <a:xfrm>
            <a:off x="9353550" y="186372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0" name="Line 292"/>
          <p:cNvSpPr>
            <a:spLocks noChangeShapeType="1"/>
          </p:cNvSpPr>
          <p:nvPr/>
        </p:nvSpPr>
        <p:spPr bwMode="auto">
          <a:xfrm>
            <a:off x="9353550" y="182721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1" name="Line 293"/>
          <p:cNvSpPr>
            <a:spLocks noChangeShapeType="1"/>
          </p:cNvSpPr>
          <p:nvPr/>
        </p:nvSpPr>
        <p:spPr bwMode="auto">
          <a:xfrm>
            <a:off x="9353550" y="179228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2" name="Line 294"/>
          <p:cNvSpPr>
            <a:spLocks noChangeShapeType="1"/>
          </p:cNvSpPr>
          <p:nvPr/>
        </p:nvSpPr>
        <p:spPr bwMode="auto">
          <a:xfrm>
            <a:off x="9353550" y="1755775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3" name="Line 295"/>
          <p:cNvSpPr>
            <a:spLocks noChangeShapeType="1"/>
          </p:cNvSpPr>
          <p:nvPr/>
        </p:nvSpPr>
        <p:spPr bwMode="auto">
          <a:xfrm>
            <a:off x="9353550" y="1719263"/>
            <a:ext cx="103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4" name="Line 296"/>
          <p:cNvSpPr>
            <a:spLocks noChangeShapeType="1"/>
          </p:cNvSpPr>
          <p:nvPr/>
        </p:nvSpPr>
        <p:spPr bwMode="auto">
          <a:xfrm>
            <a:off x="9353550" y="168433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5" name="Line 297"/>
          <p:cNvSpPr>
            <a:spLocks noChangeShapeType="1"/>
          </p:cNvSpPr>
          <p:nvPr/>
        </p:nvSpPr>
        <p:spPr bwMode="auto">
          <a:xfrm>
            <a:off x="9353550" y="1647825"/>
            <a:ext cx="1047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6" name="Line 298"/>
          <p:cNvSpPr>
            <a:spLocks noChangeShapeType="1"/>
          </p:cNvSpPr>
          <p:nvPr/>
        </p:nvSpPr>
        <p:spPr bwMode="auto">
          <a:xfrm>
            <a:off x="9353550" y="161131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7" name="Line 299"/>
          <p:cNvSpPr>
            <a:spLocks noChangeShapeType="1"/>
          </p:cNvSpPr>
          <p:nvPr/>
        </p:nvSpPr>
        <p:spPr bwMode="auto">
          <a:xfrm>
            <a:off x="9353550" y="1576388"/>
            <a:ext cx="112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8" name="Line 300"/>
          <p:cNvSpPr>
            <a:spLocks noChangeShapeType="1"/>
          </p:cNvSpPr>
          <p:nvPr/>
        </p:nvSpPr>
        <p:spPr bwMode="auto">
          <a:xfrm>
            <a:off x="9353550" y="153987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49" name="Line 301"/>
          <p:cNvSpPr>
            <a:spLocks noChangeShapeType="1"/>
          </p:cNvSpPr>
          <p:nvPr/>
        </p:nvSpPr>
        <p:spPr bwMode="auto">
          <a:xfrm>
            <a:off x="9353550" y="150336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0" name="Line 302"/>
          <p:cNvSpPr>
            <a:spLocks noChangeShapeType="1"/>
          </p:cNvSpPr>
          <p:nvPr/>
        </p:nvSpPr>
        <p:spPr bwMode="auto">
          <a:xfrm>
            <a:off x="9353550" y="16652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1" name="Line 303"/>
          <p:cNvSpPr>
            <a:spLocks noChangeShapeType="1"/>
          </p:cNvSpPr>
          <p:nvPr/>
        </p:nvSpPr>
        <p:spPr bwMode="auto">
          <a:xfrm>
            <a:off x="9353550" y="163036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2" name="Line 304"/>
          <p:cNvSpPr>
            <a:spLocks noChangeShapeType="1"/>
          </p:cNvSpPr>
          <p:nvPr/>
        </p:nvSpPr>
        <p:spPr bwMode="auto">
          <a:xfrm>
            <a:off x="9353550" y="15938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3" name="Line 305"/>
          <p:cNvSpPr>
            <a:spLocks noChangeShapeType="1"/>
          </p:cNvSpPr>
          <p:nvPr/>
        </p:nvSpPr>
        <p:spPr bwMode="auto">
          <a:xfrm>
            <a:off x="9353550" y="155733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4" name="Line 306"/>
          <p:cNvSpPr>
            <a:spLocks noChangeShapeType="1"/>
          </p:cNvSpPr>
          <p:nvPr/>
        </p:nvSpPr>
        <p:spPr bwMode="auto">
          <a:xfrm>
            <a:off x="9353550" y="152241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5" name="Line 307"/>
          <p:cNvSpPr>
            <a:spLocks noChangeShapeType="1"/>
          </p:cNvSpPr>
          <p:nvPr/>
        </p:nvSpPr>
        <p:spPr bwMode="auto">
          <a:xfrm>
            <a:off x="9353550" y="193516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6" name="Line 308"/>
          <p:cNvSpPr>
            <a:spLocks noChangeShapeType="1"/>
          </p:cNvSpPr>
          <p:nvPr/>
        </p:nvSpPr>
        <p:spPr bwMode="auto">
          <a:xfrm>
            <a:off x="9353550" y="1971675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7" name="Line 309"/>
          <p:cNvSpPr>
            <a:spLocks noChangeShapeType="1"/>
          </p:cNvSpPr>
          <p:nvPr/>
        </p:nvSpPr>
        <p:spPr bwMode="auto">
          <a:xfrm>
            <a:off x="9353550" y="200818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8" name="Line 310"/>
          <p:cNvSpPr>
            <a:spLocks noChangeShapeType="1"/>
          </p:cNvSpPr>
          <p:nvPr/>
        </p:nvSpPr>
        <p:spPr bwMode="auto">
          <a:xfrm>
            <a:off x="9353550" y="207962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9" name="Line 311"/>
          <p:cNvSpPr>
            <a:spLocks noChangeShapeType="1"/>
          </p:cNvSpPr>
          <p:nvPr/>
        </p:nvSpPr>
        <p:spPr bwMode="auto">
          <a:xfrm>
            <a:off x="9353550" y="204311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0" name="Line 312"/>
          <p:cNvSpPr>
            <a:spLocks noChangeShapeType="1"/>
          </p:cNvSpPr>
          <p:nvPr/>
        </p:nvSpPr>
        <p:spPr bwMode="auto">
          <a:xfrm>
            <a:off x="9353550" y="207962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1" name="Line 313"/>
          <p:cNvSpPr>
            <a:spLocks noChangeShapeType="1"/>
          </p:cNvSpPr>
          <p:nvPr/>
        </p:nvSpPr>
        <p:spPr bwMode="auto">
          <a:xfrm>
            <a:off x="9353550" y="211613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2" name="Line 314"/>
          <p:cNvSpPr>
            <a:spLocks noChangeShapeType="1"/>
          </p:cNvSpPr>
          <p:nvPr/>
        </p:nvSpPr>
        <p:spPr bwMode="auto">
          <a:xfrm>
            <a:off x="9353550" y="215265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3" name="Line 315"/>
          <p:cNvSpPr>
            <a:spLocks noChangeShapeType="1"/>
          </p:cNvSpPr>
          <p:nvPr/>
        </p:nvSpPr>
        <p:spPr bwMode="auto">
          <a:xfrm>
            <a:off x="3057525" y="3994150"/>
            <a:ext cx="1588" cy="111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4" name="Line 316"/>
          <p:cNvSpPr>
            <a:spLocks noChangeShapeType="1"/>
          </p:cNvSpPr>
          <p:nvPr/>
        </p:nvSpPr>
        <p:spPr bwMode="auto">
          <a:xfrm>
            <a:off x="3057525" y="2128838"/>
            <a:ext cx="1588" cy="180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5" name="Line 317"/>
          <p:cNvSpPr>
            <a:spLocks noChangeShapeType="1"/>
          </p:cNvSpPr>
          <p:nvPr/>
        </p:nvSpPr>
        <p:spPr bwMode="auto">
          <a:xfrm>
            <a:off x="3057525" y="311150"/>
            <a:ext cx="1588" cy="101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6" name="Line 318"/>
          <p:cNvSpPr>
            <a:spLocks noChangeShapeType="1"/>
          </p:cNvSpPr>
          <p:nvPr/>
        </p:nvSpPr>
        <p:spPr bwMode="auto">
          <a:xfrm>
            <a:off x="4703763" y="3994150"/>
            <a:ext cx="1587" cy="111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7" name="Line 319"/>
          <p:cNvSpPr>
            <a:spLocks noChangeShapeType="1"/>
          </p:cNvSpPr>
          <p:nvPr/>
        </p:nvSpPr>
        <p:spPr bwMode="auto">
          <a:xfrm>
            <a:off x="4703763" y="2128838"/>
            <a:ext cx="1587" cy="180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8" name="Line 320"/>
          <p:cNvSpPr>
            <a:spLocks noChangeShapeType="1"/>
          </p:cNvSpPr>
          <p:nvPr/>
        </p:nvSpPr>
        <p:spPr bwMode="auto">
          <a:xfrm>
            <a:off x="4703763" y="311150"/>
            <a:ext cx="1587" cy="101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69" name="Line 321"/>
          <p:cNvSpPr>
            <a:spLocks noChangeShapeType="1"/>
          </p:cNvSpPr>
          <p:nvPr/>
        </p:nvSpPr>
        <p:spPr bwMode="auto">
          <a:xfrm>
            <a:off x="6315075" y="3994150"/>
            <a:ext cx="1588" cy="111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0" name="Line 322"/>
          <p:cNvSpPr>
            <a:spLocks noChangeShapeType="1"/>
          </p:cNvSpPr>
          <p:nvPr/>
        </p:nvSpPr>
        <p:spPr bwMode="auto">
          <a:xfrm>
            <a:off x="6315075" y="2128838"/>
            <a:ext cx="1588" cy="180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1" name="Line 323"/>
          <p:cNvSpPr>
            <a:spLocks noChangeShapeType="1"/>
          </p:cNvSpPr>
          <p:nvPr/>
        </p:nvSpPr>
        <p:spPr bwMode="auto">
          <a:xfrm>
            <a:off x="6315075" y="311150"/>
            <a:ext cx="1588" cy="101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2" name="Line 324"/>
          <p:cNvSpPr>
            <a:spLocks noChangeShapeType="1"/>
          </p:cNvSpPr>
          <p:nvPr/>
        </p:nvSpPr>
        <p:spPr bwMode="auto">
          <a:xfrm>
            <a:off x="7959725" y="3994150"/>
            <a:ext cx="1588" cy="111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3" name="Line 325"/>
          <p:cNvSpPr>
            <a:spLocks noChangeShapeType="1"/>
          </p:cNvSpPr>
          <p:nvPr/>
        </p:nvSpPr>
        <p:spPr bwMode="auto">
          <a:xfrm>
            <a:off x="7959725" y="2128838"/>
            <a:ext cx="1588" cy="1809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4" name="Line 326"/>
          <p:cNvSpPr>
            <a:spLocks noChangeShapeType="1"/>
          </p:cNvSpPr>
          <p:nvPr/>
        </p:nvSpPr>
        <p:spPr bwMode="auto">
          <a:xfrm>
            <a:off x="7959725" y="311150"/>
            <a:ext cx="1588" cy="1016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5" name="Line 327"/>
          <p:cNvSpPr>
            <a:spLocks noChangeShapeType="1"/>
          </p:cNvSpPr>
          <p:nvPr/>
        </p:nvSpPr>
        <p:spPr bwMode="auto">
          <a:xfrm>
            <a:off x="3876675" y="3986213"/>
            <a:ext cx="1588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6" name="Line 328"/>
          <p:cNvSpPr>
            <a:spLocks noChangeShapeType="1"/>
          </p:cNvSpPr>
          <p:nvPr/>
        </p:nvSpPr>
        <p:spPr bwMode="auto">
          <a:xfrm>
            <a:off x="3876675" y="2566988"/>
            <a:ext cx="1588" cy="1412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7" name="Line 329"/>
          <p:cNvSpPr>
            <a:spLocks noChangeShapeType="1"/>
          </p:cNvSpPr>
          <p:nvPr/>
        </p:nvSpPr>
        <p:spPr bwMode="auto">
          <a:xfrm>
            <a:off x="3876675" y="1728788"/>
            <a:ext cx="1588" cy="147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8" name="Line 330"/>
          <p:cNvSpPr>
            <a:spLocks noChangeShapeType="1"/>
          </p:cNvSpPr>
          <p:nvPr/>
        </p:nvSpPr>
        <p:spPr bwMode="auto">
          <a:xfrm>
            <a:off x="3876675" y="341313"/>
            <a:ext cx="1588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79" name="Line 331"/>
          <p:cNvSpPr>
            <a:spLocks noChangeShapeType="1"/>
          </p:cNvSpPr>
          <p:nvPr/>
        </p:nvSpPr>
        <p:spPr bwMode="auto">
          <a:xfrm>
            <a:off x="5526088" y="398621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0" name="Line 332"/>
          <p:cNvSpPr>
            <a:spLocks noChangeShapeType="1"/>
          </p:cNvSpPr>
          <p:nvPr/>
        </p:nvSpPr>
        <p:spPr bwMode="auto">
          <a:xfrm>
            <a:off x="5526088" y="2566988"/>
            <a:ext cx="1587" cy="1412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1" name="Line 333"/>
          <p:cNvSpPr>
            <a:spLocks noChangeShapeType="1"/>
          </p:cNvSpPr>
          <p:nvPr/>
        </p:nvSpPr>
        <p:spPr bwMode="auto">
          <a:xfrm>
            <a:off x="5526088" y="1728788"/>
            <a:ext cx="1587" cy="147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2" name="Line 334"/>
          <p:cNvSpPr>
            <a:spLocks noChangeShapeType="1"/>
          </p:cNvSpPr>
          <p:nvPr/>
        </p:nvSpPr>
        <p:spPr bwMode="auto">
          <a:xfrm>
            <a:off x="5526088" y="34131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3" name="Line 335"/>
          <p:cNvSpPr>
            <a:spLocks noChangeShapeType="1"/>
          </p:cNvSpPr>
          <p:nvPr/>
        </p:nvSpPr>
        <p:spPr bwMode="auto">
          <a:xfrm>
            <a:off x="7137400" y="3986213"/>
            <a:ext cx="1588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4" name="Line 336"/>
          <p:cNvSpPr>
            <a:spLocks noChangeShapeType="1"/>
          </p:cNvSpPr>
          <p:nvPr/>
        </p:nvSpPr>
        <p:spPr bwMode="auto">
          <a:xfrm>
            <a:off x="7137400" y="2566988"/>
            <a:ext cx="1588" cy="1412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5" name="Line 337"/>
          <p:cNvSpPr>
            <a:spLocks noChangeShapeType="1"/>
          </p:cNvSpPr>
          <p:nvPr/>
        </p:nvSpPr>
        <p:spPr bwMode="auto">
          <a:xfrm>
            <a:off x="7137400" y="1728788"/>
            <a:ext cx="1588" cy="1476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6" name="Line 338"/>
          <p:cNvSpPr>
            <a:spLocks noChangeShapeType="1"/>
          </p:cNvSpPr>
          <p:nvPr/>
        </p:nvSpPr>
        <p:spPr bwMode="auto">
          <a:xfrm>
            <a:off x="7137400" y="341313"/>
            <a:ext cx="1588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87" name="Rectangle 339"/>
          <p:cNvSpPr>
            <a:spLocks noChangeArrowheads="1"/>
          </p:cNvSpPr>
          <p:nvPr/>
        </p:nvSpPr>
        <p:spPr bwMode="auto">
          <a:xfrm>
            <a:off x="8305800" y="3108325"/>
            <a:ext cx="53975" cy="5397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388" name="Group 340"/>
          <p:cNvGrpSpPr>
            <a:grpSpLocks/>
          </p:cNvGrpSpPr>
          <p:nvPr/>
        </p:nvGrpSpPr>
        <p:grpSpPr bwMode="auto">
          <a:xfrm>
            <a:off x="8947150" y="3962400"/>
            <a:ext cx="198438" cy="211138"/>
            <a:chOff x="5636" y="2496"/>
            <a:chExt cx="125" cy="133"/>
          </a:xfrm>
        </p:grpSpPr>
        <p:sp>
          <p:nvSpPr>
            <p:cNvPr id="2389" name="Line 341"/>
            <p:cNvSpPr>
              <a:spLocks noChangeShapeType="1"/>
            </p:cNvSpPr>
            <p:nvPr/>
          </p:nvSpPr>
          <p:spPr bwMode="auto">
            <a:xfrm flipV="1">
              <a:off x="5730" y="2496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Line 342"/>
            <p:cNvSpPr>
              <a:spLocks noChangeShapeType="1"/>
            </p:cNvSpPr>
            <p:nvPr/>
          </p:nvSpPr>
          <p:spPr bwMode="auto">
            <a:xfrm flipV="1">
              <a:off x="5699" y="2529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Line 343"/>
            <p:cNvSpPr>
              <a:spLocks noChangeShapeType="1"/>
            </p:cNvSpPr>
            <p:nvPr/>
          </p:nvSpPr>
          <p:spPr bwMode="auto">
            <a:xfrm flipV="1">
              <a:off x="5668" y="2563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2" name="Line 344"/>
            <p:cNvSpPr>
              <a:spLocks noChangeShapeType="1"/>
            </p:cNvSpPr>
            <p:nvPr/>
          </p:nvSpPr>
          <p:spPr bwMode="auto">
            <a:xfrm flipV="1">
              <a:off x="5636" y="2596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393" name="Group 345"/>
          <p:cNvGrpSpPr>
            <a:grpSpLocks/>
          </p:cNvGrpSpPr>
          <p:nvPr/>
        </p:nvGrpSpPr>
        <p:grpSpPr bwMode="auto">
          <a:xfrm>
            <a:off x="4105275" y="5159375"/>
            <a:ext cx="1366838" cy="363538"/>
            <a:chOff x="2586" y="3250"/>
            <a:chExt cx="861" cy="229"/>
          </a:xfrm>
        </p:grpSpPr>
        <p:sp>
          <p:nvSpPr>
            <p:cNvPr id="2394" name="Line 346"/>
            <p:cNvSpPr>
              <a:spLocks noChangeShapeType="1"/>
            </p:cNvSpPr>
            <p:nvPr/>
          </p:nvSpPr>
          <p:spPr bwMode="auto">
            <a:xfrm>
              <a:off x="2884" y="3250"/>
              <a:ext cx="1" cy="1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Line 347"/>
            <p:cNvSpPr>
              <a:spLocks noChangeShapeType="1"/>
            </p:cNvSpPr>
            <p:nvPr/>
          </p:nvSpPr>
          <p:spPr bwMode="auto">
            <a:xfrm>
              <a:off x="3148" y="3250"/>
              <a:ext cx="1" cy="1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Line 348"/>
            <p:cNvSpPr>
              <a:spLocks noChangeShapeType="1"/>
            </p:cNvSpPr>
            <p:nvPr/>
          </p:nvSpPr>
          <p:spPr bwMode="auto">
            <a:xfrm>
              <a:off x="2586" y="3436"/>
              <a:ext cx="8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Line 349"/>
            <p:cNvSpPr>
              <a:spLocks noChangeShapeType="1"/>
            </p:cNvSpPr>
            <p:nvPr/>
          </p:nvSpPr>
          <p:spPr bwMode="auto">
            <a:xfrm>
              <a:off x="3109" y="3271"/>
              <a:ext cx="332" cy="9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Line 350"/>
            <p:cNvSpPr>
              <a:spLocks noChangeShapeType="1"/>
            </p:cNvSpPr>
            <p:nvPr/>
          </p:nvSpPr>
          <p:spPr bwMode="auto">
            <a:xfrm>
              <a:off x="2883" y="3281"/>
              <a:ext cx="30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Line 351"/>
            <p:cNvSpPr>
              <a:spLocks noChangeShapeType="1"/>
            </p:cNvSpPr>
            <p:nvPr/>
          </p:nvSpPr>
          <p:spPr bwMode="auto">
            <a:xfrm flipV="1">
              <a:off x="2591" y="3271"/>
              <a:ext cx="332" cy="9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Line 352"/>
            <p:cNvSpPr>
              <a:spLocks noChangeShapeType="1"/>
            </p:cNvSpPr>
            <p:nvPr/>
          </p:nvSpPr>
          <p:spPr bwMode="auto">
            <a:xfrm>
              <a:off x="3417" y="3250"/>
              <a:ext cx="1" cy="2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Line 353"/>
            <p:cNvSpPr>
              <a:spLocks noChangeShapeType="1"/>
            </p:cNvSpPr>
            <p:nvPr/>
          </p:nvSpPr>
          <p:spPr bwMode="auto">
            <a:xfrm>
              <a:off x="3373" y="3393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2" name="Line 354"/>
            <p:cNvSpPr>
              <a:spLocks noChangeShapeType="1"/>
            </p:cNvSpPr>
            <p:nvPr/>
          </p:nvSpPr>
          <p:spPr bwMode="auto">
            <a:xfrm flipV="1">
              <a:off x="3364" y="3345"/>
              <a:ext cx="30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3" name="Freeform 355"/>
            <p:cNvSpPr>
              <a:spLocks noChangeArrowheads="1"/>
            </p:cNvSpPr>
            <p:nvPr/>
          </p:nvSpPr>
          <p:spPr bwMode="auto">
            <a:xfrm>
              <a:off x="3391" y="3353"/>
              <a:ext cx="26" cy="40"/>
            </a:xfrm>
            <a:custGeom>
              <a:avLst/>
              <a:gdLst>
                <a:gd name="T0" fmla="*/ 21600 w 21600"/>
                <a:gd name="T1" fmla="*/ 21600 h 21600"/>
                <a:gd name="T2" fmla="*/ 17374 w 21600"/>
                <a:gd name="T3" fmla="*/ 10800 h 21600"/>
                <a:gd name="T4" fmla="*/ 13148 w 21600"/>
                <a:gd name="T5" fmla="*/ 5554 h 21600"/>
                <a:gd name="T6" fmla="*/ 8452 w 21600"/>
                <a:gd name="T7" fmla="*/ 3086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0661" y="17897"/>
                    <a:pt x="19252" y="14194"/>
                    <a:pt x="17374" y="10800"/>
                  </a:cubicBezTo>
                  <a:cubicBezTo>
                    <a:pt x="16435" y="8949"/>
                    <a:pt x="15026" y="7097"/>
                    <a:pt x="13148" y="5554"/>
                  </a:cubicBezTo>
                  <a:cubicBezTo>
                    <a:pt x="11739" y="4629"/>
                    <a:pt x="9861" y="3703"/>
                    <a:pt x="8452" y="3086"/>
                  </a:cubicBezTo>
                  <a:cubicBezTo>
                    <a:pt x="6104" y="1851"/>
                    <a:pt x="2817" y="617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Line 356"/>
            <p:cNvSpPr>
              <a:spLocks noChangeShapeType="1"/>
            </p:cNvSpPr>
            <p:nvPr/>
          </p:nvSpPr>
          <p:spPr bwMode="auto">
            <a:xfrm>
              <a:off x="2586" y="3393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Line 357"/>
            <p:cNvSpPr>
              <a:spLocks noChangeShapeType="1"/>
            </p:cNvSpPr>
            <p:nvPr/>
          </p:nvSpPr>
          <p:spPr bwMode="auto">
            <a:xfrm>
              <a:off x="2638" y="3345"/>
              <a:ext cx="31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Freeform 358"/>
            <p:cNvSpPr>
              <a:spLocks noChangeArrowheads="1"/>
            </p:cNvSpPr>
            <p:nvPr/>
          </p:nvSpPr>
          <p:spPr bwMode="auto">
            <a:xfrm>
              <a:off x="2615" y="3353"/>
              <a:ext cx="26" cy="40"/>
            </a:xfrm>
            <a:custGeom>
              <a:avLst/>
              <a:gdLst>
                <a:gd name="T0" fmla="*/ 0 w 21600"/>
                <a:gd name="T1" fmla="*/ 21600 h 21600"/>
                <a:gd name="T2" fmla="*/ 4226 w 21600"/>
                <a:gd name="T3" fmla="*/ 10800 h 21600"/>
                <a:gd name="T4" fmla="*/ 8452 w 21600"/>
                <a:gd name="T5" fmla="*/ 5554 h 21600"/>
                <a:gd name="T6" fmla="*/ 13148 w 21600"/>
                <a:gd name="T7" fmla="*/ 3086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939" y="17897"/>
                    <a:pt x="2348" y="14194"/>
                    <a:pt x="4226" y="10800"/>
                  </a:cubicBezTo>
                  <a:cubicBezTo>
                    <a:pt x="5165" y="8949"/>
                    <a:pt x="6574" y="7097"/>
                    <a:pt x="8452" y="5554"/>
                  </a:cubicBezTo>
                  <a:cubicBezTo>
                    <a:pt x="9861" y="4629"/>
                    <a:pt x="11739" y="3703"/>
                    <a:pt x="13148" y="3086"/>
                  </a:cubicBezTo>
                  <a:cubicBezTo>
                    <a:pt x="15496" y="1851"/>
                    <a:pt x="18783" y="6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Line 359"/>
            <p:cNvSpPr>
              <a:spLocks noChangeShapeType="1"/>
            </p:cNvSpPr>
            <p:nvPr/>
          </p:nvSpPr>
          <p:spPr bwMode="auto">
            <a:xfrm>
              <a:off x="2615" y="3250"/>
              <a:ext cx="1" cy="2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Text Box 360"/>
            <p:cNvSpPr txBox="1">
              <a:spLocks noChangeArrowheads="1"/>
            </p:cNvSpPr>
            <p:nvPr/>
          </p:nvSpPr>
          <p:spPr bwMode="auto">
            <a:xfrm>
              <a:off x="2975" y="3394"/>
              <a:ext cx="80" cy="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5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09" name="Group 361"/>
          <p:cNvGrpSpPr>
            <a:grpSpLocks/>
          </p:cNvGrpSpPr>
          <p:nvPr/>
        </p:nvGrpSpPr>
        <p:grpSpPr bwMode="auto">
          <a:xfrm>
            <a:off x="4105275" y="5630863"/>
            <a:ext cx="1366838" cy="361950"/>
            <a:chOff x="2586" y="3547"/>
            <a:chExt cx="861" cy="228"/>
          </a:xfrm>
        </p:grpSpPr>
        <p:sp>
          <p:nvSpPr>
            <p:cNvPr id="2410" name="Line 362"/>
            <p:cNvSpPr>
              <a:spLocks noChangeShapeType="1"/>
            </p:cNvSpPr>
            <p:nvPr/>
          </p:nvSpPr>
          <p:spPr bwMode="auto">
            <a:xfrm>
              <a:off x="2884" y="3547"/>
              <a:ext cx="1" cy="1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Line 363"/>
            <p:cNvSpPr>
              <a:spLocks noChangeShapeType="1"/>
            </p:cNvSpPr>
            <p:nvPr/>
          </p:nvSpPr>
          <p:spPr bwMode="auto">
            <a:xfrm>
              <a:off x="3148" y="3547"/>
              <a:ext cx="1" cy="1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2" name="Line 364"/>
            <p:cNvSpPr>
              <a:spLocks noChangeShapeType="1"/>
            </p:cNvSpPr>
            <p:nvPr/>
          </p:nvSpPr>
          <p:spPr bwMode="auto">
            <a:xfrm>
              <a:off x="2586" y="3732"/>
              <a:ext cx="8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3" name="Line 365"/>
            <p:cNvSpPr>
              <a:spLocks noChangeShapeType="1"/>
            </p:cNvSpPr>
            <p:nvPr/>
          </p:nvSpPr>
          <p:spPr bwMode="auto">
            <a:xfrm>
              <a:off x="3109" y="3567"/>
              <a:ext cx="332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Line 366"/>
            <p:cNvSpPr>
              <a:spLocks noChangeShapeType="1"/>
            </p:cNvSpPr>
            <p:nvPr/>
          </p:nvSpPr>
          <p:spPr bwMode="auto">
            <a:xfrm>
              <a:off x="2883" y="3578"/>
              <a:ext cx="30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Line 367"/>
            <p:cNvSpPr>
              <a:spLocks noChangeShapeType="1"/>
            </p:cNvSpPr>
            <p:nvPr/>
          </p:nvSpPr>
          <p:spPr bwMode="auto">
            <a:xfrm flipV="1">
              <a:off x="2591" y="3567"/>
              <a:ext cx="332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Line 368"/>
            <p:cNvSpPr>
              <a:spLocks noChangeShapeType="1"/>
            </p:cNvSpPr>
            <p:nvPr/>
          </p:nvSpPr>
          <p:spPr bwMode="auto">
            <a:xfrm>
              <a:off x="3417" y="3547"/>
              <a:ext cx="1" cy="22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Line 369"/>
            <p:cNvSpPr>
              <a:spLocks noChangeShapeType="1"/>
            </p:cNvSpPr>
            <p:nvPr/>
          </p:nvSpPr>
          <p:spPr bwMode="auto">
            <a:xfrm>
              <a:off x="3373" y="3690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Line 370"/>
            <p:cNvSpPr>
              <a:spLocks noChangeShapeType="1"/>
            </p:cNvSpPr>
            <p:nvPr/>
          </p:nvSpPr>
          <p:spPr bwMode="auto">
            <a:xfrm flipV="1">
              <a:off x="3364" y="3641"/>
              <a:ext cx="30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Freeform 371"/>
            <p:cNvSpPr>
              <a:spLocks noChangeArrowheads="1"/>
            </p:cNvSpPr>
            <p:nvPr/>
          </p:nvSpPr>
          <p:spPr bwMode="auto">
            <a:xfrm>
              <a:off x="3391" y="3650"/>
              <a:ext cx="26" cy="40"/>
            </a:xfrm>
            <a:custGeom>
              <a:avLst/>
              <a:gdLst>
                <a:gd name="T0" fmla="*/ 21600 w 21600"/>
                <a:gd name="T1" fmla="*/ 21600 h 21600"/>
                <a:gd name="T2" fmla="*/ 17374 w 21600"/>
                <a:gd name="T3" fmla="*/ 10800 h 21600"/>
                <a:gd name="T4" fmla="*/ 13148 w 21600"/>
                <a:gd name="T5" fmla="*/ 5554 h 21600"/>
                <a:gd name="T6" fmla="*/ 8452 w 21600"/>
                <a:gd name="T7" fmla="*/ 3086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0661" y="17897"/>
                    <a:pt x="19252" y="14194"/>
                    <a:pt x="17374" y="10800"/>
                  </a:cubicBezTo>
                  <a:cubicBezTo>
                    <a:pt x="16435" y="8949"/>
                    <a:pt x="15026" y="7097"/>
                    <a:pt x="13148" y="5554"/>
                  </a:cubicBezTo>
                  <a:cubicBezTo>
                    <a:pt x="11739" y="4629"/>
                    <a:pt x="9861" y="3703"/>
                    <a:pt x="8452" y="3086"/>
                  </a:cubicBezTo>
                  <a:cubicBezTo>
                    <a:pt x="6104" y="1851"/>
                    <a:pt x="2817" y="617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Line 372"/>
            <p:cNvSpPr>
              <a:spLocks noChangeShapeType="1"/>
            </p:cNvSpPr>
            <p:nvPr/>
          </p:nvSpPr>
          <p:spPr bwMode="auto">
            <a:xfrm>
              <a:off x="2586" y="3690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Line 373"/>
            <p:cNvSpPr>
              <a:spLocks noChangeShapeType="1"/>
            </p:cNvSpPr>
            <p:nvPr/>
          </p:nvSpPr>
          <p:spPr bwMode="auto">
            <a:xfrm>
              <a:off x="2638" y="3641"/>
              <a:ext cx="31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2" name="Freeform 374"/>
            <p:cNvSpPr>
              <a:spLocks noChangeArrowheads="1"/>
            </p:cNvSpPr>
            <p:nvPr/>
          </p:nvSpPr>
          <p:spPr bwMode="auto">
            <a:xfrm>
              <a:off x="2615" y="3650"/>
              <a:ext cx="26" cy="40"/>
            </a:xfrm>
            <a:custGeom>
              <a:avLst/>
              <a:gdLst>
                <a:gd name="T0" fmla="*/ 0 w 21600"/>
                <a:gd name="T1" fmla="*/ 21600 h 21600"/>
                <a:gd name="T2" fmla="*/ 4226 w 21600"/>
                <a:gd name="T3" fmla="*/ 10800 h 21600"/>
                <a:gd name="T4" fmla="*/ 8452 w 21600"/>
                <a:gd name="T5" fmla="*/ 5554 h 21600"/>
                <a:gd name="T6" fmla="*/ 13148 w 21600"/>
                <a:gd name="T7" fmla="*/ 3086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939" y="17897"/>
                    <a:pt x="2348" y="14194"/>
                    <a:pt x="4226" y="10800"/>
                  </a:cubicBezTo>
                  <a:cubicBezTo>
                    <a:pt x="5165" y="8949"/>
                    <a:pt x="6574" y="7097"/>
                    <a:pt x="8452" y="5554"/>
                  </a:cubicBezTo>
                  <a:cubicBezTo>
                    <a:pt x="9861" y="4629"/>
                    <a:pt x="11739" y="3703"/>
                    <a:pt x="13148" y="3086"/>
                  </a:cubicBezTo>
                  <a:cubicBezTo>
                    <a:pt x="15496" y="1851"/>
                    <a:pt x="18783" y="6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3" name="Line 375"/>
            <p:cNvSpPr>
              <a:spLocks noChangeShapeType="1"/>
            </p:cNvSpPr>
            <p:nvPr/>
          </p:nvSpPr>
          <p:spPr bwMode="auto">
            <a:xfrm>
              <a:off x="2615" y="3547"/>
              <a:ext cx="1" cy="22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4" name="Text Box 376"/>
            <p:cNvSpPr txBox="1">
              <a:spLocks noChangeArrowheads="1"/>
            </p:cNvSpPr>
            <p:nvPr/>
          </p:nvSpPr>
          <p:spPr bwMode="auto">
            <a:xfrm>
              <a:off x="2975" y="3690"/>
              <a:ext cx="80" cy="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5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25" name="Group 377"/>
          <p:cNvGrpSpPr>
            <a:grpSpLocks/>
          </p:cNvGrpSpPr>
          <p:nvPr/>
        </p:nvGrpSpPr>
        <p:grpSpPr bwMode="auto">
          <a:xfrm>
            <a:off x="4105275" y="6100763"/>
            <a:ext cx="1366838" cy="363537"/>
            <a:chOff x="2586" y="3843"/>
            <a:chExt cx="861" cy="229"/>
          </a:xfrm>
        </p:grpSpPr>
        <p:sp>
          <p:nvSpPr>
            <p:cNvPr id="2426" name="Line 378"/>
            <p:cNvSpPr>
              <a:spLocks noChangeShapeType="1"/>
            </p:cNvSpPr>
            <p:nvPr/>
          </p:nvSpPr>
          <p:spPr bwMode="auto">
            <a:xfrm>
              <a:off x="2884" y="3843"/>
              <a:ext cx="1" cy="1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7" name="Line 379"/>
            <p:cNvSpPr>
              <a:spLocks noChangeShapeType="1"/>
            </p:cNvSpPr>
            <p:nvPr/>
          </p:nvSpPr>
          <p:spPr bwMode="auto">
            <a:xfrm>
              <a:off x="3148" y="3843"/>
              <a:ext cx="1" cy="1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8" name="Line 380"/>
            <p:cNvSpPr>
              <a:spLocks noChangeShapeType="1"/>
            </p:cNvSpPr>
            <p:nvPr/>
          </p:nvSpPr>
          <p:spPr bwMode="auto">
            <a:xfrm>
              <a:off x="2586" y="4029"/>
              <a:ext cx="8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9" name="Line 381"/>
            <p:cNvSpPr>
              <a:spLocks noChangeShapeType="1"/>
            </p:cNvSpPr>
            <p:nvPr/>
          </p:nvSpPr>
          <p:spPr bwMode="auto">
            <a:xfrm>
              <a:off x="3109" y="3864"/>
              <a:ext cx="332" cy="9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0" name="Line 382"/>
            <p:cNvSpPr>
              <a:spLocks noChangeShapeType="1"/>
            </p:cNvSpPr>
            <p:nvPr/>
          </p:nvSpPr>
          <p:spPr bwMode="auto">
            <a:xfrm>
              <a:off x="2883" y="3874"/>
              <a:ext cx="30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1" name="Line 383"/>
            <p:cNvSpPr>
              <a:spLocks noChangeShapeType="1"/>
            </p:cNvSpPr>
            <p:nvPr/>
          </p:nvSpPr>
          <p:spPr bwMode="auto">
            <a:xfrm flipV="1">
              <a:off x="2591" y="3864"/>
              <a:ext cx="332" cy="9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2" name="Line 384"/>
            <p:cNvSpPr>
              <a:spLocks noChangeShapeType="1"/>
            </p:cNvSpPr>
            <p:nvPr/>
          </p:nvSpPr>
          <p:spPr bwMode="auto">
            <a:xfrm>
              <a:off x="3417" y="3843"/>
              <a:ext cx="1" cy="2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3" name="Line 385"/>
            <p:cNvSpPr>
              <a:spLocks noChangeShapeType="1"/>
            </p:cNvSpPr>
            <p:nvPr/>
          </p:nvSpPr>
          <p:spPr bwMode="auto">
            <a:xfrm>
              <a:off x="3373" y="3986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4" name="Line 386"/>
            <p:cNvSpPr>
              <a:spLocks noChangeShapeType="1"/>
            </p:cNvSpPr>
            <p:nvPr/>
          </p:nvSpPr>
          <p:spPr bwMode="auto">
            <a:xfrm flipV="1">
              <a:off x="3364" y="3938"/>
              <a:ext cx="30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5" name="Freeform 387"/>
            <p:cNvSpPr>
              <a:spLocks noChangeArrowheads="1"/>
            </p:cNvSpPr>
            <p:nvPr/>
          </p:nvSpPr>
          <p:spPr bwMode="auto">
            <a:xfrm>
              <a:off x="3391" y="3946"/>
              <a:ext cx="26" cy="40"/>
            </a:xfrm>
            <a:custGeom>
              <a:avLst/>
              <a:gdLst>
                <a:gd name="T0" fmla="*/ 21600 w 21600"/>
                <a:gd name="T1" fmla="*/ 21600 h 21600"/>
                <a:gd name="T2" fmla="*/ 17374 w 21600"/>
                <a:gd name="T3" fmla="*/ 10800 h 21600"/>
                <a:gd name="T4" fmla="*/ 13148 w 21600"/>
                <a:gd name="T5" fmla="*/ 5554 h 21600"/>
                <a:gd name="T6" fmla="*/ 8452 w 21600"/>
                <a:gd name="T7" fmla="*/ 3086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0661" y="17897"/>
                    <a:pt x="19252" y="14194"/>
                    <a:pt x="17374" y="10800"/>
                  </a:cubicBezTo>
                  <a:cubicBezTo>
                    <a:pt x="16435" y="8949"/>
                    <a:pt x="15026" y="7097"/>
                    <a:pt x="13148" y="5554"/>
                  </a:cubicBezTo>
                  <a:cubicBezTo>
                    <a:pt x="11739" y="4629"/>
                    <a:pt x="9861" y="3703"/>
                    <a:pt x="8452" y="3086"/>
                  </a:cubicBezTo>
                  <a:cubicBezTo>
                    <a:pt x="6104" y="1851"/>
                    <a:pt x="2817" y="617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6" name="Line 388"/>
            <p:cNvSpPr>
              <a:spLocks noChangeShapeType="1"/>
            </p:cNvSpPr>
            <p:nvPr/>
          </p:nvSpPr>
          <p:spPr bwMode="auto">
            <a:xfrm>
              <a:off x="2586" y="3986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7" name="Line 389"/>
            <p:cNvSpPr>
              <a:spLocks noChangeShapeType="1"/>
            </p:cNvSpPr>
            <p:nvPr/>
          </p:nvSpPr>
          <p:spPr bwMode="auto">
            <a:xfrm>
              <a:off x="2638" y="3938"/>
              <a:ext cx="31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8" name="Freeform 390"/>
            <p:cNvSpPr>
              <a:spLocks noChangeArrowheads="1"/>
            </p:cNvSpPr>
            <p:nvPr/>
          </p:nvSpPr>
          <p:spPr bwMode="auto">
            <a:xfrm>
              <a:off x="2615" y="3946"/>
              <a:ext cx="26" cy="40"/>
            </a:xfrm>
            <a:custGeom>
              <a:avLst/>
              <a:gdLst>
                <a:gd name="T0" fmla="*/ 0 w 21600"/>
                <a:gd name="T1" fmla="*/ 21600 h 21600"/>
                <a:gd name="T2" fmla="*/ 4226 w 21600"/>
                <a:gd name="T3" fmla="*/ 10800 h 21600"/>
                <a:gd name="T4" fmla="*/ 8452 w 21600"/>
                <a:gd name="T5" fmla="*/ 5554 h 21600"/>
                <a:gd name="T6" fmla="*/ 13148 w 21600"/>
                <a:gd name="T7" fmla="*/ 3086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939" y="17897"/>
                    <a:pt x="2348" y="14194"/>
                    <a:pt x="4226" y="10800"/>
                  </a:cubicBezTo>
                  <a:cubicBezTo>
                    <a:pt x="5165" y="8949"/>
                    <a:pt x="6574" y="7097"/>
                    <a:pt x="8452" y="5554"/>
                  </a:cubicBezTo>
                  <a:cubicBezTo>
                    <a:pt x="9861" y="4629"/>
                    <a:pt x="11739" y="3703"/>
                    <a:pt x="13148" y="3086"/>
                  </a:cubicBezTo>
                  <a:cubicBezTo>
                    <a:pt x="15496" y="1851"/>
                    <a:pt x="18783" y="6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9" name="Line 391"/>
            <p:cNvSpPr>
              <a:spLocks noChangeShapeType="1"/>
            </p:cNvSpPr>
            <p:nvPr/>
          </p:nvSpPr>
          <p:spPr bwMode="auto">
            <a:xfrm>
              <a:off x="2615" y="3843"/>
              <a:ext cx="1" cy="22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0" name="Text Box 392"/>
            <p:cNvSpPr txBox="1">
              <a:spLocks noChangeArrowheads="1"/>
            </p:cNvSpPr>
            <p:nvPr/>
          </p:nvSpPr>
          <p:spPr bwMode="auto">
            <a:xfrm>
              <a:off x="2975" y="3987"/>
              <a:ext cx="80" cy="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5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41" name="Group 393"/>
          <p:cNvGrpSpPr>
            <a:grpSpLocks/>
          </p:cNvGrpSpPr>
          <p:nvPr/>
        </p:nvGrpSpPr>
        <p:grpSpPr bwMode="auto">
          <a:xfrm>
            <a:off x="4105275" y="6572250"/>
            <a:ext cx="1366838" cy="361950"/>
            <a:chOff x="2586" y="4140"/>
            <a:chExt cx="861" cy="228"/>
          </a:xfrm>
        </p:grpSpPr>
        <p:sp>
          <p:nvSpPr>
            <p:cNvPr id="2442" name="Line 394"/>
            <p:cNvSpPr>
              <a:spLocks noChangeShapeType="1"/>
            </p:cNvSpPr>
            <p:nvPr/>
          </p:nvSpPr>
          <p:spPr bwMode="auto">
            <a:xfrm>
              <a:off x="2884" y="4140"/>
              <a:ext cx="1" cy="1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3" name="Line 395"/>
            <p:cNvSpPr>
              <a:spLocks noChangeShapeType="1"/>
            </p:cNvSpPr>
            <p:nvPr/>
          </p:nvSpPr>
          <p:spPr bwMode="auto">
            <a:xfrm>
              <a:off x="3148" y="4140"/>
              <a:ext cx="1" cy="1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4" name="Line 396"/>
            <p:cNvSpPr>
              <a:spLocks noChangeShapeType="1"/>
            </p:cNvSpPr>
            <p:nvPr/>
          </p:nvSpPr>
          <p:spPr bwMode="auto">
            <a:xfrm>
              <a:off x="2586" y="4325"/>
              <a:ext cx="8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5" name="Line 397"/>
            <p:cNvSpPr>
              <a:spLocks noChangeShapeType="1"/>
            </p:cNvSpPr>
            <p:nvPr/>
          </p:nvSpPr>
          <p:spPr bwMode="auto">
            <a:xfrm>
              <a:off x="3109" y="4160"/>
              <a:ext cx="332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6" name="Line 398"/>
            <p:cNvSpPr>
              <a:spLocks noChangeShapeType="1"/>
            </p:cNvSpPr>
            <p:nvPr/>
          </p:nvSpPr>
          <p:spPr bwMode="auto">
            <a:xfrm>
              <a:off x="2883" y="4171"/>
              <a:ext cx="30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7" name="Line 399"/>
            <p:cNvSpPr>
              <a:spLocks noChangeShapeType="1"/>
            </p:cNvSpPr>
            <p:nvPr/>
          </p:nvSpPr>
          <p:spPr bwMode="auto">
            <a:xfrm flipV="1">
              <a:off x="2591" y="4160"/>
              <a:ext cx="332" cy="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8" name="Line 400"/>
            <p:cNvSpPr>
              <a:spLocks noChangeShapeType="1"/>
            </p:cNvSpPr>
            <p:nvPr/>
          </p:nvSpPr>
          <p:spPr bwMode="auto">
            <a:xfrm>
              <a:off x="3417" y="4140"/>
              <a:ext cx="1" cy="22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9" name="Line 401"/>
            <p:cNvSpPr>
              <a:spLocks noChangeShapeType="1"/>
            </p:cNvSpPr>
            <p:nvPr/>
          </p:nvSpPr>
          <p:spPr bwMode="auto">
            <a:xfrm>
              <a:off x="3373" y="4283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0" name="Line 402"/>
            <p:cNvSpPr>
              <a:spLocks noChangeShapeType="1"/>
            </p:cNvSpPr>
            <p:nvPr/>
          </p:nvSpPr>
          <p:spPr bwMode="auto">
            <a:xfrm flipV="1">
              <a:off x="3364" y="4234"/>
              <a:ext cx="30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1" name="Freeform 403"/>
            <p:cNvSpPr>
              <a:spLocks noChangeArrowheads="1"/>
            </p:cNvSpPr>
            <p:nvPr/>
          </p:nvSpPr>
          <p:spPr bwMode="auto">
            <a:xfrm>
              <a:off x="3391" y="4243"/>
              <a:ext cx="26" cy="40"/>
            </a:xfrm>
            <a:custGeom>
              <a:avLst/>
              <a:gdLst>
                <a:gd name="T0" fmla="*/ 21600 w 21600"/>
                <a:gd name="T1" fmla="*/ 21600 h 21600"/>
                <a:gd name="T2" fmla="*/ 17374 w 21600"/>
                <a:gd name="T3" fmla="*/ 10800 h 21600"/>
                <a:gd name="T4" fmla="*/ 13148 w 21600"/>
                <a:gd name="T5" fmla="*/ 5554 h 21600"/>
                <a:gd name="T6" fmla="*/ 8452 w 21600"/>
                <a:gd name="T7" fmla="*/ 3086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0661" y="17897"/>
                    <a:pt x="19252" y="14194"/>
                    <a:pt x="17374" y="10800"/>
                  </a:cubicBezTo>
                  <a:cubicBezTo>
                    <a:pt x="16435" y="8949"/>
                    <a:pt x="15026" y="7097"/>
                    <a:pt x="13148" y="5554"/>
                  </a:cubicBezTo>
                  <a:cubicBezTo>
                    <a:pt x="11739" y="4629"/>
                    <a:pt x="9861" y="3703"/>
                    <a:pt x="8452" y="3086"/>
                  </a:cubicBezTo>
                  <a:cubicBezTo>
                    <a:pt x="6104" y="1851"/>
                    <a:pt x="2817" y="617"/>
                    <a:pt x="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2" name="Line 404"/>
            <p:cNvSpPr>
              <a:spLocks noChangeShapeType="1"/>
            </p:cNvSpPr>
            <p:nvPr/>
          </p:nvSpPr>
          <p:spPr bwMode="auto">
            <a:xfrm>
              <a:off x="2586" y="4283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3" name="Line 405"/>
            <p:cNvSpPr>
              <a:spLocks noChangeShapeType="1"/>
            </p:cNvSpPr>
            <p:nvPr/>
          </p:nvSpPr>
          <p:spPr bwMode="auto">
            <a:xfrm>
              <a:off x="2638" y="4234"/>
              <a:ext cx="31" cy="10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4" name="Freeform 406"/>
            <p:cNvSpPr>
              <a:spLocks noChangeArrowheads="1"/>
            </p:cNvSpPr>
            <p:nvPr/>
          </p:nvSpPr>
          <p:spPr bwMode="auto">
            <a:xfrm>
              <a:off x="2615" y="4243"/>
              <a:ext cx="26" cy="40"/>
            </a:xfrm>
            <a:custGeom>
              <a:avLst/>
              <a:gdLst>
                <a:gd name="T0" fmla="*/ 0 w 21600"/>
                <a:gd name="T1" fmla="*/ 21600 h 21600"/>
                <a:gd name="T2" fmla="*/ 4226 w 21600"/>
                <a:gd name="T3" fmla="*/ 10800 h 21600"/>
                <a:gd name="T4" fmla="*/ 8452 w 21600"/>
                <a:gd name="T5" fmla="*/ 5554 h 21600"/>
                <a:gd name="T6" fmla="*/ 13148 w 21600"/>
                <a:gd name="T7" fmla="*/ 3086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939" y="17897"/>
                    <a:pt x="2348" y="14194"/>
                    <a:pt x="4226" y="10800"/>
                  </a:cubicBezTo>
                  <a:cubicBezTo>
                    <a:pt x="5165" y="8949"/>
                    <a:pt x="6574" y="7097"/>
                    <a:pt x="8452" y="5554"/>
                  </a:cubicBezTo>
                  <a:cubicBezTo>
                    <a:pt x="9861" y="4629"/>
                    <a:pt x="11739" y="3703"/>
                    <a:pt x="13148" y="3086"/>
                  </a:cubicBezTo>
                  <a:cubicBezTo>
                    <a:pt x="15496" y="1851"/>
                    <a:pt x="18783" y="617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5" name="Line 407"/>
            <p:cNvSpPr>
              <a:spLocks noChangeShapeType="1"/>
            </p:cNvSpPr>
            <p:nvPr/>
          </p:nvSpPr>
          <p:spPr bwMode="auto">
            <a:xfrm>
              <a:off x="2615" y="4140"/>
              <a:ext cx="1" cy="22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6" name="Text Box 408"/>
            <p:cNvSpPr txBox="1">
              <a:spLocks noChangeArrowheads="1"/>
            </p:cNvSpPr>
            <p:nvPr/>
          </p:nvSpPr>
          <p:spPr bwMode="auto">
            <a:xfrm>
              <a:off x="2975" y="4283"/>
              <a:ext cx="80" cy="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5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457" name="Group 409"/>
          <p:cNvGrpSpPr>
            <a:grpSpLocks/>
          </p:cNvGrpSpPr>
          <p:nvPr/>
        </p:nvGrpSpPr>
        <p:grpSpPr bwMode="auto">
          <a:xfrm>
            <a:off x="1755775" y="2941638"/>
            <a:ext cx="436563" cy="966787"/>
            <a:chOff x="1106" y="1853"/>
            <a:chExt cx="275" cy="609"/>
          </a:xfrm>
        </p:grpSpPr>
        <p:sp>
          <p:nvSpPr>
            <p:cNvPr id="2458" name="Freeform 410"/>
            <p:cNvSpPr>
              <a:spLocks noChangeArrowheads="1"/>
            </p:cNvSpPr>
            <p:nvPr/>
          </p:nvSpPr>
          <p:spPr bwMode="auto">
            <a:xfrm>
              <a:off x="1149" y="1879"/>
              <a:ext cx="198" cy="583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  <a:gd name="T6" fmla="*/ 2160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Rectangle 411"/>
            <p:cNvSpPr>
              <a:spLocks noChangeArrowheads="1"/>
            </p:cNvSpPr>
            <p:nvPr/>
          </p:nvSpPr>
          <p:spPr bwMode="auto">
            <a:xfrm>
              <a:off x="1194" y="1922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Line 412"/>
            <p:cNvSpPr>
              <a:spLocks noChangeShapeType="1"/>
            </p:cNvSpPr>
            <p:nvPr/>
          </p:nvSpPr>
          <p:spPr bwMode="auto">
            <a:xfrm>
              <a:off x="1325" y="1901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Line 413"/>
            <p:cNvSpPr>
              <a:spLocks noChangeShapeType="1"/>
            </p:cNvSpPr>
            <p:nvPr/>
          </p:nvSpPr>
          <p:spPr bwMode="auto">
            <a:xfrm>
              <a:off x="1325" y="1853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Line 414"/>
            <p:cNvSpPr>
              <a:spLocks noChangeShapeType="1"/>
            </p:cNvSpPr>
            <p:nvPr/>
          </p:nvSpPr>
          <p:spPr bwMode="auto">
            <a:xfrm>
              <a:off x="1281" y="194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Line 415"/>
            <p:cNvSpPr>
              <a:spLocks noChangeShapeType="1"/>
            </p:cNvSpPr>
            <p:nvPr/>
          </p:nvSpPr>
          <p:spPr bwMode="auto">
            <a:xfrm>
              <a:off x="1281" y="190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Line 416"/>
            <p:cNvSpPr>
              <a:spLocks noChangeShapeType="1"/>
            </p:cNvSpPr>
            <p:nvPr/>
          </p:nvSpPr>
          <p:spPr bwMode="auto">
            <a:xfrm>
              <a:off x="1171" y="1853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Line 417"/>
            <p:cNvSpPr>
              <a:spLocks noChangeShapeType="1"/>
            </p:cNvSpPr>
            <p:nvPr/>
          </p:nvSpPr>
          <p:spPr bwMode="auto">
            <a:xfrm>
              <a:off x="1106" y="1901"/>
              <a:ext cx="6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6" name="Line 418"/>
            <p:cNvSpPr>
              <a:spLocks noChangeShapeType="1"/>
            </p:cNvSpPr>
            <p:nvPr/>
          </p:nvSpPr>
          <p:spPr bwMode="auto">
            <a:xfrm>
              <a:off x="1166" y="212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7" name="Line 419"/>
            <p:cNvSpPr>
              <a:spLocks noChangeShapeType="1"/>
            </p:cNvSpPr>
            <p:nvPr/>
          </p:nvSpPr>
          <p:spPr bwMode="auto">
            <a:xfrm>
              <a:off x="1216" y="212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8" name="Line 420"/>
            <p:cNvSpPr>
              <a:spLocks noChangeShapeType="1"/>
            </p:cNvSpPr>
            <p:nvPr/>
          </p:nvSpPr>
          <p:spPr bwMode="auto">
            <a:xfrm>
              <a:off x="1281" y="212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9" name="Line 421"/>
            <p:cNvSpPr>
              <a:spLocks noChangeShapeType="1"/>
            </p:cNvSpPr>
            <p:nvPr/>
          </p:nvSpPr>
          <p:spPr bwMode="auto">
            <a:xfrm>
              <a:off x="1281" y="212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0" name="Line 422"/>
            <p:cNvSpPr>
              <a:spLocks noChangeShapeType="1"/>
            </p:cNvSpPr>
            <p:nvPr/>
          </p:nvSpPr>
          <p:spPr bwMode="auto">
            <a:xfrm>
              <a:off x="1216" y="190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1" name="Line 423"/>
            <p:cNvSpPr>
              <a:spLocks noChangeShapeType="1"/>
            </p:cNvSpPr>
            <p:nvPr/>
          </p:nvSpPr>
          <p:spPr bwMode="auto">
            <a:xfrm>
              <a:off x="1166" y="194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2" name="Line 424"/>
            <p:cNvSpPr>
              <a:spLocks noChangeShapeType="1"/>
            </p:cNvSpPr>
            <p:nvPr/>
          </p:nvSpPr>
          <p:spPr bwMode="auto">
            <a:xfrm>
              <a:off x="1149" y="2462"/>
              <a:ext cx="1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73" name="Group 425"/>
          <p:cNvGrpSpPr>
            <a:grpSpLocks/>
          </p:cNvGrpSpPr>
          <p:nvPr/>
        </p:nvGrpSpPr>
        <p:grpSpPr bwMode="auto">
          <a:xfrm>
            <a:off x="1755775" y="525463"/>
            <a:ext cx="436563" cy="966787"/>
            <a:chOff x="1106" y="331"/>
            <a:chExt cx="275" cy="609"/>
          </a:xfrm>
        </p:grpSpPr>
        <p:sp>
          <p:nvSpPr>
            <p:cNvPr id="2474" name="Freeform 426"/>
            <p:cNvSpPr>
              <a:spLocks noChangeArrowheads="1"/>
            </p:cNvSpPr>
            <p:nvPr/>
          </p:nvSpPr>
          <p:spPr bwMode="auto">
            <a:xfrm>
              <a:off x="1149" y="331"/>
              <a:ext cx="198" cy="58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21600 w 21600"/>
                <a:gd name="T5" fmla="*/ 21600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5" name="Rectangle 427"/>
            <p:cNvSpPr>
              <a:spLocks noChangeArrowheads="1"/>
            </p:cNvSpPr>
            <p:nvPr/>
          </p:nvSpPr>
          <p:spPr bwMode="auto">
            <a:xfrm>
              <a:off x="1194" y="649"/>
              <a:ext cx="109" cy="221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6" name="Line 428"/>
            <p:cNvSpPr>
              <a:spLocks noChangeShapeType="1"/>
            </p:cNvSpPr>
            <p:nvPr/>
          </p:nvSpPr>
          <p:spPr bwMode="auto">
            <a:xfrm>
              <a:off x="1325" y="891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7" name="Line 429"/>
            <p:cNvSpPr>
              <a:spLocks noChangeShapeType="1"/>
            </p:cNvSpPr>
            <p:nvPr/>
          </p:nvSpPr>
          <p:spPr bwMode="auto">
            <a:xfrm>
              <a:off x="1325" y="89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8" name="Line 430"/>
            <p:cNvSpPr>
              <a:spLocks noChangeShapeType="1"/>
            </p:cNvSpPr>
            <p:nvPr/>
          </p:nvSpPr>
          <p:spPr bwMode="auto">
            <a:xfrm>
              <a:off x="1281" y="84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9" name="Line 431"/>
            <p:cNvSpPr>
              <a:spLocks noChangeShapeType="1"/>
            </p:cNvSpPr>
            <p:nvPr/>
          </p:nvSpPr>
          <p:spPr bwMode="auto">
            <a:xfrm>
              <a:off x="1281" y="84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0" name="Line 432"/>
            <p:cNvSpPr>
              <a:spLocks noChangeShapeType="1"/>
            </p:cNvSpPr>
            <p:nvPr/>
          </p:nvSpPr>
          <p:spPr bwMode="auto">
            <a:xfrm>
              <a:off x="1171" y="89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1" name="Line 433"/>
            <p:cNvSpPr>
              <a:spLocks noChangeShapeType="1"/>
            </p:cNvSpPr>
            <p:nvPr/>
          </p:nvSpPr>
          <p:spPr bwMode="auto">
            <a:xfrm>
              <a:off x="1106" y="891"/>
              <a:ext cx="6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2" name="Line 434"/>
            <p:cNvSpPr>
              <a:spLocks noChangeShapeType="1"/>
            </p:cNvSpPr>
            <p:nvPr/>
          </p:nvSpPr>
          <p:spPr bwMode="auto">
            <a:xfrm>
              <a:off x="1166" y="67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3" name="Line 435"/>
            <p:cNvSpPr>
              <a:spLocks noChangeShapeType="1"/>
            </p:cNvSpPr>
            <p:nvPr/>
          </p:nvSpPr>
          <p:spPr bwMode="auto">
            <a:xfrm>
              <a:off x="1216" y="617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4" name="Line 436"/>
            <p:cNvSpPr>
              <a:spLocks noChangeShapeType="1"/>
            </p:cNvSpPr>
            <p:nvPr/>
          </p:nvSpPr>
          <p:spPr bwMode="auto">
            <a:xfrm>
              <a:off x="1281" y="67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5" name="Line 437"/>
            <p:cNvSpPr>
              <a:spLocks noChangeShapeType="1"/>
            </p:cNvSpPr>
            <p:nvPr/>
          </p:nvSpPr>
          <p:spPr bwMode="auto">
            <a:xfrm>
              <a:off x="1281" y="617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6" name="Line 438"/>
            <p:cNvSpPr>
              <a:spLocks noChangeShapeType="1"/>
            </p:cNvSpPr>
            <p:nvPr/>
          </p:nvSpPr>
          <p:spPr bwMode="auto">
            <a:xfrm>
              <a:off x="1216" y="84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7" name="Line 439"/>
            <p:cNvSpPr>
              <a:spLocks noChangeShapeType="1"/>
            </p:cNvSpPr>
            <p:nvPr/>
          </p:nvSpPr>
          <p:spPr bwMode="auto">
            <a:xfrm>
              <a:off x="1166" y="84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Line 440"/>
            <p:cNvSpPr>
              <a:spLocks noChangeShapeType="1"/>
            </p:cNvSpPr>
            <p:nvPr/>
          </p:nvSpPr>
          <p:spPr bwMode="auto">
            <a:xfrm>
              <a:off x="1149" y="331"/>
              <a:ext cx="1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89" name="Group 441"/>
          <p:cNvGrpSpPr>
            <a:grpSpLocks/>
          </p:cNvGrpSpPr>
          <p:nvPr/>
        </p:nvGrpSpPr>
        <p:grpSpPr bwMode="auto">
          <a:xfrm>
            <a:off x="8704263" y="525463"/>
            <a:ext cx="436562" cy="966787"/>
            <a:chOff x="5483" y="331"/>
            <a:chExt cx="275" cy="609"/>
          </a:xfrm>
        </p:grpSpPr>
        <p:sp>
          <p:nvSpPr>
            <p:cNvPr id="2490" name="Freeform 442"/>
            <p:cNvSpPr>
              <a:spLocks noChangeArrowheads="1"/>
            </p:cNvSpPr>
            <p:nvPr/>
          </p:nvSpPr>
          <p:spPr bwMode="auto">
            <a:xfrm>
              <a:off x="5526" y="331"/>
              <a:ext cx="198" cy="58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21600 w 21600"/>
                <a:gd name="T5" fmla="*/ 21600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Rectangle 443"/>
            <p:cNvSpPr>
              <a:spLocks noChangeArrowheads="1"/>
            </p:cNvSpPr>
            <p:nvPr/>
          </p:nvSpPr>
          <p:spPr bwMode="auto">
            <a:xfrm>
              <a:off x="5571" y="649"/>
              <a:ext cx="109" cy="221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Line 444"/>
            <p:cNvSpPr>
              <a:spLocks noChangeShapeType="1"/>
            </p:cNvSpPr>
            <p:nvPr/>
          </p:nvSpPr>
          <p:spPr bwMode="auto">
            <a:xfrm>
              <a:off x="5702" y="891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Line 445"/>
            <p:cNvSpPr>
              <a:spLocks noChangeShapeType="1"/>
            </p:cNvSpPr>
            <p:nvPr/>
          </p:nvSpPr>
          <p:spPr bwMode="auto">
            <a:xfrm>
              <a:off x="5702" y="89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Line 446"/>
            <p:cNvSpPr>
              <a:spLocks noChangeShapeType="1"/>
            </p:cNvSpPr>
            <p:nvPr/>
          </p:nvSpPr>
          <p:spPr bwMode="auto">
            <a:xfrm>
              <a:off x="5658" y="84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Line 447"/>
            <p:cNvSpPr>
              <a:spLocks noChangeShapeType="1"/>
            </p:cNvSpPr>
            <p:nvPr/>
          </p:nvSpPr>
          <p:spPr bwMode="auto">
            <a:xfrm>
              <a:off x="5658" y="84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6" name="Line 448"/>
            <p:cNvSpPr>
              <a:spLocks noChangeShapeType="1"/>
            </p:cNvSpPr>
            <p:nvPr/>
          </p:nvSpPr>
          <p:spPr bwMode="auto">
            <a:xfrm>
              <a:off x="5549" y="89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7" name="Line 449"/>
            <p:cNvSpPr>
              <a:spLocks noChangeShapeType="1"/>
            </p:cNvSpPr>
            <p:nvPr/>
          </p:nvSpPr>
          <p:spPr bwMode="auto">
            <a:xfrm>
              <a:off x="5483" y="891"/>
              <a:ext cx="6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Line 450"/>
            <p:cNvSpPr>
              <a:spLocks noChangeShapeType="1"/>
            </p:cNvSpPr>
            <p:nvPr/>
          </p:nvSpPr>
          <p:spPr bwMode="auto">
            <a:xfrm>
              <a:off x="5543" y="67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Line 451"/>
            <p:cNvSpPr>
              <a:spLocks noChangeShapeType="1"/>
            </p:cNvSpPr>
            <p:nvPr/>
          </p:nvSpPr>
          <p:spPr bwMode="auto">
            <a:xfrm>
              <a:off x="5593" y="617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Line 452"/>
            <p:cNvSpPr>
              <a:spLocks noChangeShapeType="1"/>
            </p:cNvSpPr>
            <p:nvPr/>
          </p:nvSpPr>
          <p:spPr bwMode="auto">
            <a:xfrm>
              <a:off x="5658" y="67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Line 453"/>
            <p:cNvSpPr>
              <a:spLocks noChangeShapeType="1"/>
            </p:cNvSpPr>
            <p:nvPr/>
          </p:nvSpPr>
          <p:spPr bwMode="auto">
            <a:xfrm>
              <a:off x="5658" y="617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Line 454"/>
            <p:cNvSpPr>
              <a:spLocks noChangeShapeType="1"/>
            </p:cNvSpPr>
            <p:nvPr/>
          </p:nvSpPr>
          <p:spPr bwMode="auto">
            <a:xfrm>
              <a:off x="5593" y="848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Line 455"/>
            <p:cNvSpPr>
              <a:spLocks noChangeShapeType="1"/>
            </p:cNvSpPr>
            <p:nvPr/>
          </p:nvSpPr>
          <p:spPr bwMode="auto">
            <a:xfrm>
              <a:off x="5543" y="84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Line 456"/>
            <p:cNvSpPr>
              <a:spLocks noChangeShapeType="1"/>
            </p:cNvSpPr>
            <p:nvPr/>
          </p:nvSpPr>
          <p:spPr bwMode="auto">
            <a:xfrm>
              <a:off x="5526" y="331"/>
              <a:ext cx="1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05" name="Group 457"/>
          <p:cNvGrpSpPr>
            <a:grpSpLocks/>
          </p:cNvGrpSpPr>
          <p:nvPr/>
        </p:nvGrpSpPr>
        <p:grpSpPr bwMode="auto">
          <a:xfrm>
            <a:off x="8704263" y="2941638"/>
            <a:ext cx="436562" cy="966787"/>
            <a:chOff x="5483" y="1853"/>
            <a:chExt cx="275" cy="609"/>
          </a:xfrm>
        </p:grpSpPr>
        <p:sp>
          <p:nvSpPr>
            <p:cNvPr id="2506" name="Freeform 458"/>
            <p:cNvSpPr>
              <a:spLocks noChangeArrowheads="1"/>
            </p:cNvSpPr>
            <p:nvPr/>
          </p:nvSpPr>
          <p:spPr bwMode="auto">
            <a:xfrm>
              <a:off x="5526" y="1879"/>
              <a:ext cx="198" cy="583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  <a:gd name="T6" fmla="*/ 2160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7" name="Rectangle 459"/>
            <p:cNvSpPr>
              <a:spLocks noChangeArrowheads="1"/>
            </p:cNvSpPr>
            <p:nvPr/>
          </p:nvSpPr>
          <p:spPr bwMode="auto">
            <a:xfrm>
              <a:off x="5571" y="1922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Line 460"/>
            <p:cNvSpPr>
              <a:spLocks noChangeShapeType="1"/>
            </p:cNvSpPr>
            <p:nvPr/>
          </p:nvSpPr>
          <p:spPr bwMode="auto">
            <a:xfrm>
              <a:off x="5702" y="1901"/>
              <a:ext cx="5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Line 461"/>
            <p:cNvSpPr>
              <a:spLocks noChangeShapeType="1"/>
            </p:cNvSpPr>
            <p:nvPr/>
          </p:nvSpPr>
          <p:spPr bwMode="auto">
            <a:xfrm>
              <a:off x="5702" y="1853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Line 462"/>
            <p:cNvSpPr>
              <a:spLocks noChangeShapeType="1"/>
            </p:cNvSpPr>
            <p:nvPr/>
          </p:nvSpPr>
          <p:spPr bwMode="auto">
            <a:xfrm>
              <a:off x="5658" y="194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Line 463"/>
            <p:cNvSpPr>
              <a:spLocks noChangeShapeType="1"/>
            </p:cNvSpPr>
            <p:nvPr/>
          </p:nvSpPr>
          <p:spPr bwMode="auto">
            <a:xfrm>
              <a:off x="5658" y="190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Line 464"/>
            <p:cNvSpPr>
              <a:spLocks noChangeShapeType="1"/>
            </p:cNvSpPr>
            <p:nvPr/>
          </p:nvSpPr>
          <p:spPr bwMode="auto">
            <a:xfrm>
              <a:off x="5549" y="1853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Line 465"/>
            <p:cNvSpPr>
              <a:spLocks noChangeShapeType="1"/>
            </p:cNvSpPr>
            <p:nvPr/>
          </p:nvSpPr>
          <p:spPr bwMode="auto">
            <a:xfrm>
              <a:off x="5483" y="1901"/>
              <a:ext cx="6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Line 466"/>
            <p:cNvSpPr>
              <a:spLocks noChangeShapeType="1"/>
            </p:cNvSpPr>
            <p:nvPr/>
          </p:nvSpPr>
          <p:spPr bwMode="auto">
            <a:xfrm>
              <a:off x="5543" y="212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Line 467"/>
            <p:cNvSpPr>
              <a:spLocks noChangeShapeType="1"/>
            </p:cNvSpPr>
            <p:nvPr/>
          </p:nvSpPr>
          <p:spPr bwMode="auto">
            <a:xfrm>
              <a:off x="5593" y="212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6" name="Line 468"/>
            <p:cNvSpPr>
              <a:spLocks noChangeShapeType="1"/>
            </p:cNvSpPr>
            <p:nvPr/>
          </p:nvSpPr>
          <p:spPr bwMode="auto">
            <a:xfrm>
              <a:off x="5658" y="212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7" name="Line 469"/>
            <p:cNvSpPr>
              <a:spLocks noChangeShapeType="1"/>
            </p:cNvSpPr>
            <p:nvPr/>
          </p:nvSpPr>
          <p:spPr bwMode="auto">
            <a:xfrm>
              <a:off x="5658" y="212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Line 470"/>
            <p:cNvSpPr>
              <a:spLocks noChangeShapeType="1"/>
            </p:cNvSpPr>
            <p:nvPr/>
          </p:nvSpPr>
          <p:spPr bwMode="auto">
            <a:xfrm>
              <a:off x="5593" y="190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Line 471"/>
            <p:cNvSpPr>
              <a:spLocks noChangeShapeType="1"/>
            </p:cNvSpPr>
            <p:nvPr/>
          </p:nvSpPr>
          <p:spPr bwMode="auto">
            <a:xfrm>
              <a:off x="5543" y="194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Line 472"/>
            <p:cNvSpPr>
              <a:spLocks noChangeShapeType="1"/>
            </p:cNvSpPr>
            <p:nvPr/>
          </p:nvSpPr>
          <p:spPr bwMode="auto">
            <a:xfrm>
              <a:off x="5526" y="2462"/>
              <a:ext cx="1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21" name="Group 473"/>
          <p:cNvGrpSpPr>
            <a:grpSpLocks/>
          </p:cNvGrpSpPr>
          <p:nvPr/>
        </p:nvGrpSpPr>
        <p:grpSpPr bwMode="auto">
          <a:xfrm>
            <a:off x="8947150" y="258763"/>
            <a:ext cx="198438" cy="212725"/>
            <a:chOff x="5636" y="163"/>
            <a:chExt cx="125" cy="134"/>
          </a:xfrm>
        </p:grpSpPr>
        <p:sp>
          <p:nvSpPr>
            <p:cNvPr id="2522" name="Line 474"/>
            <p:cNvSpPr>
              <a:spLocks noChangeShapeType="1"/>
            </p:cNvSpPr>
            <p:nvPr/>
          </p:nvSpPr>
          <p:spPr bwMode="auto">
            <a:xfrm>
              <a:off x="5730" y="26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3" name="Line 475"/>
            <p:cNvSpPr>
              <a:spLocks noChangeShapeType="1"/>
            </p:cNvSpPr>
            <p:nvPr/>
          </p:nvSpPr>
          <p:spPr bwMode="auto">
            <a:xfrm>
              <a:off x="5699" y="23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4" name="Line 476"/>
            <p:cNvSpPr>
              <a:spLocks noChangeShapeType="1"/>
            </p:cNvSpPr>
            <p:nvPr/>
          </p:nvSpPr>
          <p:spPr bwMode="auto">
            <a:xfrm>
              <a:off x="5668" y="19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Line 477"/>
            <p:cNvSpPr>
              <a:spLocks noChangeShapeType="1"/>
            </p:cNvSpPr>
            <p:nvPr/>
          </p:nvSpPr>
          <p:spPr bwMode="auto">
            <a:xfrm>
              <a:off x="5636" y="163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26" name="Group 478"/>
          <p:cNvGrpSpPr>
            <a:grpSpLocks/>
          </p:cNvGrpSpPr>
          <p:nvPr/>
        </p:nvGrpSpPr>
        <p:grpSpPr bwMode="auto">
          <a:xfrm>
            <a:off x="5770563" y="5743575"/>
            <a:ext cx="1379537" cy="1274763"/>
            <a:chOff x="3635" y="3618"/>
            <a:chExt cx="869" cy="803"/>
          </a:xfrm>
        </p:grpSpPr>
        <p:sp>
          <p:nvSpPr>
            <p:cNvPr id="2527" name="Line 479"/>
            <p:cNvSpPr>
              <a:spLocks noChangeShapeType="1"/>
            </p:cNvSpPr>
            <p:nvPr/>
          </p:nvSpPr>
          <p:spPr bwMode="auto">
            <a:xfrm>
              <a:off x="3665" y="4375"/>
              <a:ext cx="8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Line 480"/>
            <p:cNvSpPr>
              <a:spLocks noChangeShapeType="1"/>
            </p:cNvSpPr>
            <p:nvPr/>
          </p:nvSpPr>
          <p:spPr bwMode="auto">
            <a:xfrm>
              <a:off x="4075" y="3618"/>
              <a:ext cx="1" cy="7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Line 481"/>
            <p:cNvSpPr>
              <a:spLocks noChangeShapeType="1"/>
            </p:cNvSpPr>
            <p:nvPr/>
          </p:nvSpPr>
          <p:spPr bwMode="auto">
            <a:xfrm>
              <a:off x="3709" y="437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Line 482"/>
            <p:cNvSpPr>
              <a:spLocks noChangeShapeType="1"/>
            </p:cNvSpPr>
            <p:nvPr/>
          </p:nvSpPr>
          <p:spPr bwMode="auto">
            <a:xfrm>
              <a:off x="3635" y="4203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Line 483"/>
            <p:cNvSpPr>
              <a:spLocks noChangeShapeType="1"/>
            </p:cNvSpPr>
            <p:nvPr/>
          </p:nvSpPr>
          <p:spPr bwMode="auto">
            <a:xfrm>
              <a:off x="4440" y="437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Line 484"/>
            <p:cNvSpPr>
              <a:spLocks noChangeShapeType="1"/>
            </p:cNvSpPr>
            <p:nvPr/>
          </p:nvSpPr>
          <p:spPr bwMode="auto">
            <a:xfrm flipV="1">
              <a:off x="4440" y="420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Freeform 485"/>
            <p:cNvSpPr>
              <a:spLocks noChangeArrowheads="1"/>
            </p:cNvSpPr>
            <p:nvPr/>
          </p:nvSpPr>
          <p:spPr bwMode="auto">
            <a:xfrm>
              <a:off x="4075" y="3658"/>
              <a:ext cx="388" cy="100"/>
            </a:xfrm>
            <a:custGeom>
              <a:avLst/>
              <a:gdLst>
                <a:gd name="T0" fmla="*/ 0 w 21600"/>
                <a:gd name="T1" fmla="*/ 0 h 21600"/>
                <a:gd name="T2" fmla="*/ 6275 w 21600"/>
                <a:gd name="T3" fmla="*/ 491 h 21600"/>
                <a:gd name="T4" fmla="*/ 11036 w 21600"/>
                <a:gd name="T5" fmla="*/ 1595 h 21600"/>
                <a:gd name="T6" fmla="*/ 14820 w 21600"/>
                <a:gd name="T7" fmla="*/ 3314 h 21600"/>
                <a:gd name="T8" fmla="*/ 16933 w 21600"/>
                <a:gd name="T9" fmla="*/ 4664 h 21600"/>
                <a:gd name="T10" fmla="*/ 18384 w 21600"/>
                <a:gd name="T11" fmla="*/ 6627 h 21600"/>
                <a:gd name="T12" fmla="*/ 19519 w 21600"/>
                <a:gd name="T13" fmla="*/ 9573 h 21600"/>
                <a:gd name="T14" fmla="*/ 20402 w 21600"/>
                <a:gd name="T15" fmla="*/ 12764 h 21600"/>
                <a:gd name="T16" fmla="*/ 21032 w 21600"/>
                <a:gd name="T17" fmla="*/ 16323 h 21600"/>
                <a:gd name="T18" fmla="*/ 21379 w 21600"/>
                <a:gd name="T19" fmla="*/ 18777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81" y="123"/>
                    <a:pt x="4194" y="123"/>
                    <a:pt x="6275" y="491"/>
                  </a:cubicBezTo>
                  <a:cubicBezTo>
                    <a:pt x="7883" y="614"/>
                    <a:pt x="9460" y="1105"/>
                    <a:pt x="11036" y="1595"/>
                  </a:cubicBezTo>
                  <a:cubicBezTo>
                    <a:pt x="12298" y="1964"/>
                    <a:pt x="13559" y="2700"/>
                    <a:pt x="14820" y="3314"/>
                  </a:cubicBezTo>
                  <a:cubicBezTo>
                    <a:pt x="15514" y="3805"/>
                    <a:pt x="16271" y="4050"/>
                    <a:pt x="16933" y="4664"/>
                  </a:cubicBezTo>
                  <a:cubicBezTo>
                    <a:pt x="17469" y="5032"/>
                    <a:pt x="17942" y="5891"/>
                    <a:pt x="18384" y="6627"/>
                  </a:cubicBezTo>
                  <a:cubicBezTo>
                    <a:pt x="18794" y="7364"/>
                    <a:pt x="19140" y="8591"/>
                    <a:pt x="19519" y="9573"/>
                  </a:cubicBezTo>
                  <a:cubicBezTo>
                    <a:pt x="19834" y="10555"/>
                    <a:pt x="20118" y="11536"/>
                    <a:pt x="20402" y="12764"/>
                  </a:cubicBezTo>
                  <a:cubicBezTo>
                    <a:pt x="20654" y="13868"/>
                    <a:pt x="20843" y="15095"/>
                    <a:pt x="21032" y="16323"/>
                  </a:cubicBezTo>
                  <a:cubicBezTo>
                    <a:pt x="21127" y="17059"/>
                    <a:pt x="21285" y="17918"/>
                    <a:pt x="21379" y="18777"/>
                  </a:cubicBezTo>
                  <a:cubicBezTo>
                    <a:pt x="21474" y="19636"/>
                    <a:pt x="21537" y="20741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Line 486"/>
            <p:cNvSpPr>
              <a:spLocks noChangeShapeType="1"/>
            </p:cNvSpPr>
            <p:nvPr/>
          </p:nvSpPr>
          <p:spPr bwMode="auto">
            <a:xfrm>
              <a:off x="4436" y="4203"/>
              <a:ext cx="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Text Box 487"/>
            <p:cNvSpPr txBox="1">
              <a:spLocks noChangeArrowheads="1"/>
            </p:cNvSpPr>
            <p:nvPr/>
          </p:nvSpPr>
          <p:spPr bwMode="auto">
            <a:xfrm>
              <a:off x="4134" y="4167"/>
              <a:ext cx="2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-0.9</a:t>
              </a:r>
              <a:endParaRPr lang="en-US" altLang="ja-JP">
                <a:ea typeface="ＭＳ ゴシック" panose="020B0609070205080204" pitchFamily="49" charset="-128"/>
              </a:endParaRPr>
            </a:p>
            <a:p>
              <a:r>
                <a:rPr lang="ja-JP" altLang="en-US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－</a:t>
              </a:r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0.5+0.4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2536" name="Line 488"/>
            <p:cNvSpPr>
              <a:spLocks noChangeShapeType="1"/>
            </p:cNvSpPr>
            <p:nvPr/>
          </p:nvSpPr>
          <p:spPr bwMode="auto">
            <a:xfrm>
              <a:off x="4463" y="3758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7" name="Line 489"/>
            <p:cNvSpPr>
              <a:spLocks noChangeShapeType="1"/>
            </p:cNvSpPr>
            <p:nvPr/>
          </p:nvSpPr>
          <p:spPr bwMode="auto">
            <a:xfrm>
              <a:off x="3686" y="420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Freeform 490"/>
            <p:cNvSpPr>
              <a:spLocks noChangeArrowheads="1"/>
            </p:cNvSpPr>
            <p:nvPr/>
          </p:nvSpPr>
          <p:spPr bwMode="auto">
            <a:xfrm>
              <a:off x="3686" y="3658"/>
              <a:ext cx="389" cy="100"/>
            </a:xfrm>
            <a:custGeom>
              <a:avLst/>
              <a:gdLst>
                <a:gd name="T0" fmla="*/ 21600 w 21600"/>
                <a:gd name="T1" fmla="*/ 0 h 21600"/>
                <a:gd name="T2" fmla="*/ 15325 w 21600"/>
                <a:gd name="T3" fmla="*/ 491 h 21600"/>
                <a:gd name="T4" fmla="*/ 10564 w 21600"/>
                <a:gd name="T5" fmla="*/ 1595 h 21600"/>
                <a:gd name="T6" fmla="*/ 6780 w 21600"/>
                <a:gd name="T7" fmla="*/ 3314 h 21600"/>
                <a:gd name="T8" fmla="*/ 4667 w 21600"/>
                <a:gd name="T9" fmla="*/ 4664 h 21600"/>
                <a:gd name="T10" fmla="*/ 3216 w 21600"/>
                <a:gd name="T11" fmla="*/ 6627 h 21600"/>
                <a:gd name="T12" fmla="*/ 2081 w 21600"/>
                <a:gd name="T13" fmla="*/ 9573 h 21600"/>
                <a:gd name="T14" fmla="*/ 1198 w 21600"/>
                <a:gd name="T15" fmla="*/ 12764 h 21600"/>
                <a:gd name="T16" fmla="*/ 568 w 21600"/>
                <a:gd name="T17" fmla="*/ 16323 h 21600"/>
                <a:gd name="T18" fmla="*/ 221 w 21600"/>
                <a:gd name="T19" fmla="*/ 18777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19" y="123"/>
                    <a:pt x="17406" y="123"/>
                    <a:pt x="15325" y="491"/>
                  </a:cubicBezTo>
                  <a:cubicBezTo>
                    <a:pt x="13717" y="614"/>
                    <a:pt x="12140" y="1105"/>
                    <a:pt x="10564" y="1595"/>
                  </a:cubicBezTo>
                  <a:cubicBezTo>
                    <a:pt x="9302" y="1964"/>
                    <a:pt x="8041" y="2700"/>
                    <a:pt x="6780" y="3314"/>
                  </a:cubicBezTo>
                  <a:cubicBezTo>
                    <a:pt x="6086" y="3805"/>
                    <a:pt x="5329" y="4050"/>
                    <a:pt x="4667" y="4664"/>
                  </a:cubicBezTo>
                  <a:cubicBezTo>
                    <a:pt x="4131" y="5032"/>
                    <a:pt x="3658" y="5891"/>
                    <a:pt x="3216" y="6627"/>
                  </a:cubicBezTo>
                  <a:cubicBezTo>
                    <a:pt x="2806" y="7364"/>
                    <a:pt x="2460" y="8591"/>
                    <a:pt x="2081" y="9573"/>
                  </a:cubicBezTo>
                  <a:cubicBezTo>
                    <a:pt x="1766" y="10555"/>
                    <a:pt x="1482" y="11536"/>
                    <a:pt x="1198" y="12764"/>
                  </a:cubicBezTo>
                  <a:cubicBezTo>
                    <a:pt x="946" y="13868"/>
                    <a:pt x="757" y="15095"/>
                    <a:pt x="568" y="16323"/>
                  </a:cubicBezTo>
                  <a:cubicBezTo>
                    <a:pt x="473" y="17059"/>
                    <a:pt x="315" y="17918"/>
                    <a:pt x="221" y="18777"/>
                  </a:cubicBezTo>
                  <a:cubicBezTo>
                    <a:pt x="126" y="19636"/>
                    <a:pt x="63" y="20741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Line 491"/>
            <p:cNvSpPr>
              <a:spLocks noChangeShapeType="1"/>
            </p:cNvSpPr>
            <p:nvPr/>
          </p:nvSpPr>
          <p:spPr bwMode="auto">
            <a:xfrm>
              <a:off x="3686" y="3758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Rectangle 492"/>
            <p:cNvSpPr>
              <a:spLocks noChangeArrowheads="1"/>
            </p:cNvSpPr>
            <p:nvPr/>
          </p:nvSpPr>
          <p:spPr bwMode="auto">
            <a:xfrm>
              <a:off x="3966" y="3832"/>
              <a:ext cx="217" cy="29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Rectangle 493"/>
            <p:cNvSpPr>
              <a:spLocks noChangeArrowheads="1"/>
            </p:cNvSpPr>
            <p:nvPr/>
          </p:nvSpPr>
          <p:spPr bwMode="auto">
            <a:xfrm>
              <a:off x="4075" y="4347"/>
              <a:ext cx="96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Rectangle 494"/>
            <p:cNvSpPr>
              <a:spLocks noChangeArrowheads="1"/>
            </p:cNvSpPr>
            <p:nvPr/>
          </p:nvSpPr>
          <p:spPr bwMode="auto">
            <a:xfrm>
              <a:off x="3978" y="43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43" name="Group 495"/>
          <p:cNvGrpSpPr>
            <a:grpSpLocks/>
          </p:cNvGrpSpPr>
          <p:nvPr/>
        </p:nvGrpSpPr>
        <p:grpSpPr bwMode="auto">
          <a:xfrm>
            <a:off x="5643563" y="4216400"/>
            <a:ext cx="1646237" cy="3009900"/>
            <a:chOff x="3555" y="2656"/>
            <a:chExt cx="1037" cy="1896"/>
          </a:xfrm>
        </p:grpSpPr>
        <p:sp>
          <p:nvSpPr>
            <p:cNvPr id="2544" name="Line 496"/>
            <p:cNvSpPr>
              <a:spLocks noChangeShapeType="1"/>
            </p:cNvSpPr>
            <p:nvPr/>
          </p:nvSpPr>
          <p:spPr bwMode="auto">
            <a:xfrm>
              <a:off x="4075" y="2725"/>
              <a:ext cx="1" cy="82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Line 497"/>
            <p:cNvSpPr>
              <a:spLocks noChangeShapeType="1"/>
            </p:cNvSpPr>
            <p:nvPr/>
          </p:nvSpPr>
          <p:spPr bwMode="auto">
            <a:xfrm>
              <a:off x="3677" y="334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6" name="Line 498"/>
            <p:cNvSpPr>
              <a:spLocks noChangeShapeType="1"/>
            </p:cNvSpPr>
            <p:nvPr/>
          </p:nvSpPr>
          <p:spPr bwMode="auto">
            <a:xfrm flipV="1">
              <a:off x="3677" y="2901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7" name="Line 499"/>
            <p:cNvSpPr>
              <a:spLocks noChangeShapeType="1"/>
            </p:cNvSpPr>
            <p:nvPr/>
          </p:nvSpPr>
          <p:spPr bwMode="auto">
            <a:xfrm>
              <a:off x="4471" y="2901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Line 500"/>
            <p:cNvSpPr>
              <a:spLocks noChangeShapeType="1"/>
            </p:cNvSpPr>
            <p:nvPr/>
          </p:nvSpPr>
          <p:spPr bwMode="auto">
            <a:xfrm flipV="1">
              <a:off x="4449" y="334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Freeform 501"/>
            <p:cNvSpPr>
              <a:spLocks noChangeArrowheads="1"/>
            </p:cNvSpPr>
            <p:nvPr/>
          </p:nvSpPr>
          <p:spPr bwMode="auto">
            <a:xfrm>
              <a:off x="3678" y="2792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Freeform 502"/>
            <p:cNvSpPr>
              <a:spLocks noChangeArrowheads="1"/>
            </p:cNvSpPr>
            <p:nvPr/>
          </p:nvSpPr>
          <p:spPr bwMode="auto">
            <a:xfrm>
              <a:off x="4075" y="2792"/>
              <a:ext cx="396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Text Box 503"/>
            <p:cNvSpPr txBox="1">
              <a:spLocks noChangeArrowheads="1"/>
            </p:cNvSpPr>
            <p:nvPr/>
          </p:nvSpPr>
          <p:spPr bwMode="auto">
            <a:xfrm>
              <a:off x="3860" y="3006"/>
              <a:ext cx="88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2552" name="Line 504"/>
            <p:cNvSpPr>
              <a:spLocks noChangeShapeType="1"/>
            </p:cNvSpPr>
            <p:nvPr/>
          </p:nvSpPr>
          <p:spPr bwMode="auto">
            <a:xfrm>
              <a:off x="3555" y="3345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Line 505"/>
            <p:cNvSpPr>
              <a:spLocks noChangeShapeType="1"/>
            </p:cNvSpPr>
            <p:nvPr/>
          </p:nvSpPr>
          <p:spPr bwMode="auto">
            <a:xfrm>
              <a:off x="3699" y="3518"/>
              <a:ext cx="7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06"/>
            <p:cNvSpPr>
              <a:spLocks noChangeShapeType="1"/>
            </p:cNvSpPr>
            <p:nvPr/>
          </p:nvSpPr>
          <p:spPr bwMode="auto">
            <a:xfrm>
              <a:off x="3555" y="2901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Line 507"/>
            <p:cNvSpPr>
              <a:spLocks noChangeShapeType="1"/>
            </p:cNvSpPr>
            <p:nvPr/>
          </p:nvSpPr>
          <p:spPr bwMode="auto">
            <a:xfrm>
              <a:off x="3677" y="3345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6" name="Line 508"/>
            <p:cNvSpPr>
              <a:spLocks noChangeShapeType="1"/>
            </p:cNvSpPr>
            <p:nvPr/>
          </p:nvSpPr>
          <p:spPr bwMode="auto">
            <a:xfrm>
              <a:off x="4472" y="3345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7" name="Line 509"/>
            <p:cNvSpPr>
              <a:spLocks noChangeShapeType="1"/>
            </p:cNvSpPr>
            <p:nvPr/>
          </p:nvSpPr>
          <p:spPr bwMode="auto">
            <a:xfrm>
              <a:off x="3699" y="3518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Line 510"/>
            <p:cNvSpPr>
              <a:spLocks noChangeShapeType="1"/>
            </p:cNvSpPr>
            <p:nvPr/>
          </p:nvSpPr>
          <p:spPr bwMode="auto">
            <a:xfrm flipV="1">
              <a:off x="4442" y="3518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Line 511"/>
            <p:cNvSpPr>
              <a:spLocks noChangeShapeType="1"/>
            </p:cNvSpPr>
            <p:nvPr/>
          </p:nvSpPr>
          <p:spPr bwMode="auto">
            <a:xfrm>
              <a:off x="3586" y="2656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Line 512"/>
            <p:cNvSpPr>
              <a:spLocks noChangeShapeType="1"/>
            </p:cNvSpPr>
            <p:nvPr/>
          </p:nvSpPr>
          <p:spPr bwMode="auto">
            <a:xfrm>
              <a:off x="3609" y="2828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Line 513"/>
            <p:cNvSpPr>
              <a:spLocks noChangeShapeType="1"/>
            </p:cNvSpPr>
            <p:nvPr/>
          </p:nvSpPr>
          <p:spPr bwMode="auto">
            <a:xfrm>
              <a:off x="3631" y="3001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Line 514"/>
            <p:cNvSpPr>
              <a:spLocks noChangeShapeType="1"/>
            </p:cNvSpPr>
            <p:nvPr/>
          </p:nvSpPr>
          <p:spPr bwMode="auto">
            <a:xfrm>
              <a:off x="3654" y="317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Line 515"/>
            <p:cNvSpPr>
              <a:spLocks noChangeShapeType="1"/>
            </p:cNvSpPr>
            <p:nvPr/>
          </p:nvSpPr>
          <p:spPr bwMode="auto">
            <a:xfrm flipV="1">
              <a:off x="4540" y="2656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Line 516"/>
            <p:cNvSpPr>
              <a:spLocks noChangeShapeType="1"/>
            </p:cNvSpPr>
            <p:nvPr/>
          </p:nvSpPr>
          <p:spPr bwMode="auto">
            <a:xfrm flipV="1">
              <a:off x="4517" y="2828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Line 517"/>
            <p:cNvSpPr>
              <a:spLocks noChangeShapeType="1"/>
            </p:cNvSpPr>
            <p:nvPr/>
          </p:nvSpPr>
          <p:spPr bwMode="auto">
            <a:xfrm flipV="1">
              <a:off x="4495" y="3001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6" name="Line 518"/>
            <p:cNvSpPr>
              <a:spLocks noChangeShapeType="1"/>
            </p:cNvSpPr>
            <p:nvPr/>
          </p:nvSpPr>
          <p:spPr bwMode="auto">
            <a:xfrm flipV="1">
              <a:off x="4472" y="317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7" name="Rectangle 519"/>
            <p:cNvSpPr>
              <a:spLocks noChangeArrowheads="1"/>
            </p:cNvSpPr>
            <p:nvPr/>
          </p:nvSpPr>
          <p:spPr bwMode="auto">
            <a:xfrm>
              <a:off x="4000" y="3009"/>
              <a:ext cx="75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Rectangle 520"/>
            <p:cNvSpPr>
              <a:spLocks noChangeArrowheads="1"/>
            </p:cNvSpPr>
            <p:nvPr/>
          </p:nvSpPr>
          <p:spPr bwMode="auto">
            <a:xfrm>
              <a:off x="4075" y="3009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Rectangle 521"/>
            <p:cNvSpPr>
              <a:spLocks noChangeArrowheads="1"/>
            </p:cNvSpPr>
            <p:nvPr/>
          </p:nvSpPr>
          <p:spPr bwMode="auto">
            <a:xfrm>
              <a:off x="3978" y="3490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Rectangle 522"/>
            <p:cNvSpPr>
              <a:spLocks noChangeArrowheads="1"/>
            </p:cNvSpPr>
            <p:nvPr/>
          </p:nvSpPr>
          <p:spPr bwMode="auto">
            <a:xfrm>
              <a:off x="4075" y="3490"/>
              <a:ext cx="96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Line 523"/>
            <p:cNvSpPr>
              <a:spLocks noChangeShapeType="1"/>
            </p:cNvSpPr>
            <p:nvPr/>
          </p:nvSpPr>
          <p:spPr bwMode="auto">
            <a:xfrm flipV="1">
              <a:off x="4313" y="4405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Line 524"/>
            <p:cNvSpPr>
              <a:spLocks noChangeShapeType="1"/>
            </p:cNvSpPr>
            <p:nvPr/>
          </p:nvSpPr>
          <p:spPr bwMode="auto">
            <a:xfrm>
              <a:off x="3816" y="4405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73" name="Group 525"/>
          <p:cNvGrpSpPr>
            <a:grpSpLocks/>
          </p:cNvGrpSpPr>
          <p:nvPr/>
        </p:nvGrpSpPr>
        <p:grpSpPr bwMode="auto">
          <a:xfrm>
            <a:off x="7345363" y="5743575"/>
            <a:ext cx="1379537" cy="1274763"/>
            <a:chOff x="4627" y="3618"/>
            <a:chExt cx="869" cy="803"/>
          </a:xfrm>
        </p:grpSpPr>
        <p:sp>
          <p:nvSpPr>
            <p:cNvPr id="2574" name="Line 526"/>
            <p:cNvSpPr>
              <a:spLocks noChangeShapeType="1"/>
            </p:cNvSpPr>
            <p:nvPr/>
          </p:nvSpPr>
          <p:spPr bwMode="auto">
            <a:xfrm>
              <a:off x="4657" y="4375"/>
              <a:ext cx="8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7"/>
            <p:cNvSpPr>
              <a:spLocks noChangeShapeType="1"/>
            </p:cNvSpPr>
            <p:nvPr/>
          </p:nvSpPr>
          <p:spPr bwMode="auto">
            <a:xfrm>
              <a:off x="5066" y="3618"/>
              <a:ext cx="1" cy="7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6" name="Line 528"/>
            <p:cNvSpPr>
              <a:spLocks noChangeShapeType="1"/>
            </p:cNvSpPr>
            <p:nvPr/>
          </p:nvSpPr>
          <p:spPr bwMode="auto">
            <a:xfrm>
              <a:off x="4700" y="437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7" name="Line 529"/>
            <p:cNvSpPr>
              <a:spLocks noChangeShapeType="1"/>
            </p:cNvSpPr>
            <p:nvPr/>
          </p:nvSpPr>
          <p:spPr bwMode="auto">
            <a:xfrm>
              <a:off x="4627" y="4203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8" name="Line 530"/>
            <p:cNvSpPr>
              <a:spLocks noChangeShapeType="1"/>
            </p:cNvSpPr>
            <p:nvPr/>
          </p:nvSpPr>
          <p:spPr bwMode="auto">
            <a:xfrm>
              <a:off x="5432" y="437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9" name="Line 531"/>
            <p:cNvSpPr>
              <a:spLocks noChangeShapeType="1"/>
            </p:cNvSpPr>
            <p:nvPr/>
          </p:nvSpPr>
          <p:spPr bwMode="auto">
            <a:xfrm flipV="1">
              <a:off x="5432" y="4203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" name="Freeform 532"/>
            <p:cNvSpPr>
              <a:spLocks noChangeArrowheads="1"/>
            </p:cNvSpPr>
            <p:nvPr/>
          </p:nvSpPr>
          <p:spPr bwMode="auto">
            <a:xfrm>
              <a:off x="5066" y="3658"/>
              <a:ext cx="388" cy="100"/>
            </a:xfrm>
            <a:custGeom>
              <a:avLst/>
              <a:gdLst>
                <a:gd name="T0" fmla="*/ 0 w 21600"/>
                <a:gd name="T1" fmla="*/ 0 h 21600"/>
                <a:gd name="T2" fmla="*/ 6275 w 21600"/>
                <a:gd name="T3" fmla="*/ 491 h 21600"/>
                <a:gd name="T4" fmla="*/ 11036 w 21600"/>
                <a:gd name="T5" fmla="*/ 1595 h 21600"/>
                <a:gd name="T6" fmla="*/ 14820 w 21600"/>
                <a:gd name="T7" fmla="*/ 3314 h 21600"/>
                <a:gd name="T8" fmla="*/ 16933 w 21600"/>
                <a:gd name="T9" fmla="*/ 4664 h 21600"/>
                <a:gd name="T10" fmla="*/ 18384 w 21600"/>
                <a:gd name="T11" fmla="*/ 6627 h 21600"/>
                <a:gd name="T12" fmla="*/ 19519 w 21600"/>
                <a:gd name="T13" fmla="*/ 9573 h 21600"/>
                <a:gd name="T14" fmla="*/ 20402 w 21600"/>
                <a:gd name="T15" fmla="*/ 12764 h 21600"/>
                <a:gd name="T16" fmla="*/ 21032 w 21600"/>
                <a:gd name="T17" fmla="*/ 16323 h 21600"/>
                <a:gd name="T18" fmla="*/ 21379 w 21600"/>
                <a:gd name="T19" fmla="*/ 18777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81" y="123"/>
                    <a:pt x="4194" y="123"/>
                    <a:pt x="6275" y="491"/>
                  </a:cubicBezTo>
                  <a:cubicBezTo>
                    <a:pt x="7883" y="614"/>
                    <a:pt x="9460" y="1105"/>
                    <a:pt x="11036" y="1595"/>
                  </a:cubicBezTo>
                  <a:cubicBezTo>
                    <a:pt x="12298" y="1964"/>
                    <a:pt x="13559" y="2700"/>
                    <a:pt x="14820" y="3314"/>
                  </a:cubicBezTo>
                  <a:cubicBezTo>
                    <a:pt x="15514" y="3805"/>
                    <a:pt x="16271" y="4050"/>
                    <a:pt x="16933" y="4664"/>
                  </a:cubicBezTo>
                  <a:cubicBezTo>
                    <a:pt x="17469" y="5032"/>
                    <a:pt x="17942" y="5891"/>
                    <a:pt x="18384" y="6627"/>
                  </a:cubicBezTo>
                  <a:cubicBezTo>
                    <a:pt x="18794" y="7364"/>
                    <a:pt x="19140" y="8591"/>
                    <a:pt x="19519" y="9573"/>
                  </a:cubicBezTo>
                  <a:cubicBezTo>
                    <a:pt x="19834" y="10555"/>
                    <a:pt x="20118" y="11536"/>
                    <a:pt x="20402" y="12764"/>
                  </a:cubicBezTo>
                  <a:cubicBezTo>
                    <a:pt x="20654" y="13868"/>
                    <a:pt x="20843" y="15095"/>
                    <a:pt x="21032" y="16323"/>
                  </a:cubicBezTo>
                  <a:cubicBezTo>
                    <a:pt x="21127" y="17059"/>
                    <a:pt x="21285" y="17918"/>
                    <a:pt x="21379" y="18777"/>
                  </a:cubicBezTo>
                  <a:cubicBezTo>
                    <a:pt x="21474" y="19636"/>
                    <a:pt x="21537" y="20741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" name="Line 533"/>
            <p:cNvSpPr>
              <a:spLocks noChangeShapeType="1"/>
            </p:cNvSpPr>
            <p:nvPr/>
          </p:nvSpPr>
          <p:spPr bwMode="auto">
            <a:xfrm>
              <a:off x="5428" y="4203"/>
              <a:ext cx="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2" name="Text Box 534"/>
            <p:cNvSpPr txBox="1">
              <a:spLocks noChangeArrowheads="1"/>
            </p:cNvSpPr>
            <p:nvPr/>
          </p:nvSpPr>
          <p:spPr bwMode="auto">
            <a:xfrm>
              <a:off x="5126" y="4167"/>
              <a:ext cx="25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-0.9</a:t>
              </a:r>
              <a:endParaRPr lang="en-US" altLang="ja-JP">
                <a:ea typeface="ＭＳ ゴシック" panose="020B0609070205080204" pitchFamily="49" charset="-128"/>
              </a:endParaRPr>
            </a:p>
            <a:p>
              <a:r>
                <a:rPr lang="ja-JP" altLang="en-US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－</a:t>
              </a:r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0.5+0.4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2583" name="Line 535"/>
            <p:cNvSpPr>
              <a:spLocks noChangeShapeType="1"/>
            </p:cNvSpPr>
            <p:nvPr/>
          </p:nvSpPr>
          <p:spPr bwMode="auto">
            <a:xfrm>
              <a:off x="5454" y="3758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4" name="Line 536"/>
            <p:cNvSpPr>
              <a:spLocks noChangeShapeType="1"/>
            </p:cNvSpPr>
            <p:nvPr/>
          </p:nvSpPr>
          <p:spPr bwMode="auto">
            <a:xfrm>
              <a:off x="4678" y="4203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5" name="Freeform 537"/>
            <p:cNvSpPr>
              <a:spLocks noChangeArrowheads="1"/>
            </p:cNvSpPr>
            <p:nvPr/>
          </p:nvSpPr>
          <p:spPr bwMode="auto">
            <a:xfrm>
              <a:off x="4678" y="3658"/>
              <a:ext cx="388" cy="100"/>
            </a:xfrm>
            <a:custGeom>
              <a:avLst/>
              <a:gdLst>
                <a:gd name="T0" fmla="*/ 21600 w 21600"/>
                <a:gd name="T1" fmla="*/ 0 h 21600"/>
                <a:gd name="T2" fmla="*/ 15325 w 21600"/>
                <a:gd name="T3" fmla="*/ 491 h 21600"/>
                <a:gd name="T4" fmla="*/ 10564 w 21600"/>
                <a:gd name="T5" fmla="*/ 1595 h 21600"/>
                <a:gd name="T6" fmla="*/ 6780 w 21600"/>
                <a:gd name="T7" fmla="*/ 3314 h 21600"/>
                <a:gd name="T8" fmla="*/ 4667 w 21600"/>
                <a:gd name="T9" fmla="*/ 4664 h 21600"/>
                <a:gd name="T10" fmla="*/ 3216 w 21600"/>
                <a:gd name="T11" fmla="*/ 6627 h 21600"/>
                <a:gd name="T12" fmla="*/ 2081 w 21600"/>
                <a:gd name="T13" fmla="*/ 9573 h 21600"/>
                <a:gd name="T14" fmla="*/ 1198 w 21600"/>
                <a:gd name="T15" fmla="*/ 12764 h 21600"/>
                <a:gd name="T16" fmla="*/ 568 w 21600"/>
                <a:gd name="T17" fmla="*/ 16323 h 21600"/>
                <a:gd name="T18" fmla="*/ 221 w 21600"/>
                <a:gd name="T19" fmla="*/ 18777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19" y="123"/>
                    <a:pt x="17406" y="123"/>
                    <a:pt x="15325" y="491"/>
                  </a:cubicBezTo>
                  <a:cubicBezTo>
                    <a:pt x="13717" y="614"/>
                    <a:pt x="12140" y="1105"/>
                    <a:pt x="10564" y="1595"/>
                  </a:cubicBezTo>
                  <a:cubicBezTo>
                    <a:pt x="9302" y="1964"/>
                    <a:pt x="8041" y="2700"/>
                    <a:pt x="6780" y="3314"/>
                  </a:cubicBezTo>
                  <a:cubicBezTo>
                    <a:pt x="6086" y="3805"/>
                    <a:pt x="5329" y="4050"/>
                    <a:pt x="4667" y="4664"/>
                  </a:cubicBezTo>
                  <a:cubicBezTo>
                    <a:pt x="4131" y="5032"/>
                    <a:pt x="3658" y="5891"/>
                    <a:pt x="3216" y="6627"/>
                  </a:cubicBezTo>
                  <a:cubicBezTo>
                    <a:pt x="2806" y="7364"/>
                    <a:pt x="2460" y="8591"/>
                    <a:pt x="2081" y="9573"/>
                  </a:cubicBezTo>
                  <a:cubicBezTo>
                    <a:pt x="1766" y="10555"/>
                    <a:pt x="1482" y="11536"/>
                    <a:pt x="1198" y="12764"/>
                  </a:cubicBezTo>
                  <a:cubicBezTo>
                    <a:pt x="946" y="13868"/>
                    <a:pt x="757" y="15095"/>
                    <a:pt x="568" y="16323"/>
                  </a:cubicBezTo>
                  <a:cubicBezTo>
                    <a:pt x="473" y="17059"/>
                    <a:pt x="315" y="17918"/>
                    <a:pt x="221" y="18777"/>
                  </a:cubicBezTo>
                  <a:cubicBezTo>
                    <a:pt x="126" y="19636"/>
                    <a:pt x="63" y="20741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6" name="Line 538"/>
            <p:cNvSpPr>
              <a:spLocks noChangeShapeType="1"/>
            </p:cNvSpPr>
            <p:nvPr/>
          </p:nvSpPr>
          <p:spPr bwMode="auto">
            <a:xfrm>
              <a:off x="4678" y="3758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7" name="Rectangle 539"/>
            <p:cNvSpPr>
              <a:spLocks noChangeArrowheads="1"/>
            </p:cNvSpPr>
            <p:nvPr/>
          </p:nvSpPr>
          <p:spPr bwMode="auto">
            <a:xfrm>
              <a:off x="4958" y="3832"/>
              <a:ext cx="216" cy="29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8" name="Rectangle 540"/>
            <p:cNvSpPr>
              <a:spLocks noChangeArrowheads="1"/>
            </p:cNvSpPr>
            <p:nvPr/>
          </p:nvSpPr>
          <p:spPr bwMode="auto">
            <a:xfrm>
              <a:off x="5066" y="43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9" name="Rectangle 541"/>
            <p:cNvSpPr>
              <a:spLocks noChangeArrowheads="1"/>
            </p:cNvSpPr>
            <p:nvPr/>
          </p:nvSpPr>
          <p:spPr bwMode="auto">
            <a:xfrm>
              <a:off x="4969" y="43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90" name="Group 542"/>
          <p:cNvGrpSpPr>
            <a:grpSpLocks/>
          </p:cNvGrpSpPr>
          <p:nvPr/>
        </p:nvGrpSpPr>
        <p:grpSpPr bwMode="auto">
          <a:xfrm>
            <a:off x="7218363" y="4216400"/>
            <a:ext cx="1646237" cy="3009900"/>
            <a:chOff x="4547" y="2656"/>
            <a:chExt cx="1037" cy="1896"/>
          </a:xfrm>
        </p:grpSpPr>
        <p:sp>
          <p:nvSpPr>
            <p:cNvPr id="2591" name="Line 543"/>
            <p:cNvSpPr>
              <a:spLocks noChangeShapeType="1"/>
            </p:cNvSpPr>
            <p:nvPr/>
          </p:nvSpPr>
          <p:spPr bwMode="auto">
            <a:xfrm>
              <a:off x="5066" y="2725"/>
              <a:ext cx="1" cy="82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2" name="Line 544"/>
            <p:cNvSpPr>
              <a:spLocks noChangeShapeType="1"/>
            </p:cNvSpPr>
            <p:nvPr/>
          </p:nvSpPr>
          <p:spPr bwMode="auto">
            <a:xfrm>
              <a:off x="4668" y="334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3" name="Line 545"/>
            <p:cNvSpPr>
              <a:spLocks noChangeShapeType="1"/>
            </p:cNvSpPr>
            <p:nvPr/>
          </p:nvSpPr>
          <p:spPr bwMode="auto">
            <a:xfrm flipV="1">
              <a:off x="4668" y="2901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4" name="Line 546"/>
            <p:cNvSpPr>
              <a:spLocks noChangeShapeType="1"/>
            </p:cNvSpPr>
            <p:nvPr/>
          </p:nvSpPr>
          <p:spPr bwMode="auto">
            <a:xfrm>
              <a:off x="5463" y="2901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5" name="Line 547"/>
            <p:cNvSpPr>
              <a:spLocks noChangeShapeType="1"/>
            </p:cNvSpPr>
            <p:nvPr/>
          </p:nvSpPr>
          <p:spPr bwMode="auto">
            <a:xfrm flipV="1">
              <a:off x="5441" y="334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6" name="Freeform 548"/>
            <p:cNvSpPr>
              <a:spLocks noChangeArrowheads="1"/>
            </p:cNvSpPr>
            <p:nvPr/>
          </p:nvSpPr>
          <p:spPr bwMode="auto">
            <a:xfrm>
              <a:off x="4669" y="2792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7" name="Freeform 549"/>
            <p:cNvSpPr>
              <a:spLocks noChangeArrowheads="1"/>
            </p:cNvSpPr>
            <p:nvPr/>
          </p:nvSpPr>
          <p:spPr bwMode="auto">
            <a:xfrm>
              <a:off x="5066" y="2792"/>
              <a:ext cx="397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8" name="Text Box 550"/>
            <p:cNvSpPr txBox="1">
              <a:spLocks noChangeArrowheads="1"/>
            </p:cNvSpPr>
            <p:nvPr/>
          </p:nvSpPr>
          <p:spPr bwMode="auto">
            <a:xfrm>
              <a:off x="4852" y="3006"/>
              <a:ext cx="87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2599" name="Line 551"/>
            <p:cNvSpPr>
              <a:spLocks noChangeShapeType="1"/>
            </p:cNvSpPr>
            <p:nvPr/>
          </p:nvSpPr>
          <p:spPr bwMode="auto">
            <a:xfrm>
              <a:off x="4547" y="3345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0" name="Line 552"/>
            <p:cNvSpPr>
              <a:spLocks noChangeShapeType="1"/>
            </p:cNvSpPr>
            <p:nvPr/>
          </p:nvSpPr>
          <p:spPr bwMode="auto">
            <a:xfrm>
              <a:off x="4691" y="3518"/>
              <a:ext cx="7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" name="Line 553"/>
            <p:cNvSpPr>
              <a:spLocks noChangeShapeType="1"/>
            </p:cNvSpPr>
            <p:nvPr/>
          </p:nvSpPr>
          <p:spPr bwMode="auto">
            <a:xfrm>
              <a:off x="4547" y="2901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2" name="Line 554"/>
            <p:cNvSpPr>
              <a:spLocks noChangeShapeType="1"/>
            </p:cNvSpPr>
            <p:nvPr/>
          </p:nvSpPr>
          <p:spPr bwMode="auto">
            <a:xfrm>
              <a:off x="4668" y="3345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3" name="Line 555"/>
            <p:cNvSpPr>
              <a:spLocks noChangeShapeType="1"/>
            </p:cNvSpPr>
            <p:nvPr/>
          </p:nvSpPr>
          <p:spPr bwMode="auto">
            <a:xfrm>
              <a:off x="5463" y="3345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4" name="Line 556"/>
            <p:cNvSpPr>
              <a:spLocks noChangeShapeType="1"/>
            </p:cNvSpPr>
            <p:nvPr/>
          </p:nvSpPr>
          <p:spPr bwMode="auto">
            <a:xfrm>
              <a:off x="4691" y="3518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5" name="Line 557"/>
            <p:cNvSpPr>
              <a:spLocks noChangeShapeType="1"/>
            </p:cNvSpPr>
            <p:nvPr/>
          </p:nvSpPr>
          <p:spPr bwMode="auto">
            <a:xfrm flipV="1">
              <a:off x="5434" y="3518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6" name="Line 558"/>
            <p:cNvSpPr>
              <a:spLocks noChangeShapeType="1"/>
            </p:cNvSpPr>
            <p:nvPr/>
          </p:nvSpPr>
          <p:spPr bwMode="auto">
            <a:xfrm>
              <a:off x="4577" y="2656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7" name="Line 559"/>
            <p:cNvSpPr>
              <a:spLocks noChangeShapeType="1"/>
            </p:cNvSpPr>
            <p:nvPr/>
          </p:nvSpPr>
          <p:spPr bwMode="auto">
            <a:xfrm>
              <a:off x="4600" y="2828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8" name="Line 560"/>
            <p:cNvSpPr>
              <a:spLocks noChangeShapeType="1"/>
            </p:cNvSpPr>
            <p:nvPr/>
          </p:nvSpPr>
          <p:spPr bwMode="auto">
            <a:xfrm>
              <a:off x="4623" y="3001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9" name="Line 561"/>
            <p:cNvSpPr>
              <a:spLocks noChangeShapeType="1"/>
            </p:cNvSpPr>
            <p:nvPr/>
          </p:nvSpPr>
          <p:spPr bwMode="auto">
            <a:xfrm>
              <a:off x="4645" y="317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0" name="Line 562"/>
            <p:cNvSpPr>
              <a:spLocks noChangeShapeType="1"/>
            </p:cNvSpPr>
            <p:nvPr/>
          </p:nvSpPr>
          <p:spPr bwMode="auto">
            <a:xfrm flipV="1">
              <a:off x="5532" y="2656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" name="Line 563"/>
            <p:cNvSpPr>
              <a:spLocks noChangeShapeType="1"/>
            </p:cNvSpPr>
            <p:nvPr/>
          </p:nvSpPr>
          <p:spPr bwMode="auto">
            <a:xfrm flipV="1">
              <a:off x="5509" y="2828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" name="Line 564"/>
            <p:cNvSpPr>
              <a:spLocks noChangeShapeType="1"/>
            </p:cNvSpPr>
            <p:nvPr/>
          </p:nvSpPr>
          <p:spPr bwMode="auto">
            <a:xfrm flipV="1">
              <a:off x="5486" y="3001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" name="Line 565"/>
            <p:cNvSpPr>
              <a:spLocks noChangeShapeType="1"/>
            </p:cNvSpPr>
            <p:nvPr/>
          </p:nvSpPr>
          <p:spPr bwMode="auto">
            <a:xfrm flipV="1">
              <a:off x="5463" y="317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4" name="Rectangle 566"/>
            <p:cNvSpPr>
              <a:spLocks noChangeArrowheads="1"/>
            </p:cNvSpPr>
            <p:nvPr/>
          </p:nvSpPr>
          <p:spPr bwMode="auto">
            <a:xfrm>
              <a:off x="4992" y="3009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5" name="Rectangle 567"/>
            <p:cNvSpPr>
              <a:spLocks noChangeArrowheads="1"/>
            </p:cNvSpPr>
            <p:nvPr/>
          </p:nvSpPr>
          <p:spPr bwMode="auto">
            <a:xfrm>
              <a:off x="5066" y="3009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6" name="Rectangle 568"/>
            <p:cNvSpPr>
              <a:spLocks noChangeArrowheads="1"/>
            </p:cNvSpPr>
            <p:nvPr/>
          </p:nvSpPr>
          <p:spPr bwMode="auto">
            <a:xfrm>
              <a:off x="4969" y="3490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7" name="Rectangle 569"/>
            <p:cNvSpPr>
              <a:spLocks noChangeArrowheads="1"/>
            </p:cNvSpPr>
            <p:nvPr/>
          </p:nvSpPr>
          <p:spPr bwMode="auto">
            <a:xfrm>
              <a:off x="5066" y="3490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8" name="Line 570"/>
            <p:cNvSpPr>
              <a:spLocks noChangeShapeType="1"/>
            </p:cNvSpPr>
            <p:nvPr/>
          </p:nvSpPr>
          <p:spPr bwMode="auto">
            <a:xfrm flipV="1">
              <a:off x="5305" y="4405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9" name="Line 571"/>
            <p:cNvSpPr>
              <a:spLocks noChangeShapeType="1"/>
            </p:cNvSpPr>
            <p:nvPr/>
          </p:nvSpPr>
          <p:spPr bwMode="auto">
            <a:xfrm>
              <a:off x="4808" y="4405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20" name="Line 572"/>
          <p:cNvSpPr>
            <a:spLocks noChangeShapeType="1"/>
          </p:cNvSpPr>
          <p:nvPr/>
        </p:nvSpPr>
        <p:spPr bwMode="auto">
          <a:xfrm>
            <a:off x="741363" y="1804988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1" name="Line 573"/>
          <p:cNvSpPr>
            <a:spLocks noChangeShapeType="1"/>
          </p:cNvSpPr>
          <p:nvPr/>
        </p:nvSpPr>
        <p:spPr bwMode="auto">
          <a:xfrm>
            <a:off x="3795713" y="1804988"/>
            <a:ext cx="1762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2" name="Line 574"/>
          <p:cNvSpPr>
            <a:spLocks noChangeShapeType="1"/>
          </p:cNvSpPr>
          <p:nvPr/>
        </p:nvSpPr>
        <p:spPr bwMode="auto">
          <a:xfrm>
            <a:off x="5461000" y="1804988"/>
            <a:ext cx="1476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3" name="Line 575"/>
          <p:cNvSpPr>
            <a:spLocks noChangeShapeType="1"/>
          </p:cNvSpPr>
          <p:nvPr/>
        </p:nvSpPr>
        <p:spPr bwMode="auto">
          <a:xfrm>
            <a:off x="7069138" y="1804988"/>
            <a:ext cx="1698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4" name="Line 576"/>
          <p:cNvSpPr>
            <a:spLocks noChangeShapeType="1"/>
          </p:cNvSpPr>
          <p:nvPr/>
        </p:nvSpPr>
        <p:spPr bwMode="auto">
          <a:xfrm>
            <a:off x="9696450" y="1804988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5" name="Line 577"/>
          <p:cNvSpPr>
            <a:spLocks noChangeShapeType="1"/>
          </p:cNvSpPr>
          <p:nvPr/>
        </p:nvSpPr>
        <p:spPr bwMode="auto">
          <a:xfrm>
            <a:off x="741363" y="2627313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6" name="Line 578"/>
          <p:cNvSpPr>
            <a:spLocks noChangeShapeType="1"/>
          </p:cNvSpPr>
          <p:nvPr/>
        </p:nvSpPr>
        <p:spPr bwMode="auto">
          <a:xfrm>
            <a:off x="3787775" y="2627313"/>
            <a:ext cx="1762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7" name="Line 579"/>
          <p:cNvSpPr>
            <a:spLocks noChangeShapeType="1"/>
          </p:cNvSpPr>
          <p:nvPr/>
        </p:nvSpPr>
        <p:spPr bwMode="auto">
          <a:xfrm>
            <a:off x="5453063" y="2627313"/>
            <a:ext cx="1555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8" name="Line 580"/>
          <p:cNvSpPr>
            <a:spLocks noChangeShapeType="1"/>
          </p:cNvSpPr>
          <p:nvPr/>
        </p:nvSpPr>
        <p:spPr bwMode="auto">
          <a:xfrm>
            <a:off x="7062788" y="2627313"/>
            <a:ext cx="1619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29" name="Line 581"/>
          <p:cNvSpPr>
            <a:spLocks noChangeShapeType="1"/>
          </p:cNvSpPr>
          <p:nvPr/>
        </p:nvSpPr>
        <p:spPr bwMode="auto">
          <a:xfrm>
            <a:off x="9696450" y="2627313"/>
            <a:ext cx="1158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630" name="Group 582"/>
          <p:cNvGrpSpPr>
            <a:grpSpLocks/>
          </p:cNvGrpSpPr>
          <p:nvPr/>
        </p:nvGrpSpPr>
        <p:grpSpPr bwMode="auto">
          <a:xfrm>
            <a:off x="3643313" y="2471738"/>
            <a:ext cx="446087" cy="298450"/>
            <a:chOff x="2295" y="1557"/>
            <a:chExt cx="281" cy="188"/>
          </a:xfrm>
        </p:grpSpPr>
        <p:sp>
          <p:nvSpPr>
            <p:cNvPr id="2631" name="Rectangle 583"/>
            <p:cNvSpPr>
              <a:spLocks noChangeArrowheads="1"/>
            </p:cNvSpPr>
            <p:nvPr/>
          </p:nvSpPr>
          <p:spPr bwMode="auto">
            <a:xfrm>
              <a:off x="2345" y="1594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2" name="Rectangle 584"/>
            <p:cNvSpPr>
              <a:spLocks noChangeArrowheads="1"/>
            </p:cNvSpPr>
            <p:nvPr/>
          </p:nvSpPr>
          <p:spPr bwMode="auto">
            <a:xfrm>
              <a:off x="2378" y="1617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3" name="Line 585"/>
            <p:cNvSpPr>
              <a:spLocks noChangeShapeType="1"/>
            </p:cNvSpPr>
            <p:nvPr/>
          </p:nvSpPr>
          <p:spPr bwMode="auto">
            <a:xfrm>
              <a:off x="2442" y="1617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4" name="Line 586"/>
            <p:cNvSpPr>
              <a:spLocks noChangeShapeType="1"/>
            </p:cNvSpPr>
            <p:nvPr/>
          </p:nvSpPr>
          <p:spPr bwMode="auto">
            <a:xfrm>
              <a:off x="2442" y="1557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5" name="Line 587"/>
            <p:cNvSpPr>
              <a:spLocks noChangeShapeType="1"/>
            </p:cNvSpPr>
            <p:nvPr/>
          </p:nvSpPr>
          <p:spPr bwMode="auto">
            <a:xfrm>
              <a:off x="2295" y="1655"/>
              <a:ext cx="2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36" name="Group 588"/>
          <p:cNvGrpSpPr>
            <a:grpSpLocks/>
          </p:cNvGrpSpPr>
          <p:nvPr/>
        </p:nvGrpSpPr>
        <p:grpSpPr bwMode="auto">
          <a:xfrm>
            <a:off x="5994400" y="1992313"/>
            <a:ext cx="639763" cy="449262"/>
            <a:chOff x="3776" y="1255"/>
            <a:chExt cx="403" cy="283"/>
          </a:xfrm>
        </p:grpSpPr>
        <p:sp>
          <p:nvSpPr>
            <p:cNvPr id="2637" name="Line 589"/>
            <p:cNvSpPr>
              <a:spLocks noChangeShapeType="1"/>
            </p:cNvSpPr>
            <p:nvPr/>
          </p:nvSpPr>
          <p:spPr bwMode="auto">
            <a:xfrm>
              <a:off x="3802" y="1255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8" name="Line 590"/>
            <p:cNvSpPr>
              <a:spLocks noChangeShapeType="1"/>
            </p:cNvSpPr>
            <p:nvPr/>
          </p:nvSpPr>
          <p:spPr bwMode="auto">
            <a:xfrm>
              <a:off x="3802" y="1538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39" name="Line 591"/>
            <p:cNvSpPr>
              <a:spLocks noChangeShapeType="1"/>
            </p:cNvSpPr>
            <p:nvPr/>
          </p:nvSpPr>
          <p:spPr bwMode="auto">
            <a:xfrm>
              <a:off x="3978" y="1255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0" name="Line 592"/>
            <p:cNvSpPr>
              <a:spLocks noChangeShapeType="1"/>
            </p:cNvSpPr>
            <p:nvPr/>
          </p:nvSpPr>
          <p:spPr bwMode="auto">
            <a:xfrm>
              <a:off x="3776" y="1396"/>
              <a:ext cx="4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1" name="Freeform 593"/>
            <p:cNvSpPr>
              <a:spLocks noChangeArrowheads="1"/>
            </p:cNvSpPr>
            <p:nvPr/>
          </p:nvSpPr>
          <p:spPr bwMode="auto">
            <a:xfrm>
              <a:off x="4153" y="1255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2" name="Freeform 594"/>
            <p:cNvSpPr>
              <a:spLocks noChangeArrowheads="1"/>
            </p:cNvSpPr>
            <p:nvPr/>
          </p:nvSpPr>
          <p:spPr bwMode="auto">
            <a:xfrm>
              <a:off x="3776" y="1255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3" name="Rectangle 595"/>
            <p:cNvSpPr>
              <a:spLocks noChangeArrowheads="1"/>
            </p:cNvSpPr>
            <p:nvPr/>
          </p:nvSpPr>
          <p:spPr bwMode="auto">
            <a:xfrm>
              <a:off x="3915" y="1374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44" name="Group 596"/>
          <p:cNvGrpSpPr>
            <a:grpSpLocks/>
          </p:cNvGrpSpPr>
          <p:nvPr/>
        </p:nvGrpSpPr>
        <p:grpSpPr bwMode="auto">
          <a:xfrm>
            <a:off x="5294313" y="2471738"/>
            <a:ext cx="444500" cy="298450"/>
            <a:chOff x="3335" y="1557"/>
            <a:chExt cx="280" cy="188"/>
          </a:xfrm>
        </p:grpSpPr>
        <p:sp>
          <p:nvSpPr>
            <p:cNvPr id="2645" name="Rectangle 597"/>
            <p:cNvSpPr>
              <a:spLocks noChangeArrowheads="1"/>
            </p:cNvSpPr>
            <p:nvPr/>
          </p:nvSpPr>
          <p:spPr bwMode="auto">
            <a:xfrm>
              <a:off x="3385" y="1594"/>
              <a:ext cx="192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6" name="Rectangle 598"/>
            <p:cNvSpPr>
              <a:spLocks noChangeArrowheads="1"/>
            </p:cNvSpPr>
            <p:nvPr/>
          </p:nvSpPr>
          <p:spPr bwMode="auto">
            <a:xfrm>
              <a:off x="3417" y="1617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7" name="Line 599"/>
            <p:cNvSpPr>
              <a:spLocks noChangeShapeType="1"/>
            </p:cNvSpPr>
            <p:nvPr/>
          </p:nvSpPr>
          <p:spPr bwMode="auto">
            <a:xfrm>
              <a:off x="3481" y="1617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8" name="Line 600"/>
            <p:cNvSpPr>
              <a:spLocks noChangeShapeType="1"/>
            </p:cNvSpPr>
            <p:nvPr/>
          </p:nvSpPr>
          <p:spPr bwMode="auto">
            <a:xfrm>
              <a:off x="3481" y="1557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49" name="Line 601"/>
            <p:cNvSpPr>
              <a:spLocks noChangeShapeType="1"/>
            </p:cNvSpPr>
            <p:nvPr/>
          </p:nvSpPr>
          <p:spPr bwMode="auto">
            <a:xfrm>
              <a:off x="3335" y="1655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50" name="Group 602"/>
          <p:cNvGrpSpPr>
            <a:grpSpLocks/>
          </p:cNvGrpSpPr>
          <p:nvPr/>
        </p:nvGrpSpPr>
        <p:grpSpPr bwMode="auto">
          <a:xfrm>
            <a:off x="2738438" y="1992313"/>
            <a:ext cx="639762" cy="449262"/>
            <a:chOff x="1725" y="1255"/>
            <a:chExt cx="403" cy="283"/>
          </a:xfrm>
        </p:grpSpPr>
        <p:sp>
          <p:nvSpPr>
            <p:cNvPr id="2651" name="Line 603"/>
            <p:cNvSpPr>
              <a:spLocks noChangeShapeType="1"/>
            </p:cNvSpPr>
            <p:nvPr/>
          </p:nvSpPr>
          <p:spPr bwMode="auto">
            <a:xfrm>
              <a:off x="1751" y="1255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2" name="Line 604"/>
            <p:cNvSpPr>
              <a:spLocks noChangeShapeType="1"/>
            </p:cNvSpPr>
            <p:nvPr/>
          </p:nvSpPr>
          <p:spPr bwMode="auto">
            <a:xfrm>
              <a:off x="1751" y="1538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3" name="Line 605"/>
            <p:cNvSpPr>
              <a:spLocks noChangeShapeType="1"/>
            </p:cNvSpPr>
            <p:nvPr/>
          </p:nvSpPr>
          <p:spPr bwMode="auto">
            <a:xfrm>
              <a:off x="1926" y="1255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4" name="Line 606"/>
            <p:cNvSpPr>
              <a:spLocks noChangeShapeType="1"/>
            </p:cNvSpPr>
            <p:nvPr/>
          </p:nvSpPr>
          <p:spPr bwMode="auto">
            <a:xfrm>
              <a:off x="1725" y="1396"/>
              <a:ext cx="4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5" name="Freeform 607"/>
            <p:cNvSpPr>
              <a:spLocks noChangeArrowheads="1"/>
            </p:cNvSpPr>
            <p:nvPr/>
          </p:nvSpPr>
          <p:spPr bwMode="auto">
            <a:xfrm>
              <a:off x="2102" y="1255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6" name="Freeform 608"/>
            <p:cNvSpPr>
              <a:spLocks noChangeArrowheads="1"/>
            </p:cNvSpPr>
            <p:nvPr/>
          </p:nvSpPr>
          <p:spPr bwMode="auto">
            <a:xfrm>
              <a:off x="1725" y="1255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57" name="Rectangle 609"/>
            <p:cNvSpPr>
              <a:spLocks noChangeArrowheads="1"/>
            </p:cNvSpPr>
            <p:nvPr/>
          </p:nvSpPr>
          <p:spPr bwMode="auto">
            <a:xfrm>
              <a:off x="1864" y="1374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58" name="Group 610"/>
          <p:cNvGrpSpPr>
            <a:grpSpLocks/>
          </p:cNvGrpSpPr>
          <p:nvPr/>
        </p:nvGrpSpPr>
        <p:grpSpPr bwMode="auto">
          <a:xfrm>
            <a:off x="6904038" y="2471738"/>
            <a:ext cx="446087" cy="298450"/>
            <a:chOff x="4349" y="1557"/>
            <a:chExt cx="281" cy="188"/>
          </a:xfrm>
        </p:grpSpPr>
        <p:sp>
          <p:nvSpPr>
            <p:cNvPr id="2659" name="Rectangle 611"/>
            <p:cNvSpPr>
              <a:spLocks noChangeArrowheads="1"/>
            </p:cNvSpPr>
            <p:nvPr/>
          </p:nvSpPr>
          <p:spPr bwMode="auto">
            <a:xfrm>
              <a:off x="4399" y="1594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0" name="Rectangle 612"/>
            <p:cNvSpPr>
              <a:spLocks noChangeArrowheads="1"/>
            </p:cNvSpPr>
            <p:nvPr/>
          </p:nvSpPr>
          <p:spPr bwMode="auto">
            <a:xfrm>
              <a:off x="4432" y="1617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1" name="Line 613"/>
            <p:cNvSpPr>
              <a:spLocks noChangeShapeType="1"/>
            </p:cNvSpPr>
            <p:nvPr/>
          </p:nvSpPr>
          <p:spPr bwMode="auto">
            <a:xfrm>
              <a:off x="4496" y="1617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2" name="Line 614"/>
            <p:cNvSpPr>
              <a:spLocks noChangeShapeType="1"/>
            </p:cNvSpPr>
            <p:nvPr/>
          </p:nvSpPr>
          <p:spPr bwMode="auto">
            <a:xfrm>
              <a:off x="4496" y="1557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3" name="Line 615"/>
            <p:cNvSpPr>
              <a:spLocks noChangeShapeType="1"/>
            </p:cNvSpPr>
            <p:nvPr/>
          </p:nvSpPr>
          <p:spPr bwMode="auto">
            <a:xfrm>
              <a:off x="4349" y="1655"/>
              <a:ext cx="2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64" name="Group 616"/>
          <p:cNvGrpSpPr>
            <a:grpSpLocks/>
          </p:cNvGrpSpPr>
          <p:nvPr/>
        </p:nvGrpSpPr>
        <p:grpSpPr bwMode="auto">
          <a:xfrm>
            <a:off x="4383088" y="1992313"/>
            <a:ext cx="641350" cy="449262"/>
            <a:chOff x="2761" y="1255"/>
            <a:chExt cx="404" cy="283"/>
          </a:xfrm>
        </p:grpSpPr>
        <p:sp>
          <p:nvSpPr>
            <p:cNvPr id="2665" name="Line 617"/>
            <p:cNvSpPr>
              <a:spLocks noChangeShapeType="1"/>
            </p:cNvSpPr>
            <p:nvPr/>
          </p:nvSpPr>
          <p:spPr bwMode="auto">
            <a:xfrm>
              <a:off x="2787" y="1255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6" name="Line 618"/>
            <p:cNvSpPr>
              <a:spLocks noChangeShapeType="1"/>
            </p:cNvSpPr>
            <p:nvPr/>
          </p:nvSpPr>
          <p:spPr bwMode="auto">
            <a:xfrm>
              <a:off x="2787" y="1538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7" name="Line 619"/>
            <p:cNvSpPr>
              <a:spLocks noChangeShapeType="1"/>
            </p:cNvSpPr>
            <p:nvPr/>
          </p:nvSpPr>
          <p:spPr bwMode="auto">
            <a:xfrm>
              <a:off x="2963" y="1255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8" name="Line 620"/>
            <p:cNvSpPr>
              <a:spLocks noChangeShapeType="1"/>
            </p:cNvSpPr>
            <p:nvPr/>
          </p:nvSpPr>
          <p:spPr bwMode="auto">
            <a:xfrm>
              <a:off x="2761" y="1396"/>
              <a:ext cx="40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9" name="Freeform 621"/>
            <p:cNvSpPr>
              <a:spLocks noChangeArrowheads="1"/>
            </p:cNvSpPr>
            <p:nvPr/>
          </p:nvSpPr>
          <p:spPr bwMode="auto">
            <a:xfrm>
              <a:off x="3139" y="1255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0" name="Freeform 622"/>
            <p:cNvSpPr>
              <a:spLocks noChangeArrowheads="1"/>
            </p:cNvSpPr>
            <p:nvPr/>
          </p:nvSpPr>
          <p:spPr bwMode="auto">
            <a:xfrm>
              <a:off x="2761" y="1255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1" name="Rectangle 623"/>
            <p:cNvSpPr>
              <a:spLocks noChangeArrowheads="1"/>
            </p:cNvSpPr>
            <p:nvPr/>
          </p:nvSpPr>
          <p:spPr bwMode="auto">
            <a:xfrm>
              <a:off x="2900" y="1374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72" name="Group 624"/>
          <p:cNvGrpSpPr>
            <a:grpSpLocks/>
          </p:cNvGrpSpPr>
          <p:nvPr/>
        </p:nvGrpSpPr>
        <p:grpSpPr bwMode="auto">
          <a:xfrm>
            <a:off x="7639050" y="1992313"/>
            <a:ext cx="641350" cy="449262"/>
            <a:chOff x="4812" y="1255"/>
            <a:chExt cx="404" cy="283"/>
          </a:xfrm>
        </p:grpSpPr>
        <p:sp>
          <p:nvSpPr>
            <p:cNvPr id="2673" name="Line 625"/>
            <p:cNvSpPr>
              <a:spLocks noChangeShapeType="1"/>
            </p:cNvSpPr>
            <p:nvPr/>
          </p:nvSpPr>
          <p:spPr bwMode="auto">
            <a:xfrm>
              <a:off x="4838" y="1255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4" name="Line 626"/>
            <p:cNvSpPr>
              <a:spLocks noChangeShapeType="1"/>
            </p:cNvSpPr>
            <p:nvPr/>
          </p:nvSpPr>
          <p:spPr bwMode="auto">
            <a:xfrm>
              <a:off x="4838" y="1538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5" name="Line 627"/>
            <p:cNvSpPr>
              <a:spLocks noChangeShapeType="1"/>
            </p:cNvSpPr>
            <p:nvPr/>
          </p:nvSpPr>
          <p:spPr bwMode="auto">
            <a:xfrm>
              <a:off x="5014" y="1255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6" name="Line 628"/>
            <p:cNvSpPr>
              <a:spLocks noChangeShapeType="1"/>
            </p:cNvSpPr>
            <p:nvPr/>
          </p:nvSpPr>
          <p:spPr bwMode="auto">
            <a:xfrm>
              <a:off x="4812" y="1396"/>
              <a:ext cx="40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7" name="Freeform 629"/>
            <p:cNvSpPr>
              <a:spLocks noChangeArrowheads="1"/>
            </p:cNvSpPr>
            <p:nvPr/>
          </p:nvSpPr>
          <p:spPr bwMode="auto">
            <a:xfrm>
              <a:off x="5190" y="1255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8" name="Freeform 630"/>
            <p:cNvSpPr>
              <a:spLocks noChangeArrowheads="1"/>
            </p:cNvSpPr>
            <p:nvPr/>
          </p:nvSpPr>
          <p:spPr bwMode="auto">
            <a:xfrm>
              <a:off x="4812" y="1255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79" name="Rectangle 631"/>
            <p:cNvSpPr>
              <a:spLocks noChangeArrowheads="1"/>
            </p:cNvSpPr>
            <p:nvPr/>
          </p:nvSpPr>
          <p:spPr bwMode="auto">
            <a:xfrm>
              <a:off x="4952" y="1374"/>
              <a:ext cx="124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80" name="Line 632"/>
          <p:cNvSpPr>
            <a:spLocks noChangeShapeType="1"/>
          </p:cNvSpPr>
          <p:nvPr/>
        </p:nvSpPr>
        <p:spPr bwMode="auto">
          <a:xfrm>
            <a:off x="5526088" y="1724025"/>
            <a:ext cx="1587" cy="1412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681" name="Group 633"/>
          <p:cNvGrpSpPr>
            <a:grpSpLocks/>
          </p:cNvGrpSpPr>
          <p:nvPr/>
        </p:nvGrpSpPr>
        <p:grpSpPr bwMode="auto">
          <a:xfrm>
            <a:off x="3643313" y="1663700"/>
            <a:ext cx="446087" cy="298450"/>
            <a:chOff x="2295" y="1048"/>
            <a:chExt cx="281" cy="188"/>
          </a:xfrm>
        </p:grpSpPr>
        <p:sp>
          <p:nvSpPr>
            <p:cNvPr id="2682" name="Rectangle 634"/>
            <p:cNvSpPr>
              <a:spLocks noChangeArrowheads="1"/>
            </p:cNvSpPr>
            <p:nvPr/>
          </p:nvSpPr>
          <p:spPr bwMode="auto">
            <a:xfrm>
              <a:off x="2345" y="1076"/>
              <a:ext cx="193" cy="1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83" name="Rectangle 635"/>
            <p:cNvSpPr>
              <a:spLocks noChangeArrowheads="1"/>
            </p:cNvSpPr>
            <p:nvPr/>
          </p:nvSpPr>
          <p:spPr bwMode="auto">
            <a:xfrm>
              <a:off x="2378" y="1140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84" name="Line 636"/>
            <p:cNvSpPr>
              <a:spLocks noChangeShapeType="1"/>
            </p:cNvSpPr>
            <p:nvPr/>
          </p:nvSpPr>
          <p:spPr bwMode="auto">
            <a:xfrm>
              <a:off x="2442" y="1140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85" name="Line 637"/>
            <p:cNvSpPr>
              <a:spLocks noChangeShapeType="1"/>
            </p:cNvSpPr>
            <p:nvPr/>
          </p:nvSpPr>
          <p:spPr bwMode="auto">
            <a:xfrm>
              <a:off x="2442" y="1048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86" name="Line 638"/>
            <p:cNvSpPr>
              <a:spLocks noChangeShapeType="1"/>
            </p:cNvSpPr>
            <p:nvPr/>
          </p:nvSpPr>
          <p:spPr bwMode="auto">
            <a:xfrm>
              <a:off x="2295" y="1137"/>
              <a:ext cx="2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87" name="Group 639"/>
          <p:cNvGrpSpPr>
            <a:grpSpLocks/>
          </p:cNvGrpSpPr>
          <p:nvPr/>
        </p:nvGrpSpPr>
        <p:grpSpPr bwMode="auto">
          <a:xfrm>
            <a:off x="5294313" y="1663700"/>
            <a:ext cx="444500" cy="298450"/>
            <a:chOff x="3335" y="1048"/>
            <a:chExt cx="280" cy="188"/>
          </a:xfrm>
        </p:grpSpPr>
        <p:sp>
          <p:nvSpPr>
            <p:cNvPr id="2688" name="Rectangle 640"/>
            <p:cNvSpPr>
              <a:spLocks noChangeArrowheads="1"/>
            </p:cNvSpPr>
            <p:nvPr/>
          </p:nvSpPr>
          <p:spPr bwMode="auto">
            <a:xfrm>
              <a:off x="3385" y="1076"/>
              <a:ext cx="192" cy="1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89" name="Rectangle 641"/>
            <p:cNvSpPr>
              <a:spLocks noChangeArrowheads="1"/>
            </p:cNvSpPr>
            <p:nvPr/>
          </p:nvSpPr>
          <p:spPr bwMode="auto">
            <a:xfrm>
              <a:off x="3417" y="1140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0" name="Line 642"/>
            <p:cNvSpPr>
              <a:spLocks noChangeShapeType="1"/>
            </p:cNvSpPr>
            <p:nvPr/>
          </p:nvSpPr>
          <p:spPr bwMode="auto">
            <a:xfrm>
              <a:off x="3481" y="1140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1" name="Line 643"/>
            <p:cNvSpPr>
              <a:spLocks noChangeShapeType="1"/>
            </p:cNvSpPr>
            <p:nvPr/>
          </p:nvSpPr>
          <p:spPr bwMode="auto">
            <a:xfrm>
              <a:off x="3481" y="1048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2" name="Line 644"/>
            <p:cNvSpPr>
              <a:spLocks noChangeShapeType="1"/>
            </p:cNvSpPr>
            <p:nvPr/>
          </p:nvSpPr>
          <p:spPr bwMode="auto">
            <a:xfrm>
              <a:off x="3335" y="1137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693" name="Group 645"/>
          <p:cNvGrpSpPr>
            <a:grpSpLocks/>
          </p:cNvGrpSpPr>
          <p:nvPr/>
        </p:nvGrpSpPr>
        <p:grpSpPr bwMode="auto">
          <a:xfrm>
            <a:off x="6904038" y="1663700"/>
            <a:ext cx="446087" cy="298450"/>
            <a:chOff x="4349" y="1048"/>
            <a:chExt cx="281" cy="188"/>
          </a:xfrm>
        </p:grpSpPr>
        <p:sp>
          <p:nvSpPr>
            <p:cNvPr id="2694" name="Rectangle 646"/>
            <p:cNvSpPr>
              <a:spLocks noChangeArrowheads="1"/>
            </p:cNvSpPr>
            <p:nvPr/>
          </p:nvSpPr>
          <p:spPr bwMode="auto">
            <a:xfrm>
              <a:off x="4399" y="1076"/>
              <a:ext cx="193" cy="1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5" name="Rectangle 647"/>
            <p:cNvSpPr>
              <a:spLocks noChangeArrowheads="1"/>
            </p:cNvSpPr>
            <p:nvPr/>
          </p:nvSpPr>
          <p:spPr bwMode="auto">
            <a:xfrm>
              <a:off x="4432" y="1140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6" name="Line 648"/>
            <p:cNvSpPr>
              <a:spLocks noChangeShapeType="1"/>
            </p:cNvSpPr>
            <p:nvPr/>
          </p:nvSpPr>
          <p:spPr bwMode="auto">
            <a:xfrm>
              <a:off x="4496" y="1140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7" name="Line 649"/>
            <p:cNvSpPr>
              <a:spLocks noChangeShapeType="1"/>
            </p:cNvSpPr>
            <p:nvPr/>
          </p:nvSpPr>
          <p:spPr bwMode="auto">
            <a:xfrm>
              <a:off x="4496" y="1048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98" name="Line 650"/>
            <p:cNvSpPr>
              <a:spLocks noChangeShapeType="1"/>
            </p:cNvSpPr>
            <p:nvPr/>
          </p:nvSpPr>
          <p:spPr bwMode="auto">
            <a:xfrm>
              <a:off x="4349" y="1137"/>
              <a:ext cx="2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99" name="Line 651"/>
          <p:cNvSpPr>
            <a:spLocks noChangeShapeType="1"/>
          </p:cNvSpPr>
          <p:nvPr/>
        </p:nvSpPr>
        <p:spPr bwMode="auto">
          <a:xfrm>
            <a:off x="295910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0" name="Line 652"/>
          <p:cNvSpPr>
            <a:spLocks noChangeShapeType="1"/>
          </p:cNvSpPr>
          <p:nvPr/>
        </p:nvSpPr>
        <p:spPr bwMode="auto">
          <a:xfrm>
            <a:off x="295910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1" name="Line 653"/>
          <p:cNvSpPr>
            <a:spLocks noChangeShapeType="1"/>
          </p:cNvSpPr>
          <p:nvPr/>
        </p:nvSpPr>
        <p:spPr bwMode="auto">
          <a:xfrm>
            <a:off x="3157538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2" name="Line 654"/>
          <p:cNvSpPr>
            <a:spLocks noChangeShapeType="1"/>
          </p:cNvSpPr>
          <p:nvPr/>
        </p:nvSpPr>
        <p:spPr bwMode="auto">
          <a:xfrm>
            <a:off x="3157538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3" name="Line 655"/>
          <p:cNvSpPr>
            <a:spLocks noChangeShapeType="1"/>
          </p:cNvSpPr>
          <p:nvPr/>
        </p:nvSpPr>
        <p:spPr bwMode="auto">
          <a:xfrm>
            <a:off x="460375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4" name="Line 656"/>
          <p:cNvSpPr>
            <a:spLocks noChangeShapeType="1"/>
          </p:cNvSpPr>
          <p:nvPr/>
        </p:nvSpPr>
        <p:spPr bwMode="auto">
          <a:xfrm>
            <a:off x="460375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5" name="Line 657"/>
          <p:cNvSpPr>
            <a:spLocks noChangeShapeType="1"/>
          </p:cNvSpPr>
          <p:nvPr/>
        </p:nvSpPr>
        <p:spPr bwMode="auto">
          <a:xfrm>
            <a:off x="4802188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6" name="Line 658"/>
          <p:cNvSpPr>
            <a:spLocks noChangeShapeType="1"/>
          </p:cNvSpPr>
          <p:nvPr/>
        </p:nvSpPr>
        <p:spPr bwMode="auto">
          <a:xfrm>
            <a:off x="4802188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7" name="Line 659"/>
          <p:cNvSpPr>
            <a:spLocks noChangeShapeType="1"/>
          </p:cNvSpPr>
          <p:nvPr/>
        </p:nvSpPr>
        <p:spPr bwMode="auto">
          <a:xfrm>
            <a:off x="6215063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8" name="Line 660"/>
          <p:cNvSpPr>
            <a:spLocks noChangeShapeType="1"/>
          </p:cNvSpPr>
          <p:nvPr/>
        </p:nvSpPr>
        <p:spPr bwMode="auto">
          <a:xfrm>
            <a:off x="6215063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9" name="Line 661"/>
          <p:cNvSpPr>
            <a:spLocks noChangeShapeType="1"/>
          </p:cNvSpPr>
          <p:nvPr/>
        </p:nvSpPr>
        <p:spPr bwMode="auto">
          <a:xfrm>
            <a:off x="641350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0" name="Line 662"/>
          <p:cNvSpPr>
            <a:spLocks noChangeShapeType="1"/>
          </p:cNvSpPr>
          <p:nvPr/>
        </p:nvSpPr>
        <p:spPr bwMode="auto">
          <a:xfrm>
            <a:off x="641350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1" name="Line 663"/>
          <p:cNvSpPr>
            <a:spLocks noChangeShapeType="1"/>
          </p:cNvSpPr>
          <p:nvPr/>
        </p:nvSpPr>
        <p:spPr bwMode="auto">
          <a:xfrm>
            <a:off x="786130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2" name="Line 664"/>
          <p:cNvSpPr>
            <a:spLocks noChangeShapeType="1"/>
          </p:cNvSpPr>
          <p:nvPr/>
        </p:nvSpPr>
        <p:spPr bwMode="auto">
          <a:xfrm>
            <a:off x="786130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3" name="Line 665"/>
          <p:cNvSpPr>
            <a:spLocks noChangeShapeType="1"/>
          </p:cNvSpPr>
          <p:nvPr/>
        </p:nvSpPr>
        <p:spPr bwMode="auto">
          <a:xfrm>
            <a:off x="805815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4" name="Line 666"/>
          <p:cNvSpPr>
            <a:spLocks noChangeShapeType="1"/>
          </p:cNvSpPr>
          <p:nvPr/>
        </p:nvSpPr>
        <p:spPr bwMode="auto">
          <a:xfrm>
            <a:off x="805815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5" name="Line 667"/>
          <p:cNvSpPr>
            <a:spLocks noChangeShapeType="1"/>
          </p:cNvSpPr>
          <p:nvPr/>
        </p:nvSpPr>
        <p:spPr bwMode="auto">
          <a:xfrm>
            <a:off x="3795713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6" name="Line 668"/>
          <p:cNvSpPr>
            <a:spLocks noChangeShapeType="1"/>
          </p:cNvSpPr>
          <p:nvPr/>
        </p:nvSpPr>
        <p:spPr bwMode="auto">
          <a:xfrm>
            <a:off x="3795713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7" name="Line 669"/>
          <p:cNvSpPr>
            <a:spLocks noChangeShapeType="1"/>
          </p:cNvSpPr>
          <p:nvPr/>
        </p:nvSpPr>
        <p:spPr bwMode="auto">
          <a:xfrm>
            <a:off x="3976688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8" name="Line 670"/>
          <p:cNvSpPr>
            <a:spLocks noChangeShapeType="1"/>
          </p:cNvSpPr>
          <p:nvPr/>
        </p:nvSpPr>
        <p:spPr bwMode="auto">
          <a:xfrm>
            <a:off x="3976688" y="301625"/>
            <a:ext cx="1587" cy="1333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9" name="Line 671"/>
          <p:cNvSpPr>
            <a:spLocks noChangeShapeType="1"/>
          </p:cNvSpPr>
          <p:nvPr/>
        </p:nvSpPr>
        <p:spPr bwMode="auto">
          <a:xfrm>
            <a:off x="5424488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0" name="Line 672"/>
          <p:cNvSpPr>
            <a:spLocks noChangeShapeType="1"/>
          </p:cNvSpPr>
          <p:nvPr/>
        </p:nvSpPr>
        <p:spPr bwMode="auto">
          <a:xfrm>
            <a:off x="5424488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1" name="Line 673"/>
          <p:cNvSpPr>
            <a:spLocks noChangeShapeType="1"/>
          </p:cNvSpPr>
          <p:nvPr/>
        </p:nvSpPr>
        <p:spPr bwMode="auto">
          <a:xfrm>
            <a:off x="562610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2" name="Line 674"/>
          <p:cNvSpPr>
            <a:spLocks noChangeShapeType="1"/>
          </p:cNvSpPr>
          <p:nvPr/>
        </p:nvSpPr>
        <p:spPr bwMode="auto">
          <a:xfrm>
            <a:off x="562610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3" name="Line 675"/>
          <p:cNvSpPr>
            <a:spLocks noChangeShapeType="1"/>
          </p:cNvSpPr>
          <p:nvPr/>
        </p:nvSpPr>
        <p:spPr bwMode="auto">
          <a:xfrm>
            <a:off x="7035800" y="3986213"/>
            <a:ext cx="1588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" name="Line 676"/>
          <p:cNvSpPr>
            <a:spLocks noChangeShapeType="1"/>
          </p:cNvSpPr>
          <p:nvPr/>
        </p:nvSpPr>
        <p:spPr bwMode="auto">
          <a:xfrm>
            <a:off x="7035800" y="277813"/>
            <a:ext cx="1588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5" name="Line 677"/>
          <p:cNvSpPr>
            <a:spLocks noChangeShapeType="1"/>
          </p:cNvSpPr>
          <p:nvPr/>
        </p:nvSpPr>
        <p:spPr bwMode="auto">
          <a:xfrm>
            <a:off x="7237413" y="3986213"/>
            <a:ext cx="1587" cy="1492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6" name="Line 678"/>
          <p:cNvSpPr>
            <a:spLocks noChangeShapeType="1"/>
          </p:cNvSpPr>
          <p:nvPr/>
        </p:nvSpPr>
        <p:spPr bwMode="auto">
          <a:xfrm>
            <a:off x="7237413" y="277813"/>
            <a:ext cx="1587" cy="1571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7" name="Line 679"/>
          <p:cNvSpPr>
            <a:spLocks noChangeShapeType="1"/>
          </p:cNvSpPr>
          <p:nvPr/>
        </p:nvSpPr>
        <p:spPr bwMode="auto">
          <a:xfrm>
            <a:off x="9696450" y="1866900"/>
            <a:ext cx="1397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8" name="Line 680"/>
          <p:cNvSpPr>
            <a:spLocks noChangeShapeType="1"/>
          </p:cNvSpPr>
          <p:nvPr/>
        </p:nvSpPr>
        <p:spPr bwMode="auto">
          <a:xfrm>
            <a:off x="723900" y="1866900"/>
            <a:ext cx="1254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9" name="Line 681"/>
          <p:cNvSpPr>
            <a:spLocks noChangeShapeType="1"/>
          </p:cNvSpPr>
          <p:nvPr/>
        </p:nvSpPr>
        <p:spPr bwMode="auto">
          <a:xfrm>
            <a:off x="9696450" y="2566988"/>
            <a:ext cx="1397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0" name="Line 682"/>
          <p:cNvSpPr>
            <a:spLocks noChangeShapeType="1"/>
          </p:cNvSpPr>
          <p:nvPr/>
        </p:nvSpPr>
        <p:spPr bwMode="auto">
          <a:xfrm>
            <a:off x="723900" y="2566988"/>
            <a:ext cx="1254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1" name="Line 683"/>
          <p:cNvSpPr>
            <a:spLocks noChangeShapeType="1"/>
          </p:cNvSpPr>
          <p:nvPr/>
        </p:nvSpPr>
        <p:spPr bwMode="auto">
          <a:xfrm>
            <a:off x="9686925" y="2252663"/>
            <a:ext cx="619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2" name="Line 684"/>
          <p:cNvSpPr>
            <a:spLocks noChangeShapeType="1"/>
          </p:cNvSpPr>
          <p:nvPr/>
        </p:nvSpPr>
        <p:spPr bwMode="auto">
          <a:xfrm>
            <a:off x="738188" y="2252663"/>
            <a:ext cx="1111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3" name="Line 685"/>
          <p:cNvSpPr>
            <a:spLocks noChangeShapeType="1"/>
          </p:cNvSpPr>
          <p:nvPr/>
        </p:nvSpPr>
        <p:spPr bwMode="auto">
          <a:xfrm>
            <a:off x="9686925" y="2181225"/>
            <a:ext cx="619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4" name="Line 686"/>
          <p:cNvSpPr>
            <a:spLocks noChangeShapeType="1"/>
          </p:cNvSpPr>
          <p:nvPr/>
        </p:nvSpPr>
        <p:spPr bwMode="auto">
          <a:xfrm>
            <a:off x="723900" y="2181225"/>
            <a:ext cx="1254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5" name="Line 687"/>
          <p:cNvSpPr>
            <a:spLocks noChangeShapeType="1"/>
          </p:cNvSpPr>
          <p:nvPr/>
        </p:nvSpPr>
        <p:spPr bwMode="auto">
          <a:xfrm>
            <a:off x="1104900" y="1539875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6" name="Line 688"/>
          <p:cNvSpPr>
            <a:spLocks noChangeShapeType="1"/>
          </p:cNvSpPr>
          <p:nvPr/>
        </p:nvSpPr>
        <p:spPr bwMode="auto">
          <a:xfrm>
            <a:off x="1104900" y="289401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7" name="Line 689"/>
          <p:cNvSpPr>
            <a:spLocks noChangeShapeType="1"/>
          </p:cNvSpPr>
          <p:nvPr/>
        </p:nvSpPr>
        <p:spPr bwMode="auto">
          <a:xfrm>
            <a:off x="1104900" y="157638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8" name="Line 690"/>
          <p:cNvSpPr>
            <a:spLocks noChangeShapeType="1"/>
          </p:cNvSpPr>
          <p:nvPr/>
        </p:nvSpPr>
        <p:spPr bwMode="auto">
          <a:xfrm>
            <a:off x="1104900" y="2857500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9" name="Line 691"/>
          <p:cNvSpPr>
            <a:spLocks noChangeShapeType="1"/>
          </p:cNvSpPr>
          <p:nvPr/>
        </p:nvSpPr>
        <p:spPr bwMode="auto">
          <a:xfrm>
            <a:off x="1104900" y="161131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0" name="Line 692"/>
          <p:cNvSpPr>
            <a:spLocks noChangeShapeType="1"/>
          </p:cNvSpPr>
          <p:nvPr/>
        </p:nvSpPr>
        <p:spPr bwMode="auto">
          <a:xfrm>
            <a:off x="1104900" y="282098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1" name="Line 693"/>
          <p:cNvSpPr>
            <a:spLocks noChangeShapeType="1"/>
          </p:cNvSpPr>
          <p:nvPr/>
        </p:nvSpPr>
        <p:spPr bwMode="auto">
          <a:xfrm>
            <a:off x="1104900" y="278606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2" name="Line 694"/>
          <p:cNvSpPr>
            <a:spLocks noChangeShapeType="1"/>
          </p:cNvSpPr>
          <p:nvPr/>
        </p:nvSpPr>
        <p:spPr bwMode="auto">
          <a:xfrm>
            <a:off x="1104900" y="1647825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3" name="Line 695"/>
          <p:cNvSpPr>
            <a:spLocks noChangeShapeType="1"/>
          </p:cNvSpPr>
          <p:nvPr/>
        </p:nvSpPr>
        <p:spPr bwMode="auto">
          <a:xfrm>
            <a:off x="1104900" y="2749550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" name="Line 696"/>
          <p:cNvSpPr>
            <a:spLocks noChangeShapeType="1"/>
          </p:cNvSpPr>
          <p:nvPr/>
        </p:nvSpPr>
        <p:spPr bwMode="auto">
          <a:xfrm>
            <a:off x="1104900" y="168433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5" name="Line 697"/>
          <p:cNvSpPr>
            <a:spLocks noChangeShapeType="1"/>
          </p:cNvSpPr>
          <p:nvPr/>
        </p:nvSpPr>
        <p:spPr bwMode="auto">
          <a:xfrm>
            <a:off x="1104900" y="267811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6" name="Line 698"/>
          <p:cNvSpPr>
            <a:spLocks noChangeShapeType="1"/>
          </p:cNvSpPr>
          <p:nvPr/>
        </p:nvSpPr>
        <p:spPr bwMode="auto">
          <a:xfrm>
            <a:off x="1104900" y="1755775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7" name="Line 699"/>
          <p:cNvSpPr>
            <a:spLocks noChangeShapeType="1"/>
          </p:cNvSpPr>
          <p:nvPr/>
        </p:nvSpPr>
        <p:spPr bwMode="auto">
          <a:xfrm>
            <a:off x="1104900" y="260508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8" name="Line 700"/>
          <p:cNvSpPr>
            <a:spLocks noChangeShapeType="1"/>
          </p:cNvSpPr>
          <p:nvPr/>
        </p:nvSpPr>
        <p:spPr bwMode="auto">
          <a:xfrm>
            <a:off x="1104900" y="1827213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9" name="Line 701"/>
          <p:cNvSpPr>
            <a:spLocks noChangeShapeType="1"/>
          </p:cNvSpPr>
          <p:nvPr/>
        </p:nvSpPr>
        <p:spPr bwMode="auto">
          <a:xfrm>
            <a:off x="1104900" y="1900238"/>
            <a:ext cx="82486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50" name="Line 702"/>
          <p:cNvSpPr>
            <a:spLocks noChangeShapeType="1"/>
          </p:cNvSpPr>
          <p:nvPr/>
        </p:nvSpPr>
        <p:spPr bwMode="auto">
          <a:xfrm>
            <a:off x="1104900" y="2533650"/>
            <a:ext cx="824865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751" name="Group 703"/>
          <p:cNvGrpSpPr>
            <a:grpSpLocks/>
          </p:cNvGrpSpPr>
          <p:nvPr/>
        </p:nvGrpSpPr>
        <p:grpSpPr bwMode="auto">
          <a:xfrm>
            <a:off x="214313" y="4848225"/>
            <a:ext cx="1303337" cy="2259013"/>
            <a:chOff x="135" y="3054"/>
            <a:chExt cx="821" cy="1423"/>
          </a:xfrm>
        </p:grpSpPr>
        <p:sp>
          <p:nvSpPr>
            <p:cNvPr id="2752" name="Line 704"/>
            <p:cNvSpPr>
              <a:spLocks noChangeShapeType="1"/>
            </p:cNvSpPr>
            <p:nvPr/>
          </p:nvSpPr>
          <p:spPr bwMode="auto">
            <a:xfrm>
              <a:off x="660" y="4147"/>
              <a:ext cx="1" cy="3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3" name="Line 705"/>
            <p:cNvSpPr>
              <a:spLocks noChangeShapeType="1"/>
            </p:cNvSpPr>
            <p:nvPr/>
          </p:nvSpPr>
          <p:spPr bwMode="auto">
            <a:xfrm>
              <a:off x="660" y="3640"/>
              <a:ext cx="1" cy="23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4" name="Line 706"/>
            <p:cNvSpPr>
              <a:spLocks noChangeShapeType="1"/>
            </p:cNvSpPr>
            <p:nvPr/>
          </p:nvSpPr>
          <p:spPr bwMode="auto">
            <a:xfrm>
              <a:off x="660" y="3054"/>
              <a:ext cx="1" cy="33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5" name="Line 707"/>
            <p:cNvSpPr>
              <a:spLocks noChangeShapeType="1"/>
            </p:cNvSpPr>
            <p:nvPr/>
          </p:nvSpPr>
          <p:spPr bwMode="auto">
            <a:xfrm>
              <a:off x="833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6" name="Line 708"/>
            <p:cNvSpPr>
              <a:spLocks noChangeShapeType="1"/>
            </p:cNvSpPr>
            <p:nvPr/>
          </p:nvSpPr>
          <p:spPr bwMode="auto">
            <a:xfrm>
              <a:off x="216" y="3353"/>
              <a:ext cx="1" cy="81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7" name="Line 709"/>
            <p:cNvSpPr>
              <a:spLocks noChangeShapeType="1"/>
            </p:cNvSpPr>
            <p:nvPr/>
          </p:nvSpPr>
          <p:spPr bwMode="auto">
            <a:xfrm>
              <a:off x="216" y="4171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8" name="Rectangle 710"/>
            <p:cNvSpPr>
              <a:spLocks noChangeArrowheads="1"/>
            </p:cNvSpPr>
            <p:nvPr/>
          </p:nvSpPr>
          <p:spPr bwMode="auto">
            <a:xfrm rot="16200938">
              <a:off x="338" y="4217"/>
              <a:ext cx="152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9" name="Line 711"/>
            <p:cNvSpPr>
              <a:spLocks noChangeShapeType="1"/>
            </p:cNvSpPr>
            <p:nvPr/>
          </p:nvSpPr>
          <p:spPr bwMode="auto">
            <a:xfrm>
              <a:off x="281" y="437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0" name="Line 712"/>
            <p:cNvSpPr>
              <a:spLocks noChangeShapeType="1"/>
            </p:cNvSpPr>
            <p:nvPr/>
          </p:nvSpPr>
          <p:spPr bwMode="auto">
            <a:xfrm>
              <a:off x="330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1" name="Line 713"/>
            <p:cNvSpPr>
              <a:spLocks noChangeShapeType="1"/>
            </p:cNvSpPr>
            <p:nvPr/>
          </p:nvSpPr>
          <p:spPr bwMode="auto">
            <a:xfrm>
              <a:off x="330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2" name="Line 714"/>
            <p:cNvSpPr>
              <a:spLocks noChangeShapeType="1"/>
            </p:cNvSpPr>
            <p:nvPr/>
          </p:nvSpPr>
          <p:spPr bwMode="auto">
            <a:xfrm>
              <a:off x="281" y="427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3" name="Line 715"/>
            <p:cNvSpPr>
              <a:spLocks noChangeShapeType="1"/>
            </p:cNvSpPr>
            <p:nvPr/>
          </p:nvSpPr>
          <p:spPr bwMode="auto">
            <a:xfrm>
              <a:off x="499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4" name="Line 716"/>
            <p:cNvSpPr>
              <a:spLocks noChangeShapeType="1"/>
            </p:cNvSpPr>
            <p:nvPr/>
          </p:nvSpPr>
          <p:spPr bwMode="auto">
            <a:xfrm>
              <a:off x="499" y="4249"/>
              <a:ext cx="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5" name="Line 717"/>
            <p:cNvSpPr>
              <a:spLocks noChangeShapeType="1"/>
            </p:cNvSpPr>
            <p:nvPr/>
          </p:nvSpPr>
          <p:spPr bwMode="auto">
            <a:xfrm>
              <a:off x="522" y="4249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6" name="Line 718"/>
            <p:cNvSpPr>
              <a:spLocks noChangeShapeType="1"/>
            </p:cNvSpPr>
            <p:nvPr/>
          </p:nvSpPr>
          <p:spPr bwMode="auto">
            <a:xfrm>
              <a:off x="499" y="4271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7" name="Line 719"/>
            <p:cNvSpPr>
              <a:spLocks noChangeShapeType="1"/>
            </p:cNvSpPr>
            <p:nvPr/>
          </p:nvSpPr>
          <p:spPr bwMode="auto">
            <a:xfrm>
              <a:off x="499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8" name="Line 720"/>
            <p:cNvSpPr>
              <a:spLocks noChangeShapeType="1"/>
            </p:cNvSpPr>
            <p:nvPr/>
          </p:nvSpPr>
          <p:spPr bwMode="auto">
            <a:xfrm>
              <a:off x="499" y="4378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9" name="Freeform 721"/>
            <p:cNvSpPr>
              <a:spLocks noChangeArrowheads="1"/>
            </p:cNvSpPr>
            <p:nvPr/>
          </p:nvSpPr>
          <p:spPr bwMode="auto">
            <a:xfrm>
              <a:off x="216" y="3353"/>
              <a:ext cx="617" cy="818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0" name="Line 722"/>
            <p:cNvSpPr>
              <a:spLocks noChangeShapeType="1"/>
            </p:cNvSpPr>
            <p:nvPr/>
          </p:nvSpPr>
          <p:spPr bwMode="auto">
            <a:xfrm>
              <a:off x="902" y="3762"/>
              <a:ext cx="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1" name="Line 723"/>
            <p:cNvSpPr>
              <a:spLocks noChangeShapeType="1"/>
            </p:cNvSpPr>
            <p:nvPr/>
          </p:nvSpPr>
          <p:spPr bwMode="auto">
            <a:xfrm>
              <a:off x="665" y="3962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2" name="Line 724"/>
            <p:cNvSpPr>
              <a:spLocks noChangeShapeType="1"/>
            </p:cNvSpPr>
            <p:nvPr/>
          </p:nvSpPr>
          <p:spPr bwMode="auto">
            <a:xfrm>
              <a:off x="606" y="4040"/>
              <a:ext cx="13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3" name="Oval 725"/>
            <p:cNvSpPr>
              <a:spLocks noChangeArrowheads="1"/>
            </p:cNvSpPr>
            <p:nvPr/>
          </p:nvSpPr>
          <p:spPr bwMode="auto">
            <a:xfrm>
              <a:off x="642" y="4017"/>
              <a:ext cx="46" cy="46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4" name="Line 726"/>
            <p:cNvSpPr>
              <a:spLocks noChangeShapeType="1"/>
            </p:cNvSpPr>
            <p:nvPr/>
          </p:nvSpPr>
          <p:spPr bwMode="auto">
            <a:xfrm>
              <a:off x="665" y="3409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5" name="Line 727"/>
            <p:cNvSpPr>
              <a:spLocks noChangeShapeType="1"/>
            </p:cNvSpPr>
            <p:nvPr/>
          </p:nvSpPr>
          <p:spPr bwMode="auto">
            <a:xfrm>
              <a:off x="606" y="3483"/>
              <a:ext cx="13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6" name="Rectangle 728"/>
            <p:cNvSpPr>
              <a:spLocks noChangeArrowheads="1"/>
            </p:cNvSpPr>
            <p:nvPr/>
          </p:nvSpPr>
          <p:spPr bwMode="auto">
            <a:xfrm rot="5399063">
              <a:off x="272" y="3411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7" name="Line 729"/>
            <p:cNvSpPr>
              <a:spLocks noChangeShapeType="1"/>
            </p:cNvSpPr>
            <p:nvPr/>
          </p:nvSpPr>
          <p:spPr bwMode="auto">
            <a:xfrm>
              <a:off x="422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8" name="Line 730"/>
            <p:cNvSpPr>
              <a:spLocks noChangeShapeType="1"/>
            </p:cNvSpPr>
            <p:nvPr/>
          </p:nvSpPr>
          <p:spPr bwMode="auto">
            <a:xfrm>
              <a:off x="422" y="3430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9" name="Line 731"/>
            <p:cNvSpPr>
              <a:spLocks noChangeShapeType="1"/>
            </p:cNvSpPr>
            <p:nvPr/>
          </p:nvSpPr>
          <p:spPr bwMode="auto">
            <a:xfrm>
              <a:off x="298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0" name="Line 732"/>
            <p:cNvSpPr>
              <a:spLocks noChangeShapeType="1"/>
            </p:cNvSpPr>
            <p:nvPr/>
          </p:nvSpPr>
          <p:spPr bwMode="auto">
            <a:xfrm>
              <a:off x="247" y="3430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1" name="Line 733"/>
            <p:cNvSpPr>
              <a:spLocks noChangeShapeType="1"/>
            </p:cNvSpPr>
            <p:nvPr/>
          </p:nvSpPr>
          <p:spPr bwMode="auto">
            <a:xfrm>
              <a:off x="422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2" name="Line 734"/>
            <p:cNvSpPr>
              <a:spLocks noChangeShapeType="1"/>
            </p:cNvSpPr>
            <p:nvPr/>
          </p:nvSpPr>
          <p:spPr bwMode="auto">
            <a:xfrm>
              <a:off x="422" y="3561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3" name="Line 735"/>
            <p:cNvSpPr>
              <a:spLocks noChangeShapeType="1"/>
            </p:cNvSpPr>
            <p:nvPr/>
          </p:nvSpPr>
          <p:spPr bwMode="auto">
            <a:xfrm>
              <a:off x="247" y="3561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4" name="Line 736"/>
            <p:cNvSpPr>
              <a:spLocks noChangeShapeType="1"/>
            </p:cNvSpPr>
            <p:nvPr/>
          </p:nvSpPr>
          <p:spPr bwMode="auto">
            <a:xfrm>
              <a:off x="298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5" name="Rectangle 737"/>
            <p:cNvSpPr>
              <a:spLocks noChangeArrowheads="1"/>
            </p:cNvSpPr>
            <p:nvPr/>
          </p:nvSpPr>
          <p:spPr bwMode="auto">
            <a:xfrm rot="5399063">
              <a:off x="272" y="3943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6" name="Line 738"/>
            <p:cNvSpPr>
              <a:spLocks noChangeShapeType="1"/>
            </p:cNvSpPr>
            <p:nvPr/>
          </p:nvSpPr>
          <p:spPr bwMode="auto">
            <a:xfrm>
              <a:off x="422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7" name="Line 739"/>
            <p:cNvSpPr>
              <a:spLocks noChangeShapeType="1"/>
            </p:cNvSpPr>
            <p:nvPr/>
          </p:nvSpPr>
          <p:spPr bwMode="auto">
            <a:xfrm>
              <a:off x="422" y="3962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8" name="Line 740"/>
            <p:cNvSpPr>
              <a:spLocks noChangeShapeType="1"/>
            </p:cNvSpPr>
            <p:nvPr/>
          </p:nvSpPr>
          <p:spPr bwMode="auto">
            <a:xfrm>
              <a:off x="298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9" name="Line 741"/>
            <p:cNvSpPr>
              <a:spLocks noChangeShapeType="1"/>
            </p:cNvSpPr>
            <p:nvPr/>
          </p:nvSpPr>
          <p:spPr bwMode="auto">
            <a:xfrm>
              <a:off x="247" y="3962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0" name="Line 742"/>
            <p:cNvSpPr>
              <a:spLocks noChangeShapeType="1"/>
            </p:cNvSpPr>
            <p:nvPr/>
          </p:nvSpPr>
          <p:spPr bwMode="auto">
            <a:xfrm>
              <a:off x="422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1" name="Line 743"/>
            <p:cNvSpPr>
              <a:spLocks noChangeShapeType="1"/>
            </p:cNvSpPr>
            <p:nvPr/>
          </p:nvSpPr>
          <p:spPr bwMode="auto">
            <a:xfrm>
              <a:off x="422" y="4093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2" name="Line 744"/>
            <p:cNvSpPr>
              <a:spLocks noChangeShapeType="1"/>
            </p:cNvSpPr>
            <p:nvPr/>
          </p:nvSpPr>
          <p:spPr bwMode="auto">
            <a:xfrm>
              <a:off x="247" y="4093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3" name="Line 745"/>
            <p:cNvSpPr>
              <a:spLocks noChangeShapeType="1"/>
            </p:cNvSpPr>
            <p:nvPr/>
          </p:nvSpPr>
          <p:spPr bwMode="auto">
            <a:xfrm>
              <a:off x="298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4" name="Rectangle 746"/>
            <p:cNvSpPr>
              <a:spLocks noChangeArrowheads="1"/>
            </p:cNvSpPr>
            <p:nvPr/>
          </p:nvSpPr>
          <p:spPr bwMode="auto">
            <a:xfrm rot="16200938">
              <a:off x="274" y="3677"/>
              <a:ext cx="172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5" name="Line 747"/>
            <p:cNvSpPr>
              <a:spLocks noChangeShapeType="1"/>
            </p:cNvSpPr>
            <p:nvPr/>
          </p:nvSpPr>
          <p:spPr bwMode="auto">
            <a:xfrm>
              <a:off x="298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6" name="Line 748"/>
            <p:cNvSpPr>
              <a:spLocks noChangeShapeType="1"/>
            </p:cNvSpPr>
            <p:nvPr/>
          </p:nvSpPr>
          <p:spPr bwMode="auto">
            <a:xfrm>
              <a:off x="248" y="369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7" name="Line 749"/>
            <p:cNvSpPr>
              <a:spLocks noChangeShapeType="1"/>
            </p:cNvSpPr>
            <p:nvPr/>
          </p:nvSpPr>
          <p:spPr bwMode="auto">
            <a:xfrm>
              <a:off x="422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8" name="Line 750"/>
            <p:cNvSpPr>
              <a:spLocks noChangeShapeType="1"/>
            </p:cNvSpPr>
            <p:nvPr/>
          </p:nvSpPr>
          <p:spPr bwMode="auto">
            <a:xfrm>
              <a:off x="422" y="382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9" name="Line 751"/>
            <p:cNvSpPr>
              <a:spLocks noChangeShapeType="1"/>
            </p:cNvSpPr>
            <p:nvPr/>
          </p:nvSpPr>
          <p:spPr bwMode="auto">
            <a:xfrm>
              <a:off x="422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0" name="Line 752"/>
            <p:cNvSpPr>
              <a:spLocks noChangeShapeType="1"/>
            </p:cNvSpPr>
            <p:nvPr/>
          </p:nvSpPr>
          <p:spPr bwMode="auto">
            <a:xfrm>
              <a:off x="422" y="369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1" name="Line 753"/>
            <p:cNvSpPr>
              <a:spLocks noChangeShapeType="1"/>
            </p:cNvSpPr>
            <p:nvPr/>
          </p:nvSpPr>
          <p:spPr bwMode="auto">
            <a:xfrm>
              <a:off x="248" y="382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2" name="Line 754"/>
            <p:cNvSpPr>
              <a:spLocks noChangeShapeType="1"/>
            </p:cNvSpPr>
            <p:nvPr/>
          </p:nvSpPr>
          <p:spPr bwMode="auto">
            <a:xfrm>
              <a:off x="298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3" name="Rectangle 755"/>
            <p:cNvSpPr>
              <a:spLocks noChangeArrowheads="1"/>
            </p:cNvSpPr>
            <p:nvPr/>
          </p:nvSpPr>
          <p:spPr bwMode="auto">
            <a:xfrm rot="16200938">
              <a:off x="534" y="3715"/>
              <a:ext cx="130" cy="9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4" name="Line 756"/>
            <p:cNvSpPr>
              <a:spLocks noChangeShapeType="1"/>
            </p:cNvSpPr>
            <p:nvPr/>
          </p:nvSpPr>
          <p:spPr bwMode="auto">
            <a:xfrm>
              <a:off x="575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" name="Line 757"/>
            <p:cNvSpPr>
              <a:spLocks noChangeShapeType="1"/>
            </p:cNvSpPr>
            <p:nvPr/>
          </p:nvSpPr>
          <p:spPr bwMode="auto">
            <a:xfrm>
              <a:off x="532" y="3719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" name="Line 758"/>
            <p:cNvSpPr>
              <a:spLocks noChangeShapeType="1"/>
            </p:cNvSpPr>
            <p:nvPr/>
          </p:nvSpPr>
          <p:spPr bwMode="auto">
            <a:xfrm>
              <a:off x="625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7" name="Line 759"/>
            <p:cNvSpPr>
              <a:spLocks noChangeShapeType="1"/>
            </p:cNvSpPr>
            <p:nvPr/>
          </p:nvSpPr>
          <p:spPr bwMode="auto">
            <a:xfrm>
              <a:off x="625" y="3805"/>
              <a:ext cx="4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8" name="Line 760"/>
            <p:cNvSpPr>
              <a:spLocks noChangeShapeType="1"/>
            </p:cNvSpPr>
            <p:nvPr/>
          </p:nvSpPr>
          <p:spPr bwMode="auto">
            <a:xfrm>
              <a:off x="532" y="3805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9" name="Line 761"/>
            <p:cNvSpPr>
              <a:spLocks noChangeShapeType="1"/>
            </p:cNvSpPr>
            <p:nvPr/>
          </p:nvSpPr>
          <p:spPr bwMode="auto">
            <a:xfrm>
              <a:off x="575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0" name="Line 762"/>
            <p:cNvSpPr>
              <a:spLocks noChangeShapeType="1"/>
            </p:cNvSpPr>
            <p:nvPr/>
          </p:nvSpPr>
          <p:spPr bwMode="auto">
            <a:xfrm>
              <a:off x="625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1" name="Line 763"/>
            <p:cNvSpPr>
              <a:spLocks noChangeShapeType="1"/>
            </p:cNvSpPr>
            <p:nvPr/>
          </p:nvSpPr>
          <p:spPr bwMode="auto">
            <a:xfrm>
              <a:off x="625" y="3719"/>
              <a:ext cx="4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2" name="Line 764"/>
            <p:cNvSpPr>
              <a:spLocks noChangeShapeType="1"/>
            </p:cNvSpPr>
            <p:nvPr/>
          </p:nvSpPr>
          <p:spPr bwMode="auto">
            <a:xfrm>
              <a:off x="833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3" name="Line 765"/>
            <p:cNvSpPr>
              <a:spLocks noChangeShapeType="1"/>
            </p:cNvSpPr>
            <p:nvPr/>
          </p:nvSpPr>
          <p:spPr bwMode="auto">
            <a:xfrm>
              <a:off x="216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4" name="Rectangle 766"/>
            <p:cNvSpPr>
              <a:spLocks noChangeArrowheads="1"/>
            </p:cNvSpPr>
            <p:nvPr/>
          </p:nvSpPr>
          <p:spPr bwMode="auto">
            <a:xfrm rot="5399063">
              <a:off x="340" y="3091"/>
              <a:ext cx="150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5" name="Line 767"/>
            <p:cNvSpPr>
              <a:spLocks noChangeShapeType="1"/>
            </p:cNvSpPr>
            <p:nvPr/>
          </p:nvSpPr>
          <p:spPr bwMode="auto">
            <a:xfrm>
              <a:off x="281" y="314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6" name="Line 768"/>
            <p:cNvSpPr>
              <a:spLocks noChangeShapeType="1"/>
            </p:cNvSpPr>
            <p:nvPr/>
          </p:nvSpPr>
          <p:spPr bwMode="auto">
            <a:xfrm>
              <a:off x="330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7" name="Line 769"/>
            <p:cNvSpPr>
              <a:spLocks noChangeShapeType="1"/>
            </p:cNvSpPr>
            <p:nvPr/>
          </p:nvSpPr>
          <p:spPr bwMode="auto">
            <a:xfrm>
              <a:off x="330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8" name="Line 770"/>
            <p:cNvSpPr>
              <a:spLocks noChangeShapeType="1"/>
            </p:cNvSpPr>
            <p:nvPr/>
          </p:nvSpPr>
          <p:spPr bwMode="auto">
            <a:xfrm>
              <a:off x="281" y="3252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9" name="Line 771"/>
            <p:cNvSpPr>
              <a:spLocks noChangeShapeType="1"/>
            </p:cNvSpPr>
            <p:nvPr/>
          </p:nvSpPr>
          <p:spPr bwMode="auto">
            <a:xfrm>
              <a:off x="499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0" name="Line 772"/>
            <p:cNvSpPr>
              <a:spLocks noChangeShapeType="1"/>
            </p:cNvSpPr>
            <p:nvPr/>
          </p:nvSpPr>
          <p:spPr bwMode="auto">
            <a:xfrm>
              <a:off x="499" y="3274"/>
              <a:ext cx="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1" name="Line 773"/>
            <p:cNvSpPr>
              <a:spLocks noChangeShapeType="1"/>
            </p:cNvSpPr>
            <p:nvPr/>
          </p:nvSpPr>
          <p:spPr bwMode="auto">
            <a:xfrm>
              <a:off x="522" y="3252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2" name="Line 774"/>
            <p:cNvSpPr>
              <a:spLocks noChangeShapeType="1"/>
            </p:cNvSpPr>
            <p:nvPr/>
          </p:nvSpPr>
          <p:spPr bwMode="auto">
            <a:xfrm>
              <a:off x="499" y="3252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3" name="Line 775"/>
            <p:cNvSpPr>
              <a:spLocks noChangeShapeType="1"/>
            </p:cNvSpPr>
            <p:nvPr/>
          </p:nvSpPr>
          <p:spPr bwMode="auto">
            <a:xfrm>
              <a:off x="499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4" name="Line 776"/>
            <p:cNvSpPr>
              <a:spLocks noChangeShapeType="1"/>
            </p:cNvSpPr>
            <p:nvPr/>
          </p:nvSpPr>
          <p:spPr bwMode="auto">
            <a:xfrm>
              <a:off x="499" y="3145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5" name="Line 777"/>
            <p:cNvSpPr>
              <a:spLocks noChangeShapeType="1"/>
            </p:cNvSpPr>
            <p:nvPr/>
          </p:nvSpPr>
          <p:spPr bwMode="auto">
            <a:xfrm>
              <a:off x="149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6" name="Line 778"/>
            <p:cNvSpPr>
              <a:spLocks noChangeShapeType="1"/>
            </p:cNvSpPr>
            <p:nvPr/>
          </p:nvSpPr>
          <p:spPr bwMode="auto">
            <a:xfrm>
              <a:off x="135" y="4194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7" name="Line 779"/>
            <p:cNvSpPr>
              <a:spLocks noChangeShapeType="1"/>
            </p:cNvSpPr>
            <p:nvPr/>
          </p:nvSpPr>
          <p:spPr bwMode="auto">
            <a:xfrm>
              <a:off x="145" y="4171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8" name="Line 780"/>
            <p:cNvSpPr>
              <a:spLocks noChangeShapeType="1"/>
            </p:cNvSpPr>
            <p:nvPr/>
          </p:nvSpPr>
          <p:spPr bwMode="auto">
            <a:xfrm>
              <a:off x="135" y="4148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9" name="Line 781"/>
            <p:cNvSpPr>
              <a:spLocks noChangeShapeType="1"/>
            </p:cNvSpPr>
            <p:nvPr/>
          </p:nvSpPr>
          <p:spPr bwMode="auto">
            <a:xfrm>
              <a:off x="135" y="4126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0" name="Line 782"/>
            <p:cNvSpPr>
              <a:spLocks noChangeShapeType="1"/>
            </p:cNvSpPr>
            <p:nvPr/>
          </p:nvSpPr>
          <p:spPr bwMode="auto">
            <a:xfrm>
              <a:off x="171" y="420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1" name="Line 783"/>
            <p:cNvSpPr>
              <a:spLocks noChangeShapeType="1"/>
            </p:cNvSpPr>
            <p:nvPr/>
          </p:nvSpPr>
          <p:spPr bwMode="auto">
            <a:xfrm>
              <a:off x="171" y="418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2" name="Line 784"/>
            <p:cNvSpPr>
              <a:spLocks noChangeShapeType="1"/>
            </p:cNvSpPr>
            <p:nvPr/>
          </p:nvSpPr>
          <p:spPr bwMode="auto">
            <a:xfrm>
              <a:off x="171" y="416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3" name="Line 785"/>
            <p:cNvSpPr>
              <a:spLocks noChangeShapeType="1"/>
            </p:cNvSpPr>
            <p:nvPr/>
          </p:nvSpPr>
          <p:spPr bwMode="auto">
            <a:xfrm>
              <a:off x="171" y="41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4" name="Line 786"/>
            <p:cNvSpPr>
              <a:spLocks noChangeShapeType="1"/>
            </p:cNvSpPr>
            <p:nvPr/>
          </p:nvSpPr>
          <p:spPr bwMode="auto">
            <a:xfrm>
              <a:off x="149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5" name="Line 787"/>
            <p:cNvSpPr>
              <a:spLocks noChangeShapeType="1"/>
            </p:cNvSpPr>
            <p:nvPr/>
          </p:nvSpPr>
          <p:spPr bwMode="auto">
            <a:xfrm>
              <a:off x="135" y="3375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6" name="Line 788"/>
            <p:cNvSpPr>
              <a:spLocks noChangeShapeType="1"/>
            </p:cNvSpPr>
            <p:nvPr/>
          </p:nvSpPr>
          <p:spPr bwMode="auto">
            <a:xfrm>
              <a:off x="145" y="335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7" name="Line 789"/>
            <p:cNvSpPr>
              <a:spLocks noChangeShapeType="1"/>
            </p:cNvSpPr>
            <p:nvPr/>
          </p:nvSpPr>
          <p:spPr bwMode="auto">
            <a:xfrm>
              <a:off x="135" y="3330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8" name="Line 790"/>
            <p:cNvSpPr>
              <a:spLocks noChangeShapeType="1"/>
            </p:cNvSpPr>
            <p:nvPr/>
          </p:nvSpPr>
          <p:spPr bwMode="auto">
            <a:xfrm>
              <a:off x="135" y="3307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9" name="Line 791"/>
            <p:cNvSpPr>
              <a:spLocks noChangeShapeType="1"/>
            </p:cNvSpPr>
            <p:nvPr/>
          </p:nvSpPr>
          <p:spPr bwMode="auto">
            <a:xfrm>
              <a:off x="171" y="338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0" name="Line 792"/>
            <p:cNvSpPr>
              <a:spLocks noChangeShapeType="1"/>
            </p:cNvSpPr>
            <p:nvPr/>
          </p:nvSpPr>
          <p:spPr bwMode="auto">
            <a:xfrm>
              <a:off x="171" y="336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1" name="Line 793"/>
            <p:cNvSpPr>
              <a:spLocks noChangeShapeType="1"/>
            </p:cNvSpPr>
            <p:nvPr/>
          </p:nvSpPr>
          <p:spPr bwMode="auto">
            <a:xfrm>
              <a:off x="171" y="334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2" name="Line 794"/>
            <p:cNvSpPr>
              <a:spLocks noChangeShapeType="1"/>
            </p:cNvSpPr>
            <p:nvPr/>
          </p:nvSpPr>
          <p:spPr bwMode="auto">
            <a:xfrm>
              <a:off x="171" y="331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3" name="Line 795"/>
            <p:cNvSpPr>
              <a:spLocks noChangeShapeType="1"/>
            </p:cNvSpPr>
            <p:nvPr/>
          </p:nvSpPr>
          <p:spPr bwMode="auto">
            <a:xfrm>
              <a:off x="833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4" name="Line 796"/>
            <p:cNvSpPr>
              <a:spLocks noChangeShapeType="1"/>
            </p:cNvSpPr>
            <p:nvPr/>
          </p:nvSpPr>
          <p:spPr bwMode="auto">
            <a:xfrm>
              <a:off x="833" y="4194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5" name="Line 797"/>
            <p:cNvSpPr>
              <a:spLocks noChangeShapeType="1"/>
            </p:cNvSpPr>
            <p:nvPr/>
          </p:nvSpPr>
          <p:spPr bwMode="auto">
            <a:xfrm>
              <a:off x="833" y="4171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6" name="Line 798"/>
            <p:cNvSpPr>
              <a:spLocks noChangeShapeType="1"/>
            </p:cNvSpPr>
            <p:nvPr/>
          </p:nvSpPr>
          <p:spPr bwMode="auto">
            <a:xfrm>
              <a:off x="833" y="4148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7" name="Line 799"/>
            <p:cNvSpPr>
              <a:spLocks noChangeShapeType="1"/>
            </p:cNvSpPr>
            <p:nvPr/>
          </p:nvSpPr>
          <p:spPr bwMode="auto">
            <a:xfrm>
              <a:off x="833" y="4126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8" name="Line 800"/>
            <p:cNvSpPr>
              <a:spLocks noChangeShapeType="1"/>
            </p:cNvSpPr>
            <p:nvPr/>
          </p:nvSpPr>
          <p:spPr bwMode="auto">
            <a:xfrm>
              <a:off x="833" y="420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9" name="Line 801"/>
            <p:cNvSpPr>
              <a:spLocks noChangeShapeType="1"/>
            </p:cNvSpPr>
            <p:nvPr/>
          </p:nvSpPr>
          <p:spPr bwMode="auto">
            <a:xfrm>
              <a:off x="833" y="418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0" name="Line 802"/>
            <p:cNvSpPr>
              <a:spLocks noChangeShapeType="1"/>
            </p:cNvSpPr>
            <p:nvPr/>
          </p:nvSpPr>
          <p:spPr bwMode="auto">
            <a:xfrm>
              <a:off x="833" y="416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1" name="Line 803"/>
            <p:cNvSpPr>
              <a:spLocks noChangeShapeType="1"/>
            </p:cNvSpPr>
            <p:nvPr/>
          </p:nvSpPr>
          <p:spPr bwMode="auto">
            <a:xfrm>
              <a:off x="833" y="41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2" name="Line 804"/>
            <p:cNvSpPr>
              <a:spLocks noChangeShapeType="1"/>
            </p:cNvSpPr>
            <p:nvPr/>
          </p:nvSpPr>
          <p:spPr bwMode="auto">
            <a:xfrm>
              <a:off x="833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3" name="Line 805"/>
            <p:cNvSpPr>
              <a:spLocks noChangeShapeType="1"/>
            </p:cNvSpPr>
            <p:nvPr/>
          </p:nvSpPr>
          <p:spPr bwMode="auto">
            <a:xfrm>
              <a:off x="833" y="3375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4" name="Line 806"/>
            <p:cNvSpPr>
              <a:spLocks noChangeShapeType="1"/>
            </p:cNvSpPr>
            <p:nvPr/>
          </p:nvSpPr>
          <p:spPr bwMode="auto">
            <a:xfrm>
              <a:off x="833" y="3353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5" name="Line 807"/>
            <p:cNvSpPr>
              <a:spLocks noChangeShapeType="1"/>
            </p:cNvSpPr>
            <p:nvPr/>
          </p:nvSpPr>
          <p:spPr bwMode="auto">
            <a:xfrm>
              <a:off x="833" y="3330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6" name="Line 808"/>
            <p:cNvSpPr>
              <a:spLocks noChangeShapeType="1"/>
            </p:cNvSpPr>
            <p:nvPr/>
          </p:nvSpPr>
          <p:spPr bwMode="auto">
            <a:xfrm>
              <a:off x="833" y="330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7" name="Line 809"/>
            <p:cNvSpPr>
              <a:spLocks noChangeShapeType="1"/>
            </p:cNvSpPr>
            <p:nvPr/>
          </p:nvSpPr>
          <p:spPr bwMode="auto">
            <a:xfrm>
              <a:off x="833" y="338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8" name="Line 810"/>
            <p:cNvSpPr>
              <a:spLocks noChangeShapeType="1"/>
            </p:cNvSpPr>
            <p:nvPr/>
          </p:nvSpPr>
          <p:spPr bwMode="auto">
            <a:xfrm>
              <a:off x="833" y="336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9" name="Line 811"/>
            <p:cNvSpPr>
              <a:spLocks noChangeShapeType="1"/>
            </p:cNvSpPr>
            <p:nvPr/>
          </p:nvSpPr>
          <p:spPr bwMode="auto">
            <a:xfrm>
              <a:off x="833" y="334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0" name="Line 812"/>
            <p:cNvSpPr>
              <a:spLocks noChangeShapeType="1"/>
            </p:cNvSpPr>
            <p:nvPr/>
          </p:nvSpPr>
          <p:spPr bwMode="auto">
            <a:xfrm>
              <a:off x="833" y="331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1" name="Line 813"/>
            <p:cNvSpPr>
              <a:spLocks noChangeShapeType="1"/>
            </p:cNvSpPr>
            <p:nvPr/>
          </p:nvSpPr>
          <p:spPr bwMode="auto">
            <a:xfrm>
              <a:off x="216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2" name="Rectangle 814"/>
            <p:cNvSpPr>
              <a:spLocks noChangeArrowheads="1"/>
            </p:cNvSpPr>
            <p:nvPr/>
          </p:nvSpPr>
          <p:spPr bwMode="auto">
            <a:xfrm rot="16200938">
              <a:off x="675" y="3741"/>
              <a:ext cx="204" cy="4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3" name="Line 815"/>
            <p:cNvSpPr>
              <a:spLocks noChangeShapeType="1"/>
            </p:cNvSpPr>
            <p:nvPr/>
          </p:nvSpPr>
          <p:spPr bwMode="auto">
            <a:xfrm>
              <a:off x="705" y="3762"/>
              <a:ext cx="2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4" name="Line 816"/>
            <p:cNvSpPr>
              <a:spLocks noChangeShapeType="1"/>
            </p:cNvSpPr>
            <p:nvPr/>
          </p:nvSpPr>
          <p:spPr bwMode="auto">
            <a:xfrm>
              <a:off x="157" y="3762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5" name="Line 817"/>
            <p:cNvSpPr>
              <a:spLocks noChangeShapeType="1"/>
            </p:cNvSpPr>
            <p:nvPr/>
          </p:nvSpPr>
          <p:spPr bwMode="auto">
            <a:xfrm>
              <a:off x="135" y="3123"/>
              <a:ext cx="7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6" name="Line 818"/>
            <p:cNvSpPr>
              <a:spLocks noChangeShapeType="1"/>
            </p:cNvSpPr>
            <p:nvPr/>
          </p:nvSpPr>
          <p:spPr bwMode="auto">
            <a:xfrm>
              <a:off x="135" y="4401"/>
              <a:ext cx="7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7" name="Line 819"/>
            <p:cNvSpPr>
              <a:spLocks noChangeShapeType="1"/>
            </p:cNvSpPr>
            <p:nvPr/>
          </p:nvSpPr>
          <p:spPr bwMode="auto">
            <a:xfrm>
              <a:off x="141" y="3894"/>
              <a:ext cx="7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" name="Line 820"/>
            <p:cNvSpPr>
              <a:spLocks noChangeShapeType="1"/>
            </p:cNvSpPr>
            <p:nvPr/>
          </p:nvSpPr>
          <p:spPr bwMode="auto">
            <a:xfrm>
              <a:off x="139" y="3629"/>
              <a:ext cx="7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9" name="Line 821"/>
            <p:cNvSpPr>
              <a:spLocks noChangeShapeType="1"/>
            </p:cNvSpPr>
            <p:nvPr/>
          </p:nvSpPr>
          <p:spPr bwMode="auto">
            <a:xfrm>
              <a:off x="660" y="3353"/>
              <a:ext cx="173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0" name="Line 822"/>
            <p:cNvSpPr>
              <a:spLocks noChangeShapeType="1"/>
            </p:cNvSpPr>
            <p:nvPr/>
          </p:nvSpPr>
          <p:spPr bwMode="auto">
            <a:xfrm flipV="1">
              <a:off x="660" y="4148"/>
              <a:ext cx="173" cy="2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1" name="Oval 823"/>
            <p:cNvSpPr>
              <a:spLocks noChangeArrowheads="1"/>
            </p:cNvSpPr>
            <p:nvPr/>
          </p:nvSpPr>
          <p:spPr bwMode="auto">
            <a:xfrm>
              <a:off x="638" y="4013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2" name="Line 824"/>
            <p:cNvSpPr>
              <a:spLocks noChangeShapeType="1"/>
            </p:cNvSpPr>
            <p:nvPr/>
          </p:nvSpPr>
          <p:spPr bwMode="auto">
            <a:xfrm>
              <a:off x="642" y="404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3" name="Line 825"/>
            <p:cNvSpPr>
              <a:spLocks noChangeShapeType="1"/>
            </p:cNvSpPr>
            <p:nvPr/>
          </p:nvSpPr>
          <p:spPr bwMode="auto">
            <a:xfrm>
              <a:off x="665" y="401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4" name="Line 826"/>
            <p:cNvSpPr>
              <a:spLocks noChangeShapeType="1"/>
            </p:cNvSpPr>
            <p:nvPr/>
          </p:nvSpPr>
          <p:spPr bwMode="auto">
            <a:xfrm>
              <a:off x="638" y="4040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5" name="Line 827"/>
            <p:cNvSpPr>
              <a:spLocks noChangeShapeType="1"/>
            </p:cNvSpPr>
            <p:nvPr/>
          </p:nvSpPr>
          <p:spPr bwMode="auto">
            <a:xfrm>
              <a:off x="665" y="401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6" name="Oval 828"/>
            <p:cNvSpPr>
              <a:spLocks noChangeArrowheads="1"/>
            </p:cNvSpPr>
            <p:nvPr/>
          </p:nvSpPr>
          <p:spPr bwMode="auto">
            <a:xfrm>
              <a:off x="642" y="3461"/>
              <a:ext cx="46" cy="4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7" name="Oval 829"/>
            <p:cNvSpPr>
              <a:spLocks noChangeArrowheads="1"/>
            </p:cNvSpPr>
            <p:nvPr/>
          </p:nvSpPr>
          <p:spPr bwMode="auto">
            <a:xfrm>
              <a:off x="638" y="3456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8" name="Line 830"/>
            <p:cNvSpPr>
              <a:spLocks noChangeShapeType="1"/>
            </p:cNvSpPr>
            <p:nvPr/>
          </p:nvSpPr>
          <p:spPr bwMode="auto">
            <a:xfrm>
              <a:off x="642" y="3483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9" name="Line 831"/>
            <p:cNvSpPr>
              <a:spLocks noChangeShapeType="1"/>
            </p:cNvSpPr>
            <p:nvPr/>
          </p:nvSpPr>
          <p:spPr bwMode="auto">
            <a:xfrm>
              <a:off x="665" y="34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0" name="Line 832"/>
            <p:cNvSpPr>
              <a:spLocks noChangeShapeType="1"/>
            </p:cNvSpPr>
            <p:nvPr/>
          </p:nvSpPr>
          <p:spPr bwMode="auto">
            <a:xfrm>
              <a:off x="638" y="3483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1" name="Line 833"/>
            <p:cNvSpPr>
              <a:spLocks noChangeShapeType="1"/>
            </p:cNvSpPr>
            <p:nvPr/>
          </p:nvSpPr>
          <p:spPr bwMode="auto">
            <a:xfrm>
              <a:off x="665" y="345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2" name="Line 834"/>
            <p:cNvSpPr>
              <a:spLocks noChangeShapeType="1"/>
            </p:cNvSpPr>
            <p:nvPr/>
          </p:nvSpPr>
          <p:spPr bwMode="auto">
            <a:xfrm>
              <a:off x="216" y="4148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3" name="Line 835"/>
            <p:cNvSpPr>
              <a:spLocks noChangeShapeType="1"/>
            </p:cNvSpPr>
            <p:nvPr/>
          </p:nvSpPr>
          <p:spPr bwMode="auto">
            <a:xfrm>
              <a:off x="216" y="4126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4" name="Line 836"/>
            <p:cNvSpPr>
              <a:spLocks noChangeShapeType="1"/>
            </p:cNvSpPr>
            <p:nvPr/>
          </p:nvSpPr>
          <p:spPr bwMode="auto">
            <a:xfrm>
              <a:off x="216" y="4194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5" name="Line 837"/>
            <p:cNvSpPr>
              <a:spLocks noChangeShapeType="1"/>
            </p:cNvSpPr>
            <p:nvPr/>
          </p:nvSpPr>
          <p:spPr bwMode="auto">
            <a:xfrm>
              <a:off x="216" y="4216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6" name="Line 838"/>
            <p:cNvSpPr>
              <a:spLocks noChangeShapeType="1"/>
            </p:cNvSpPr>
            <p:nvPr/>
          </p:nvSpPr>
          <p:spPr bwMode="auto">
            <a:xfrm>
              <a:off x="216" y="3375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7" name="Line 839"/>
            <p:cNvSpPr>
              <a:spLocks noChangeShapeType="1"/>
            </p:cNvSpPr>
            <p:nvPr/>
          </p:nvSpPr>
          <p:spPr bwMode="auto">
            <a:xfrm>
              <a:off x="216" y="3398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8" name="Line 840"/>
            <p:cNvSpPr>
              <a:spLocks noChangeShapeType="1"/>
            </p:cNvSpPr>
            <p:nvPr/>
          </p:nvSpPr>
          <p:spPr bwMode="auto">
            <a:xfrm>
              <a:off x="216" y="3330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89" name="Line 841"/>
            <p:cNvSpPr>
              <a:spLocks noChangeShapeType="1"/>
            </p:cNvSpPr>
            <p:nvPr/>
          </p:nvSpPr>
          <p:spPr bwMode="auto">
            <a:xfrm>
              <a:off x="216" y="3307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890" name="Group 842"/>
          <p:cNvGrpSpPr>
            <a:grpSpLocks/>
          </p:cNvGrpSpPr>
          <p:nvPr/>
        </p:nvGrpSpPr>
        <p:grpSpPr bwMode="auto">
          <a:xfrm>
            <a:off x="1433513" y="4848225"/>
            <a:ext cx="1301750" cy="2259013"/>
            <a:chOff x="903" y="3054"/>
            <a:chExt cx="820" cy="1423"/>
          </a:xfrm>
        </p:grpSpPr>
        <p:sp>
          <p:nvSpPr>
            <p:cNvPr id="2891" name="Line 843"/>
            <p:cNvSpPr>
              <a:spLocks noChangeShapeType="1"/>
            </p:cNvSpPr>
            <p:nvPr/>
          </p:nvSpPr>
          <p:spPr bwMode="auto">
            <a:xfrm>
              <a:off x="1428" y="4147"/>
              <a:ext cx="1" cy="3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2" name="Line 844"/>
            <p:cNvSpPr>
              <a:spLocks noChangeShapeType="1"/>
            </p:cNvSpPr>
            <p:nvPr/>
          </p:nvSpPr>
          <p:spPr bwMode="auto">
            <a:xfrm>
              <a:off x="1428" y="3640"/>
              <a:ext cx="1" cy="23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3" name="Line 845"/>
            <p:cNvSpPr>
              <a:spLocks noChangeShapeType="1"/>
            </p:cNvSpPr>
            <p:nvPr/>
          </p:nvSpPr>
          <p:spPr bwMode="auto">
            <a:xfrm>
              <a:off x="1428" y="3054"/>
              <a:ext cx="1" cy="33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4" name="Line 846"/>
            <p:cNvSpPr>
              <a:spLocks noChangeShapeType="1"/>
            </p:cNvSpPr>
            <p:nvPr/>
          </p:nvSpPr>
          <p:spPr bwMode="auto">
            <a:xfrm>
              <a:off x="1600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5" name="Line 847"/>
            <p:cNvSpPr>
              <a:spLocks noChangeShapeType="1"/>
            </p:cNvSpPr>
            <p:nvPr/>
          </p:nvSpPr>
          <p:spPr bwMode="auto">
            <a:xfrm>
              <a:off x="984" y="3353"/>
              <a:ext cx="1" cy="81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6" name="Line 848"/>
            <p:cNvSpPr>
              <a:spLocks noChangeShapeType="1"/>
            </p:cNvSpPr>
            <p:nvPr/>
          </p:nvSpPr>
          <p:spPr bwMode="auto">
            <a:xfrm>
              <a:off x="984" y="4171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7" name="Rectangle 849"/>
            <p:cNvSpPr>
              <a:spLocks noChangeArrowheads="1"/>
            </p:cNvSpPr>
            <p:nvPr/>
          </p:nvSpPr>
          <p:spPr bwMode="auto">
            <a:xfrm rot="16200938">
              <a:off x="1106" y="4217"/>
              <a:ext cx="150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8" name="Line 850"/>
            <p:cNvSpPr>
              <a:spLocks noChangeShapeType="1"/>
            </p:cNvSpPr>
            <p:nvPr/>
          </p:nvSpPr>
          <p:spPr bwMode="auto">
            <a:xfrm>
              <a:off x="1049" y="437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99" name="Line 851"/>
            <p:cNvSpPr>
              <a:spLocks noChangeShapeType="1"/>
            </p:cNvSpPr>
            <p:nvPr/>
          </p:nvSpPr>
          <p:spPr bwMode="auto">
            <a:xfrm>
              <a:off x="1098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0" name="Line 852"/>
            <p:cNvSpPr>
              <a:spLocks noChangeShapeType="1"/>
            </p:cNvSpPr>
            <p:nvPr/>
          </p:nvSpPr>
          <p:spPr bwMode="auto">
            <a:xfrm>
              <a:off x="1098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1" name="Line 853"/>
            <p:cNvSpPr>
              <a:spLocks noChangeShapeType="1"/>
            </p:cNvSpPr>
            <p:nvPr/>
          </p:nvSpPr>
          <p:spPr bwMode="auto">
            <a:xfrm>
              <a:off x="1049" y="427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2" name="Line 854"/>
            <p:cNvSpPr>
              <a:spLocks noChangeShapeType="1"/>
            </p:cNvSpPr>
            <p:nvPr/>
          </p:nvSpPr>
          <p:spPr bwMode="auto">
            <a:xfrm>
              <a:off x="1267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3" name="Line 855"/>
            <p:cNvSpPr>
              <a:spLocks noChangeShapeType="1"/>
            </p:cNvSpPr>
            <p:nvPr/>
          </p:nvSpPr>
          <p:spPr bwMode="auto">
            <a:xfrm>
              <a:off x="1267" y="4249"/>
              <a:ext cx="2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4" name="Line 856"/>
            <p:cNvSpPr>
              <a:spLocks noChangeShapeType="1"/>
            </p:cNvSpPr>
            <p:nvPr/>
          </p:nvSpPr>
          <p:spPr bwMode="auto">
            <a:xfrm>
              <a:off x="1289" y="4249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5" name="Line 857"/>
            <p:cNvSpPr>
              <a:spLocks noChangeShapeType="1"/>
            </p:cNvSpPr>
            <p:nvPr/>
          </p:nvSpPr>
          <p:spPr bwMode="auto">
            <a:xfrm>
              <a:off x="1267" y="4271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6" name="Line 858"/>
            <p:cNvSpPr>
              <a:spLocks noChangeShapeType="1"/>
            </p:cNvSpPr>
            <p:nvPr/>
          </p:nvSpPr>
          <p:spPr bwMode="auto">
            <a:xfrm>
              <a:off x="1267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7" name="Line 859"/>
            <p:cNvSpPr>
              <a:spLocks noChangeShapeType="1"/>
            </p:cNvSpPr>
            <p:nvPr/>
          </p:nvSpPr>
          <p:spPr bwMode="auto">
            <a:xfrm>
              <a:off x="1267" y="4378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8" name="Freeform 860"/>
            <p:cNvSpPr>
              <a:spLocks noChangeArrowheads="1"/>
            </p:cNvSpPr>
            <p:nvPr/>
          </p:nvSpPr>
          <p:spPr bwMode="auto">
            <a:xfrm>
              <a:off x="984" y="3353"/>
              <a:ext cx="616" cy="818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09" name="Line 861"/>
            <p:cNvSpPr>
              <a:spLocks noChangeShapeType="1"/>
            </p:cNvSpPr>
            <p:nvPr/>
          </p:nvSpPr>
          <p:spPr bwMode="auto">
            <a:xfrm>
              <a:off x="1670" y="3762"/>
              <a:ext cx="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0" name="Line 862"/>
            <p:cNvSpPr>
              <a:spLocks noChangeShapeType="1"/>
            </p:cNvSpPr>
            <p:nvPr/>
          </p:nvSpPr>
          <p:spPr bwMode="auto">
            <a:xfrm>
              <a:off x="1433" y="3962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1" name="Line 863"/>
            <p:cNvSpPr>
              <a:spLocks noChangeShapeType="1"/>
            </p:cNvSpPr>
            <p:nvPr/>
          </p:nvSpPr>
          <p:spPr bwMode="auto">
            <a:xfrm>
              <a:off x="1374" y="4040"/>
              <a:ext cx="1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2" name="Oval 864"/>
            <p:cNvSpPr>
              <a:spLocks noChangeArrowheads="1"/>
            </p:cNvSpPr>
            <p:nvPr/>
          </p:nvSpPr>
          <p:spPr bwMode="auto">
            <a:xfrm>
              <a:off x="1410" y="4017"/>
              <a:ext cx="46" cy="46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3" name="Line 865"/>
            <p:cNvSpPr>
              <a:spLocks noChangeShapeType="1"/>
            </p:cNvSpPr>
            <p:nvPr/>
          </p:nvSpPr>
          <p:spPr bwMode="auto">
            <a:xfrm>
              <a:off x="1433" y="3409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4" name="Line 866"/>
            <p:cNvSpPr>
              <a:spLocks noChangeShapeType="1"/>
            </p:cNvSpPr>
            <p:nvPr/>
          </p:nvSpPr>
          <p:spPr bwMode="auto">
            <a:xfrm>
              <a:off x="1374" y="3483"/>
              <a:ext cx="1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5" name="Rectangle 867"/>
            <p:cNvSpPr>
              <a:spLocks noChangeArrowheads="1"/>
            </p:cNvSpPr>
            <p:nvPr/>
          </p:nvSpPr>
          <p:spPr bwMode="auto">
            <a:xfrm rot="5399063">
              <a:off x="1040" y="3411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6" name="Line 868"/>
            <p:cNvSpPr>
              <a:spLocks noChangeShapeType="1"/>
            </p:cNvSpPr>
            <p:nvPr/>
          </p:nvSpPr>
          <p:spPr bwMode="auto">
            <a:xfrm>
              <a:off x="1190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7" name="Line 869"/>
            <p:cNvSpPr>
              <a:spLocks noChangeShapeType="1"/>
            </p:cNvSpPr>
            <p:nvPr/>
          </p:nvSpPr>
          <p:spPr bwMode="auto">
            <a:xfrm>
              <a:off x="1190" y="3430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8" name="Line 870"/>
            <p:cNvSpPr>
              <a:spLocks noChangeShapeType="1"/>
            </p:cNvSpPr>
            <p:nvPr/>
          </p:nvSpPr>
          <p:spPr bwMode="auto">
            <a:xfrm>
              <a:off x="1066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19" name="Line 871"/>
            <p:cNvSpPr>
              <a:spLocks noChangeShapeType="1"/>
            </p:cNvSpPr>
            <p:nvPr/>
          </p:nvSpPr>
          <p:spPr bwMode="auto">
            <a:xfrm>
              <a:off x="1015" y="3430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0" name="Line 872"/>
            <p:cNvSpPr>
              <a:spLocks noChangeShapeType="1"/>
            </p:cNvSpPr>
            <p:nvPr/>
          </p:nvSpPr>
          <p:spPr bwMode="auto">
            <a:xfrm>
              <a:off x="1190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1" name="Line 873"/>
            <p:cNvSpPr>
              <a:spLocks noChangeShapeType="1"/>
            </p:cNvSpPr>
            <p:nvPr/>
          </p:nvSpPr>
          <p:spPr bwMode="auto">
            <a:xfrm>
              <a:off x="1190" y="3561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2" name="Line 874"/>
            <p:cNvSpPr>
              <a:spLocks noChangeShapeType="1"/>
            </p:cNvSpPr>
            <p:nvPr/>
          </p:nvSpPr>
          <p:spPr bwMode="auto">
            <a:xfrm>
              <a:off x="1015" y="3561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3" name="Line 875"/>
            <p:cNvSpPr>
              <a:spLocks noChangeShapeType="1"/>
            </p:cNvSpPr>
            <p:nvPr/>
          </p:nvSpPr>
          <p:spPr bwMode="auto">
            <a:xfrm>
              <a:off x="1066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4" name="Rectangle 876"/>
            <p:cNvSpPr>
              <a:spLocks noChangeArrowheads="1"/>
            </p:cNvSpPr>
            <p:nvPr/>
          </p:nvSpPr>
          <p:spPr bwMode="auto">
            <a:xfrm rot="5399063">
              <a:off x="1040" y="3943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5" name="Line 877"/>
            <p:cNvSpPr>
              <a:spLocks noChangeShapeType="1"/>
            </p:cNvSpPr>
            <p:nvPr/>
          </p:nvSpPr>
          <p:spPr bwMode="auto">
            <a:xfrm>
              <a:off x="1190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6" name="Line 878"/>
            <p:cNvSpPr>
              <a:spLocks noChangeShapeType="1"/>
            </p:cNvSpPr>
            <p:nvPr/>
          </p:nvSpPr>
          <p:spPr bwMode="auto">
            <a:xfrm>
              <a:off x="1190" y="3962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7" name="Line 879"/>
            <p:cNvSpPr>
              <a:spLocks noChangeShapeType="1"/>
            </p:cNvSpPr>
            <p:nvPr/>
          </p:nvSpPr>
          <p:spPr bwMode="auto">
            <a:xfrm>
              <a:off x="1066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8" name="Line 880"/>
            <p:cNvSpPr>
              <a:spLocks noChangeShapeType="1"/>
            </p:cNvSpPr>
            <p:nvPr/>
          </p:nvSpPr>
          <p:spPr bwMode="auto">
            <a:xfrm>
              <a:off x="1015" y="3962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29" name="Line 881"/>
            <p:cNvSpPr>
              <a:spLocks noChangeShapeType="1"/>
            </p:cNvSpPr>
            <p:nvPr/>
          </p:nvSpPr>
          <p:spPr bwMode="auto">
            <a:xfrm>
              <a:off x="1190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0" name="Line 882"/>
            <p:cNvSpPr>
              <a:spLocks noChangeShapeType="1"/>
            </p:cNvSpPr>
            <p:nvPr/>
          </p:nvSpPr>
          <p:spPr bwMode="auto">
            <a:xfrm>
              <a:off x="1190" y="4093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1" name="Line 883"/>
            <p:cNvSpPr>
              <a:spLocks noChangeShapeType="1"/>
            </p:cNvSpPr>
            <p:nvPr/>
          </p:nvSpPr>
          <p:spPr bwMode="auto">
            <a:xfrm>
              <a:off x="1015" y="4093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2" name="Line 884"/>
            <p:cNvSpPr>
              <a:spLocks noChangeShapeType="1"/>
            </p:cNvSpPr>
            <p:nvPr/>
          </p:nvSpPr>
          <p:spPr bwMode="auto">
            <a:xfrm>
              <a:off x="1066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3" name="Rectangle 885"/>
            <p:cNvSpPr>
              <a:spLocks noChangeArrowheads="1"/>
            </p:cNvSpPr>
            <p:nvPr/>
          </p:nvSpPr>
          <p:spPr bwMode="auto">
            <a:xfrm rot="16200938">
              <a:off x="1041" y="3677"/>
              <a:ext cx="172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4" name="Line 886"/>
            <p:cNvSpPr>
              <a:spLocks noChangeShapeType="1"/>
            </p:cNvSpPr>
            <p:nvPr/>
          </p:nvSpPr>
          <p:spPr bwMode="auto">
            <a:xfrm>
              <a:off x="1066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5" name="Line 887"/>
            <p:cNvSpPr>
              <a:spLocks noChangeShapeType="1"/>
            </p:cNvSpPr>
            <p:nvPr/>
          </p:nvSpPr>
          <p:spPr bwMode="auto">
            <a:xfrm>
              <a:off x="1015" y="3698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6" name="Line 888"/>
            <p:cNvSpPr>
              <a:spLocks noChangeShapeType="1"/>
            </p:cNvSpPr>
            <p:nvPr/>
          </p:nvSpPr>
          <p:spPr bwMode="auto">
            <a:xfrm>
              <a:off x="1189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7" name="Line 889"/>
            <p:cNvSpPr>
              <a:spLocks noChangeShapeType="1"/>
            </p:cNvSpPr>
            <p:nvPr/>
          </p:nvSpPr>
          <p:spPr bwMode="auto">
            <a:xfrm>
              <a:off x="1189" y="3825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8" name="Line 890"/>
            <p:cNvSpPr>
              <a:spLocks noChangeShapeType="1"/>
            </p:cNvSpPr>
            <p:nvPr/>
          </p:nvSpPr>
          <p:spPr bwMode="auto">
            <a:xfrm>
              <a:off x="1189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39" name="Line 891"/>
            <p:cNvSpPr>
              <a:spLocks noChangeShapeType="1"/>
            </p:cNvSpPr>
            <p:nvPr/>
          </p:nvSpPr>
          <p:spPr bwMode="auto">
            <a:xfrm>
              <a:off x="1189" y="3698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0" name="Line 892"/>
            <p:cNvSpPr>
              <a:spLocks noChangeShapeType="1"/>
            </p:cNvSpPr>
            <p:nvPr/>
          </p:nvSpPr>
          <p:spPr bwMode="auto">
            <a:xfrm>
              <a:off x="1015" y="3825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1" name="Line 893"/>
            <p:cNvSpPr>
              <a:spLocks noChangeShapeType="1"/>
            </p:cNvSpPr>
            <p:nvPr/>
          </p:nvSpPr>
          <p:spPr bwMode="auto">
            <a:xfrm>
              <a:off x="1066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2" name="Rectangle 894"/>
            <p:cNvSpPr>
              <a:spLocks noChangeArrowheads="1"/>
            </p:cNvSpPr>
            <p:nvPr/>
          </p:nvSpPr>
          <p:spPr bwMode="auto">
            <a:xfrm rot="16200938">
              <a:off x="1302" y="3715"/>
              <a:ext cx="130" cy="9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3" name="Line 895"/>
            <p:cNvSpPr>
              <a:spLocks noChangeShapeType="1"/>
            </p:cNvSpPr>
            <p:nvPr/>
          </p:nvSpPr>
          <p:spPr bwMode="auto">
            <a:xfrm>
              <a:off x="1343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4" name="Line 896"/>
            <p:cNvSpPr>
              <a:spLocks noChangeShapeType="1"/>
            </p:cNvSpPr>
            <p:nvPr/>
          </p:nvSpPr>
          <p:spPr bwMode="auto">
            <a:xfrm>
              <a:off x="1299" y="3719"/>
              <a:ext cx="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5" name="Line 897"/>
            <p:cNvSpPr>
              <a:spLocks noChangeShapeType="1"/>
            </p:cNvSpPr>
            <p:nvPr/>
          </p:nvSpPr>
          <p:spPr bwMode="auto">
            <a:xfrm>
              <a:off x="1392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6" name="Line 898"/>
            <p:cNvSpPr>
              <a:spLocks noChangeShapeType="1"/>
            </p:cNvSpPr>
            <p:nvPr/>
          </p:nvSpPr>
          <p:spPr bwMode="auto">
            <a:xfrm>
              <a:off x="1392" y="3805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7" name="Line 899"/>
            <p:cNvSpPr>
              <a:spLocks noChangeShapeType="1"/>
            </p:cNvSpPr>
            <p:nvPr/>
          </p:nvSpPr>
          <p:spPr bwMode="auto">
            <a:xfrm>
              <a:off x="1299" y="3805"/>
              <a:ext cx="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8" name="Line 900"/>
            <p:cNvSpPr>
              <a:spLocks noChangeShapeType="1"/>
            </p:cNvSpPr>
            <p:nvPr/>
          </p:nvSpPr>
          <p:spPr bwMode="auto">
            <a:xfrm>
              <a:off x="1343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49" name="Line 901"/>
            <p:cNvSpPr>
              <a:spLocks noChangeShapeType="1"/>
            </p:cNvSpPr>
            <p:nvPr/>
          </p:nvSpPr>
          <p:spPr bwMode="auto">
            <a:xfrm>
              <a:off x="1392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0" name="Line 902"/>
            <p:cNvSpPr>
              <a:spLocks noChangeShapeType="1"/>
            </p:cNvSpPr>
            <p:nvPr/>
          </p:nvSpPr>
          <p:spPr bwMode="auto">
            <a:xfrm>
              <a:off x="1392" y="3719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1" name="Line 903"/>
            <p:cNvSpPr>
              <a:spLocks noChangeShapeType="1"/>
            </p:cNvSpPr>
            <p:nvPr/>
          </p:nvSpPr>
          <p:spPr bwMode="auto">
            <a:xfrm>
              <a:off x="1600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2" name="Line 904"/>
            <p:cNvSpPr>
              <a:spLocks noChangeShapeType="1"/>
            </p:cNvSpPr>
            <p:nvPr/>
          </p:nvSpPr>
          <p:spPr bwMode="auto">
            <a:xfrm>
              <a:off x="984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3" name="Rectangle 905"/>
            <p:cNvSpPr>
              <a:spLocks noChangeArrowheads="1"/>
            </p:cNvSpPr>
            <p:nvPr/>
          </p:nvSpPr>
          <p:spPr bwMode="auto">
            <a:xfrm rot="5399063">
              <a:off x="1107" y="3091"/>
              <a:ext cx="150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4" name="Line 906"/>
            <p:cNvSpPr>
              <a:spLocks noChangeShapeType="1"/>
            </p:cNvSpPr>
            <p:nvPr/>
          </p:nvSpPr>
          <p:spPr bwMode="auto">
            <a:xfrm>
              <a:off x="1049" y="314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5" name="Line 907"/>
            <p:cNvSpPr>
              <a:spLocks noChangeShapeType="1"/>
            </p:cNvSpPr>
            <p:nvPr/>
          </p:nvSpPr>
          <p:spPr bwMode="auto">
            <a:xfrm>
              <a:off x="1098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6" name="Line 908"/>
            <p:cNvSpPr>
              <a:spLocks noChangeShapeType="1"/>
            </p:cNvSpPr>
            <p:nvPr/>
          </p:nvSpPr>
          <p:spPr bwMode="auto">
            <a:xfrm>
              <a:off x="1098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7" name="Line 909"/>
            <p:cNvSpPr>
              <a:spLocks noChangeShapeType="1"/>
            </p:cNvSpPr>
            <p:nvPr/>
          </p:nvSpPr>
          <p:spPr bwMode="auto">
            <a:xfrm>
              <a:off x="1049" y="3252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8" name="Line 910"/>
            <p:cNvSpPr>
              <a:spLocks noChangeShapeType="1"/>
            </p:cNvSpPr>
            <p:nvPr/>
          </p:nvSpPr>
          <p:spPr bwMode="auto">
            <a:xfrm>
              <a:off x="1267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59" name="Line 911"/>
            <p:cNvSpPr>
              <a:spLocks noChangeShapeType="1"/>
            </p:cNvSpPr>
            <p:nvPr/>
          </p:nvSpPr>
          <p:spPr bwMode="auto">
            <a:xfrm>
              <a:off x="1267" y="3274"/>
              <a:ext cx="2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0" name="Line 912"/>
            <p:cNvSpPr>
              <a:spLocks noChangeShapeType="1"/>
            </p:cNvSpPr>
            <p:nvPr/>
          </p:nvSpPr>
          <p:spPr bwMode="auto">
            <a:xfrm>
              <a:off x="1289" y="3252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1" name="Line 913"/>
            <p:cNvSpPr>
              <a:spLocks noChangeShapeType="1"/>
            </p:cNvSpPr>
            <p:nvPr/>
          </p:nvSpPr>
          <p:spPr bwMode="auto">
            <a:xfrm>
              <a:off x="1267" y="3252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2" name="Line 914"/>
            <p:cNvSpPr>
              <a:spLocks noChangeShapeType="1"/>
            </p:cNvSpPr>
            <p:nvPr/>
          </p:nvSpPr>
          <p:spPr bwMode="auto">
            <a:xfrm>
              <a:off x="1267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3" name="Line 915"/>
            <p:cNvSpPr>
              <a:spLocks noChangeShapeType="1"/>
            </p:cNvSpPr>
            <p:nvPr/>
          </p:nvSpPr>
          <p:spPr bwMode="auto">
            <a:xfrm>
              <a:off x="1267" y="3145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4" name="Line 916"/>
            <p:cNvSpPr>
              <a:spLocks noChangeShapeType="1"/>
            </p:cNvSpPr>
            <p:nvPr/>
          </p:nvSpPr>
          <p:spPr bwMode="auto">
            <a:xfrm>
              <a:off x="917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5" name="Line 917"/>
            <p:cNvSpPr>
              <a:spLocks noChangeShapeType="1"/>
            </p:cNvSpPr>
            <p:nvPr/>
          </p:nvSpPr>
          <p:spPr bwMode="auto">
            <a:xfrm>
              <a:off x="903" y="4194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6" name="Line 918"/>
            <p:cNvSpPr>
              <a:spLocks noChangeShapeType="1"/>
            </p:cNvSpPr>
            <p:nvPr/>
          </p:nvSpPr>
          <p:spPr bwMode="auto">
            <a:xfrm>
              <a:off x="912" y="4171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7" name="Line 919"/>
            <p:cNvSpPr>
              <a:spLocks noChangeShapeType="1"/>
            </p:cNvSpPr>
            <p:nvPr/>
          </p:nvSpPr>
          <p:spPr bwMode="auto">
            <a:xfrm>
              <a:off x="903" y="4148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8" name="Line 920"/>
            <p:cNvSpPr>
              <a:spLocks noChangeShapeType="1"/>
            </p:cNvSpPr>
            <p:nvPr/>
          </p:nvSpPr>
          <p:spPr bwMode="auto">
            <a:xfrm>
              <a:off x="903" y="4126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69" name="Line 921"/>
            <p:cNvSpPr>
              <a:spLocks noChangeShapeType="1"/>
            </p:cNvSpPr>
            <p:nvPr/>
          </p:nvSpPr>
          <p:spPr bwMode="auto">
            <a:xfrm>
              <a:off x="938" y="4205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0" name="Line 922"/>
            <p:cNvSpPr>
              <a:spLocks noChangeShapeType="1"/>
            </p:cNvSpPr>
            <p:nvPr/>
          </p:nvSpPr>
          <p:spPr bwMode="auto">
            <a:xfrm>
              <a:off x="938" y="418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1" name="Line 923"/>
            <p:cNvSpPr>
              <a:spLocks noChangeShapeType="1"/>
            </p:cNvSpPr>
            <p:nvPr/>
          </p:nvSpPr>
          <p:spPr bwMode="auto">
            <a:xfrm>
              <a:off x="938" y="416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2" name="Line 924"/>
            <p:cNvSpPr>
              <a:spLocks noChangeShapeType="1"/>
            </p:cNvSpPr>
            <p:nvPr/>
          </p:nvSpPr>
          <p:spPr bwMode="auto">
            <a:xfrm>
              <a:off x="938" y="413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3" name="Line 925"/>
            <p:cNvSpPr>
              <a:spLocks noChangeShapeType="1"/>
            </p:cNvSpPr>
            <p:nvPr/>
          </p:nvSpPr>
          <p:spPr bwMode="auto">
            <a:xfrm>
              <a:off x="917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4" name="Line 926"/>
            <p:cNvSpPr>
              <a:spLocks noChangeShapeType="1"/>
            </p:cNvSpPr>
            <p:nvPr/>
          </p:nvSpPr>
          <p:spPr bwMode="auto">
            <a:xfrm>
              <a:off x="903" y="3375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5" name="Line 927"/>
            <p:cNvSpPr>
              <a:spLocks noChangeShapeType="1"/>
            </p:cNvSpPr>
            <p:nvPr/>
          </p:nvSpPr>
          <p:spPr bwMode="auto">
            <a:xfrm>
              <a:off x="912" y="3353"/>
              <a:ext cx="7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" name="Line 928"/>
            <p:cNvSpPr>
              <a:spLocks noChangeShapeType="1"/>
            </p:cNvSpPr>
            <p:nvPr/>
          </p:nvSpPr>
          <p:spPr bwMode="auto">
            <a:xfrm>
              <a:off x="903" y="3330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" name="Line 929"/>
            <p:cNvSpPr>
              <a:spLocks noChangeShapeType="1"/>
            </p:cNvSpPr>
            <p:nvPr/>
          </p:nvSpPr>
          <p:spPr bwMode="auto">
            <a:xfrm>
              <a:off x="903" y="3307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" name="Line 930"/>
            <p:cNvSpPr>
              <a:spLocks noChangeShapeType="1"/>
            </p:cNvSpPr>
            <p:nvPr/>
          </p:nvSpPr>
          <p:spPr bwMode="auto">
            <a:xfrm>
              <a:off x="938" y="338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" name="Line 931"/>
            <p:cNvSpPr>
              <a:spLocks noChangeShapeType="1"/>
            </p:cNvSpPr>
            <p:nvPr/>
          </p:nvSpPr>
          <p:spPr bwMode="auto">
            <a:xfrm>
              <a:off x="938" y="336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" name="Line 932"/>
            <p:cNvSpPr>
              <a:spLocks noChangeShapeType="1"/>
            </p:cNvSpPr>
            <p:nvPr/>
          </p:nvSpPr>
          <p:spPr bwMode="auto">
            <a:xfrm>
              <a:off x="938" y="3341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1" name="Line 933"/>
            <p:cNvSpPr>
              <a:spLocks noChangeShapeType="1"/>
            </p:cNvSpPr>
            <p:nvPr/>
          </p:nvSpPr>
          <p:spPr bwMode="auto">
            <a:xfrm>
              <a:off x="938" y="331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2" name="Line 934"/>
            <p:cNvSpPr>
              <a:spLocks noChangeShapeType="1"/>
            </p:cNvSpPr>
            <p:nvPr/>
          </p:nvSpPr>
          <p:spPr bwMode="auto">
            <a:xfrm>
              <a:off x="1600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3" name="Line 935"/>
            <p:cNvSpPr>
              <a:spLocks noChangeShapeType="1"/>
            </p:cNvSpPr>
            <p:nvPr/>
          </p:nvSpPr>
          <p:spPr bwMode="auto">
            <a:xfrm>
              <a:off x="1600" y="4194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4" name="Line 936"/>
            <p:cNvSpPr>
              <a:spLocks noChangeShapeType="1"/>
            </p:cNvSpPr>
            <p:nvPr/>
          </p:nvSpPr>
          <p:spPr bwMode="auto">
            <a:xfrm>
              <a:off x="1600" y="4171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5" name="Line 937"/>
            <p:cNvSpPr>
              <a:spLocks noChangeShapeType="1"/>
            </p:cNvSpPr>
            <p:nvPr/>
          </p:nvSpPr>
          <p:spPr bwMode="auto">
            <a:xfrm>
              <a:off x="1600" y="4148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6" name="Line 938"/>
            <p:cNvSpPr>
              <a:spLocks noChangeShapeType="1"/>
            </p:cNvSpPr>
            <p:nvPr/>
          </p:nvSpPr>
          <p:spPr bwMode="auto">
            <a:xfrm>
              <a:off x="1600" y="4126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7" name="Line 939"/>
            <p:cNvSpPr>
              <a:spLocks noChangeShapeType="1"/>
            </p:cNvSpPr>
            <p:nvPr/>
          </p:nvSpPr>
          <p:spPr bwMode="auto">
            <a:xfrm>
              <a:off x="1600" y="4205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8" name="Line 940"/>
            <p:cNvSpPr>
              <a:spLocks noChangeShapeType="1"/>
            </p:cNvSpPr>
            <p:nvPr/>
          </p:nvSpPr>
          <p:spPr bwMode="auto">
            <a:xfrm>
              <a:off x="1600" y="4182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9" name="Line 941"/>
            <p:cNvSpPr>
              <a:spLocks noChangeShapeType="1"/>
            </p:cNvSpPr>
            <p:nvPr/>
          </p:nvSpPr>
          <p:spPr bwMode="auto">
            <a:xfrm>
              <a:off x="1600" y="4160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0" name="Line 942"/>
            <p:cNvSpPr>
              <a:spLocks noChangeShapeType="1"/>
            </p:cNvSpPr>
            <p:nvPr/>
          </p:nvSpPr>
          <p:spPr bwMode="auto">
            <a:xfrm>
              <a:off x="1600" y="413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1" name="Line 943"/>
            <p:cNvSpPr>
              <a:spLocks noChangeShapeType="1"/>
            </p:cNvSpPr>
            <p:nvPr/>
          </p:nvSpPr>
          <p:spPr bwMode="auto">
            <a:xfrm>
              <a:off x="1600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2" name="Line 944"/>
            <p:cNvSpPr>
              <a:spLocks noChangeShapeType="1"/>
            </p:cNvSpPr>
            <p:nvPr/>
          </p:nvSpPr>
          <p:spPr bwMode="auto">
            <a:xfrm>
              <a:off x="1600" y="3375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3" name="Line 945"/>
            <p:cNvSpPr>
              <a:spLocks noChangeShapeType="1"/>
            </p:cNvSpPr>
            <p:nvPr/>
          </p:nvSpPr>
          <p:spPr bwMode="auto">
            <a:xfrm>
              <a:off x="1600" y="3353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4" name="Line 946"/>
            <p:cNvSpPr>
              <a:spLocks noChangeShapeType="1"/>
            </p:cNvSpPr>
            <p:nvPr/>
          </p:nvSpPr>
          <p:spPr bwMode="auto">
            <a:xfrm>
              <a:off x="1600" y="3330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5" name="Line 947"/>
            <p:cNvSpPr>
              <a:spLocks noChangeShapeType="1"/>
            </p:cNvSpPr>
            <p:nvPr/>
          </p:nvSpPr>
          <p:spPr bwMode="auto">
            <a:xfrm>
              <a:off x="1600" y="330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6" name="Line 948"/>
            <p:cNvSpPr>
              <a:spLocks noChangeShapeType="1"/>
            </p:cNvSpPr>
            <p:nvPr/>
          </p:nvSpPr>
          <p:spPr bwMode="auto">
            <a:xfrm>
              <a:off x="1600" y="3387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7" name="Line 949"/>
            <p:cNvSpPr>
              <a:spLocks noChangeShapeType="1"/>
            </p:cNvSpPr>
            <p:nvPr/>
          </p:nvSpPr>
          <p:spPr bwMode="auto">
            <a:xfrm>
              <a:off x="1600" y="3364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8" name="Line 950"/>
            <p:cNvSpPr>
              <a:spLocks noChangeShapeType="1"/>
            </p:cNvSpPr>
            <p:nvPr/>
          </p:nvSpPr>
          <p:spPr bwMode="auto">
            <a:xfrm>
              <a:off x="1600" y="3341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99" name="Line 951"/>
            <p:cNvSpPr>
              <a:spLocks noChangeShapeType="1"/>
            </p:cNvSpPr>
            <p:nvPr/>
          </p:nvSpPr>
          <p:spPr bwMode="auto">
            <a:xfrm>
              <a:off x="1600" y="3319"/>
              <a:ext cx="4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0" name="Line 952"/>
            <p:cNvSpPr>
              <a:spLocks noChangeShapeType="1"/>
            </p:cNvSpPr>
            <p:nvPr/>
          </p:nvSpPr>
          <p:spPr bwMode="auto">
            <a:xfrm>
              <a:off x="984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1" name="Rectangle 953"/>
            <p:cNvSpPr>
              <a:spLocks noChangeArrowheads="1"/>
            </p:cNvSpPr>
            <p:nvPr/>
          </p:nvSpPr>
          <p:spPr bwMode="auto">
            <a:xfrm rot="16200938">
              <a:off x="1442" y="3741"/>
              <a:ext cx="204" cy="4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2" name="Line 954"/>
            <p:cNvSpPr>
              <a:spLocks noChangeShapeType="1"/>
            </p:cNvSpPr>
            <p:nvPr/>
          </p:nvSpPr>
          <p:spPr bwMode="auto">
            <a:xfrm>
              <a:off x="1472" y="3762"/>
              <a:ext cx="2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3" name="Line 955"/>
            <p:cNvSpPr>
              <a:spLocks noChangeShapeType="1"/>
            </p:cNvSpPr>
            <p:nvPr/>
          </p:nvSpPr>
          <p:spPr bwMode="auto">
            <a:xfrm>
              <a:off x="925" y="3762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4" name="Line 956"/>
            <p:cNvSpPr>
              <a:spLocks noChangeShapeType="1"/>
            </p:cNvSpPr>
            <p:nvPr/>
          </p:nvSpPr>
          <p:spPr bwMode="auto">
            <a:xfrm>
              <a:off x="903" y="3123"/>
              <a:ext cx="7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5" name="Line 957"/>
            <p:cNvSpPr>
              <a:spLocks noChangeShapeType="1"/>
            </p:cNvSpPr>
            <p:nvPr/>
          </p:nvSpPr>
          <p:spPr bwMode="auto">
            <a:xfrm>
              <a:off x="903" y="4401"/>
              <a:ext cx="7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6" name="Line 958"/>
            <p:cNvSpPr>
              <a:spLocks noChangeShapeType="1"/>
            </p:cNvSpPr>
            <p:nvPr/>
          </p:nvSpPr>
          <p:spPr bwMode="auto">
            <a:xfrm>
              <a:off x="909" y="3894"/>
              <a:ext cx="7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7" name="Line 959"/>
            <p:cNvSpPr>
              <a:spLocks noChangeShapeType="1"/>
            </p:cNvSpPr>
            <p:nvPr/>
          </p:nvSpPr>
          <p:spPr bwMode="auto">
            <a:xfrm>
              <a:off x="907" y="3629"/>
              <a:ext cx="7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8" name="Line 960"/>
            <p:cNvSpPr>
              <a:spLocks noChangeShapeType="1"/>
            </p:cNvSpPr>
            <p:nvPr/>
          </p:nvSpPr>
          <p:spPr bwMode="auto">
            <a:xfrm>
              <a:off x="1428" y="3353"/>
              <a:ext cx="172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09" name="Line 961"/>
            <p:cNvSpPr>
              <a:spLocks noChangeShapeType="1"/>
            </p:cNvSpPr>
            <p:nvPr/>
          </p:nvSpPr>
          <p:spPr bwMode="auto">
            <a:xfrm flipV="1">
              <a:off x="1428" y="4148"/>
              <a:ext cx="172" cy="2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0" name="Oval 962"/>
            <p:cNvSpPr>
              <a:spLocks noChangeArrowheads="1"/>
            </p:cNvSpPr>
            <p:nvPr/>
          </p:nvSpPr>
          <p:spPr bwMode="auto">
            <a:xfrm>
              <a:off x="1405" y="4013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1" name="Line 963"/>
            <p:cNvSpPr>
              <a:spLocks noChangeShapeType="1"/>
            </p:cNvSpPr>
            <p:nvPr/>
          </p:nvSpPr>
          <p:spPr bwMode="auto">
            <a:xfrm>
              <a:off x="1410" y="404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2" name="Line 964"/>
            <p:cNvSpPr>
              <a:spLocks noChangeShapeType="1"/>
            </p:cNvSpPr>
            <p:nvPr/>
          </p:nvSpPr>
          <p:spPr bwMode="auto">
            <a:xfrm>
              <a:off x="1433" y="401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3" name="Line 965"/>
            <p:cNvSpPr>
              <a:spLocks noChangeShapeType="1"/>
            </p:cNvSpPr>
            <p:nvPr/>
          </p:nvSpPr>
          <p:spPr bwMode="auto">
            <a:xfrm>
              <a:off x="1405" y="4040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4" name="Line 966"/>
            <p:cNvSpPr>
              <a:spLocks noChangeShapeType="1"/>
            </p:cNvSpPr>
            <p:nvPr/>
          </p:nvSpPr>
          <p:spPr bwMode="auto">
            <a:xfrm>
              <a:off x="1433" y="401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5" name="Oval 967"/>
            <p:cNvSpPr>
              <a:spLocks noChangeArrowheads="1"/>
            </p:cNvSpPr>
            <p:nvPr/>
          </p:nvSpPr>
          <p:spPr bwMode="auto">
            <a:xfrm>
              <a:off x="1410" y="3461"/>
              <a:ext cx="46" cy="4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6" name="Oval 968"/>
            <p:cNvSpPr>
              <a:spLocks noChangeArrowheads="1"/>
            </p:cNvSpPr>
            <p:nvPr/>
          </p:nvSpPr>
          <p:spPr bwMode="auto">
            <a:xfrm>
              <a:off x="1405" y="3456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7" name="Line 969"/>
            <p:cNvSpPr>
              <a:spLocks noChangeShapeType="1"/>
            </p:cNvSpPr>
            <p:nvPr/>
          </p:nvSpPr>
          <p:spPr bwMode="auto">
            <a:xfrm>
              <a:off x="1410" y="348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8" name="Line 970"/>
            <p:cNvSpPr>
              <a:spLocks noChangeShapeType="1"/>
            </p:cNvSpPr>
            <p:nvPr/>
          </p:nvSpPr>
          <p:spPr bwMode="auto">
            <a:xfrm>
              <a:off x="1433" y="34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19" name="Line 971"/>
            <p:cNvSpPr>
              <a:spLocks noChangeShapeType="1"/>
            </p:cNvSpPr>
            <p:nvPr/>
          </p:nvSpPr>
          <p:spPr bwMode="auto">
            <a:xfrm>
              <a:off x="1405" y="3483"/>
              <a:ext cx="5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0" name="Line 972"/>
            <p:cNvSpPr>
              <a:spLocks noChangeShapeType="1"/>
            </p:cNvSpPr>
            <p:nvPr/>
          </p:nvSpPr>
          <p:spPr bwMode="auto">
            <a:xfrm>
              <a:off x="1433" y="345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1" name="Line 973"/>
            <p:cNvSpPr>
              <a:spLocks noChangeShapeType="1"/>
            </p:cNvSpPr>
            <p:nvPr/>
          </p:nvSpPr>
          <p:spPr bwMode="auto">
            <a:xfrm>
              <a:off x="984" y="4148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2" name="Line 974"/>
            <p:cNvSpPr>
              <a:spLocks noChangeShapeType="1"/>
            </p:cNvSpPr>
            <p:nvPr/>
          </p:nvSpPr>
          <p:spPr bwMode="auto">
            <a:xfrm>
              <a:off x="984" y="4126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3" name="Line 975"/>
            <p:cNvSpPr>
              <a:spLocks noChangeShapeType="1"/>
            </p:cNvSpPr>
            <p:nvPr/>
          </p:nvSpPr>
          <p:spPr bwMode="auto">
            <a:xfrm>
              <a:off x="984" y="4194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4" name="Line 976"/>
            <p:cNvSpPr>
              <a:spLocks noChangeShapeType="1"/>
            </p:cNvSpPr>
            <p:nvPr/>
          </p:nvSpPr>
          <p:spPr bwMode="auto">
            <a:xfrm>
              <a:off x="984" y="4216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5" name="Line 977"/>
            <p:cNvSpPr>
              <a:spLocks noChangeShapeType="1"/>
            </p:cNvSpPr>
            <p:nvPr/>
          </p:nvSpPr>
          <p:spPr bwMode="auto">
            <a:xfrm>
              <a:off x="984" y="3375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6" name="Line 978"/>
            <p:cNvSpPr>
              <a:spLocks noChangeShapeType="1"/>
            </p:cNvSpPr>
            <p:nvPr/>
          </p:nvSpPr>
          <p:spPr bwMode="auto">
            <a:xfrm>
              <a:off x="984" y="3398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7" name="Line 979"/>
            <p:cNvSpPr>
              <a:spLocks noChangeShapeType="1"/>
            </p:cNvSpPr>
            <p:nvPr/>
          </p:nvSpPr>
          <p:spPr bwMode="auto">
            <a:xfrm>
              <a:off x="984" y="3330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28" name="Line 980"/>
            <p:cNvSpPr>
              <a:spLocks noChangeShapeType="1"/>
            </p:cNvSpPr>
            <p:nvPr/>
          </p:nvSpPr>
          <p:spPr bwMode="auto">
            <a:xfrm>
              <a:off x="984" y="3307"/>
              <a:ext cx="6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029" name="Group 981"/>
          <p:cNvGrpSpPr>
            <a:grpSpLocks/>
          </p:cNvGrpSpPr>
          <p:nvPr/>
        </p:nvGrpSpPr>
        <p:grpSpPr bwMode="auto">
          <a:xfrm>
            <a:off x="2651125" y="4848225"/>
            <a:ext cx="1303338" cy="2259013"/>
            <a:chOff x="1670" y="3054"/>
            <a:chExt cx="821" cy="1423"/>
          </a:xfrm>
        </p:grpSpPr>
        <p:sp>
          <p:nvSpPr>
            <p:cNvPr id="3030" name="Line 982"/>
            <p:cNvSpPr>
              <a:spLocks noChangeShapeType="1"/>
            </p:cNvSpPr>
            <p:nvPr/>
          </p:nvSpPr>
          <p:spPr bwMode="auto">
            <a:xfrm>
              <a:off x="2196" y="4147"/>
              <a:ext cx="1" cy="3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1" name="Line 983"/>
            <p:cNvSpPr>
              <a:spLocks noChangeShapeType="1"/>
            </p:cNvSpPr>
            <p:nvPr/>
          </p:nvSpPr>
          <p:spPr bwMode="auto">
            <a:xfrm>
              <a:off x="2196" y="3640"/>
              <a:ext cx="1" cy="23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2" name="Line 984"/>
            <p:cNvSpPr>
              <a:spLocks noChangeShapeType="1"/>
            </p:cNvSpPr>
            <p:nvPr/>
          </p:nvSpPr>
          <p:spPr bwMode="auto">
            <a:xfrm>
              <a:off x="2196" y="3054"/>
              <a:ext cx="1" cy="33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3" name="Line 985"/>
            <p:cNvSpPr>
              <a:spLocks noChangeShapeType="1"/>
            </p:cNvSpPr>
            <p:nvPr/>
          </p:nvSpPr>
          <p:spPr bwMode="auto">
            <a:xfrm>
              <a:off x="2368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4" name="Line 986"/>
            <p:cNvSpPr>
              <a:spLocks noChangeShapeType="1"/>
            </p:cNvSpPr>
            <p:nvPr/>
          </p:nvSpPr>
          <p:spPr bwMode="auto">
            <a:xfrm>
              <a:off x="1751" y="3353"/>
              <a:ext cx="1" cy="81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5" name="Line 987"/>
            <p:cNvSpPr>
              <a:spLocks noChangeShapeType="1"/>
            </p:cNvSpPr>
            <p:nvPr/>
          </p:nvSpPr>
          <p:spPr bwMode="auto">
            <a:xfrm>
              <a:off x="1751" y="4171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6" name="Rectangle 988"/>
            <p:cNvSpPr>
              <a:spLocks noChangeArrowheads="1"/>
            </p:cNvSpPr>
            <p:nvPr/>
          </p:nvSpPr>
          <p:spPr bwMode="auto">
            <a:xfrm rot="16200938">
              <a:off x="1874" y="4217"/>
              <a:ext cx="150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7" name="Line 989"/>
            <p:cNvSpPr>
              <a:spLocks noChangeShapeType="1"/>
            </p:cNvSpPr>
            <p:nvPr/>
          </p:nvSpPr>
          <p:spPr bwMode="auto">
            <a:xfrm>
              <a:off x="1816" y="437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8" name="Line 990"/>
            <p:cNvSpPr>
              <a:spLocks noChangeShapeType="1"/>
            </p:cNvSpPr>
            <p:nvPr/>
          </p:nvSpPr>
          <p:spPr bwMode="auto">
            <a:xfrm>
              <a:off x="1865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39" name="Line 991"/>
            <p:cNvSpPr>
              <a:spLocks noChangeShapeType="1"/>
            </p:cNvSpPr>
            <p:nvPr/>
          </p:nvSpPr>
          <p:spPr bwMode="auto">
            <a:xfrm>
              <a:off x="1865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0" name="Line 992"/>
            <p:cNvSpPr>
              <a:spLocks noChangeShapeType="1"/>
            </p:cNvSpPr>
            <p:nvPr/>
          </p:nvSpPr>
          <p:spPr bwMode="auto">
            <a:xfrm>
              <a:off x="1816" y="4271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1" name="Line 993"/>
            <p:cNvSpPr>
              <a:spLocks noChangeShapeType="1"/>
            </p:cNvSpPr>
            <p:nvPr/>
          </p:nvSpPr>
          <p:spPr bwMode="auto">
            <a:xfrm>
              <a:off x="2034" y="4214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2" name="Line 994"/>
            <p:cNvSpPr>
              <a:spLocks noChangeShapeType="1"/>
            </p:cNvSpPr>
            <p:nvPr/>
          </p:nvSpPr>
          <p:spPr bwMode="auto">
            <a:xfrm>
              <a:off x="2034" y="4249"/>
              <a:ext cx="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3" name="Line 995"/>
            <p:cNvSpPr>
              <a:spLocks noChangeShapeType="1"/>
            </p:cNvSpPr>
            <p:nvPr/>
          </p:nvSpPr>
          <p:spPr bwMode="auto">
            <a:xfrm>
              <a:off x="2057" y="4249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4" name="Line 996"/>
            <p:cNvSpPr>
              <a:spLocks noChangeShapeType="1"/>
            </p:cNvSpPr>
            <p:nvPr/>
          </p:nvSpPr>
          <p:spPr bwMode="auto">
            <a:xfrm>
              <a:off x="2034" y="4271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5" name="Line 997"/>
            <p:cNvSpPr>
              <a:spLocks noChangeShapeType="1"/>
            </p:cNvSpPr>
            <p:nvPr/>
          </p:nvSpPr>
          <p:spPr bwMode="auto">
            <a:xfrm>
              <a:off x="2034" y="4378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6" name="Line 998"/>
            <p:cNvSpPr>
              <a:spLocks noChangeShapeType="1"/>
            </p:cNvSpPr>
            <p:nvPr/>
          </p:nvSpPr>
          <p:spPr bwMode="auto">
            <a:xfrm>
              <a:off x="2034" y="4378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7" name="Freeform 999"/>
            <p:cNvSpPr>
              <a:spLocks noChangeArrowheads="1"/>
            </p:cNvSpPr>
            <p:nvPr/>
          </p:nvSpPr>
          <p:spPr bwMode="auto">
            <a:xfrm>
              <a:off x="1751" y="3353"/>
              <a:ext cx="617" cy="818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8" name="Line 1000"/>
            <p:cNvSpPr>
              <a:spLocks noChangeShapeType="1"/>
            </p:cNvSpPr>
            <p:nvPr/>
          </p:nvSpPr>
          <p:spPr bwMode="auto">
            <a:xfrm>
              <a:off x="2437" y="3762"/>
              <a:ext cx="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49" name="Line 1001"/>
            <p:cNvSpPr>
              <a:spLocks noChangeShapeType="1"/>
            </p:cNvSpPr>
            <p:nvPr/>
          </p:nvSpPr>
          <p:spPr bwMode="auto">
            <a:xfrm>
              <a:off x="2200" y="3962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0" name="Line 1002"/>
            <p:cNvSpPr>
              <a:spLocks noChangeShapeType="1"/>
            </p:cNvSpPr>
            <p:nvPr/>
          </p:nvSpPr>
          <p:spPr bwMode="auto">
            <a:xfrm>
              <a:off x="2141" y="4040"/>
              <a:ext cx="13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1" name="Oval 1003"/>
            <p:cNvSpPr>
              <a:spLocks noChangeArrowheads="1"/>
            </p:cNvSpPr>
            <p:nvPr/>
          </p:nvSpPr>
          <p:spPr bwMode="auto">
            <a:xfrm>
              <a:off x="2178" y="4017"/>
              <a:ext cx="45" cy="46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2" name="Line 1004"/>
            <p:cNvSpPr>
              <a:spLocks noChangeShapeType="1"/>
            </p:cNvSpPr>
            <p:nvPr/>
          </p:nvSpPr>
          <p:spPr bwMode="auto">
            <a:xfrm>
              <a:off x="2200" y="3409"/>
              <a:ext cx="1" cy="1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3" name="Line 1005"/>
            <p:cNvSpPr>
              <a:spLocks noChangeShapeType="1"/>
            </p:cNvSpPr>
            <p:nvPr/>
          </p:nvSpPr>
          <p:spPr bwMode="auto">
            <a:xfrm>
              <a:off x="2141" y="3483"/>
              <a:ext cx="13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4" name="Rectangle 1006"/>
            <p:cNvSpPr>
              <a:spLocks noChangeArrowheads="1"/>
            </p:cNvSpPr>
            <p:nvPr/>
          </p:nvSpPr>
          <p:spPr bwMode="auto">
            <a:xfrm rot="5399063">
              <a:off x="1807" y="3411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5" name="Line 1007"/>
            <p:cNvSpPr>
              <a:spLocks noChangeShapeType="1"/>
            </p:cNvSpPr>
            <p:nvPr/>
          </p:nvSpPr>
          <p:spPr bwMode="auto">
            <a:xfrm>
              <a:off x="1958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6" name="Line 1008"/>
            <p:cNvSpPr>
              <a:spLocks noChangeShapeType="1"/>
            </p:cNvSpPr>
            <p:nvPr/>
          </p:nvSpPr>
          <p:spPr bwMode="auto">
            <a:xfrm>
              <a:off x="1958" y="3430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7" name="Line 1009"/>
            <p:cNvSpPr>
              <a:spLocks noChangeShapeType="1"/>
            </p:cNvSpPr>
            <p:nvPr/>
          </p:nvSpPr>
          <p:spPr bwMode="auto">
            <a:xfrm>
              <a:off x="1833" y="3385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8" name="Line 1010"/>
            <p:cNvSpPr>
              <a:spLocks noChangeShapeType="1"/>
            </p:cNvSpPr>
            <p:nvPr/>
          </p:nvSpPr>
          <p:spPr bwMode="auto">
            <a:xfrm>
              <a:off x="1782" y="3430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59" name="Line 1011"/>
            <p:cNvSpPr>
              <a:spLocks noChangeShapeType="1"/>
            </p:cNvSpPr>
            <p:nvPr/>
          </p:nvSpPr>
          <p:spPr bwMode="auto">
            <a:xfrm>
              <a:off x="1958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0" name="Line 1012"/>
            <p:cNvSpPr>
              <a:spLocks noChangeShapeType="1"/>
            </p:cNvSpPr>
            <p:nvPr/>
          </p:nvSpPr>
          <p:spPr bwMode="auto">
            <a:xfrm>
              <a:off x="1958" y="3561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1" name="Line 1013"/>
            <p:cNvSpPr>
              <a:spLocks noChangeShapeType="1"/>
            </p:cNvSpPr>
            <p:nvPr/>
          </p:nvSpPr>
          <p:spPr bwMode="auto">
            <a:xfrm>
              <a:off x="1782" y="3561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2" name="Line 1014"/>
            <p:cNvSpPr>
              <a:spLocks noChangeShapeType="1"/>
            </p:cNvSpPr>
            <p:nvPr/>
          </p:nvSpPr>
          <p:spPr bwMode="auto">
            <a:xfrm>
              <a:off x="1833" y="3561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3" name="Rectangle 1015"/>
            <p:cNvSpPr>
              <a:spLocks noChangeArrowheads="1"/>
            </p:cNvSpPr>
            <p:nvPr/>
          </p:nvSpPr>
          <p:spPr bwMode="auto">
            <a:xfrm rot="5399063">
              <a:off x="1807" y="3943"/>
              <a:ext cx="176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4" name="Line 1016"/>
            <p:cNvSpPr>
              <a:spLocks noChangeShapeType="1"/>
            </p:cNvSpPr>
            <p:nvPr/>
          </p:nvSpPr>
          <p:spPr bwMode="auto">
            <a:xfrm>
              <a:off x="1958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5" name="Line 1017"/>
            <p:cNvSpPr>
              <a:spLocks noChangeShapeType="1"/>
            </p:cNvSpPr>
            <p:nvPr/>
          </p:nvSpPr>
          <p:spPr bwMode="auto">
            <a:xfrm>
              <a:off x="1958" y="3962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6" name="Line 1018"/>
            <p:cNvSpPr>
              <a:spLocks noChangeShapeType="1"/>
            </p:cNvSpPr>
            <p:nvPr/>
          </p:nvSpPr>
          <p:spPr bwMode="auto">
            <a:xfrm>
              <a:off x="1833" y="3917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7" name="Line 1019"/>
            <p:cNvSpPr>
              <a:spLocks noChangeShapeType="1"/>
            </p:cNvSpPr>
            <p:nvPr/>
          </p:nvSpPr>
          <p:spPr bwMode="auto">
            <a:xfrm>
              <a:off x="1782" y="3962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8" name="Line 1020"/>
            <p:cNvSpPr>
              <a:spLocks noChangeShapeType="1"/>
            </p:cNvSpPr>
            <p:nvPr/>
          </p:nvSpPr>
          <p:spPr bwMode="auto">
            <a:xfrm>
              <a:off x="1958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69" name="Line 1021"/>
            <p:cNvSpPr>
              <a:spLocks noChangeShapeType="1"/>
            </p:cNvSpPr>
            <p:nvPr/>
          </p:nvSpPr>
          <p:spPr bwMode="auto">
            <a:xfrm>
              <a:off x="1958" y="4093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0" name="Line 1022"/>
            <p:cNvSpPr>
              <a:spLocks noChangeShapeType="1"/>
            </p:cNvSpPr>
            <p:nvPr/>
          </p:nvSpPr>
          <p:spPr bwMode="auto">
            <a:xfrm>
              <a:off x="1782" y="4093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1" name="Line 1023"/>
            <p:cNvSpPr>
              <a:spLocks noChangeShapeType="1"/>
            </p:cNvSpPr>
            <p:nvPr/>
          </p:nvSpPr>
          <p:spPr bwMode="auto">
            <a:xfrm>
              <a:off x="1833" y="4093"/>
              <a:ext cx="1" cy="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2" name="Rectangle 1024"/>
            <p:cNvSpPr>
              <a:spLocks noChangeArrowheads="1"/>
            </p:cNvSpPr>
            <p:nvPr/>
          </p:nvSpPr>
          <p:spPr bwMode="auto">
            <a:xfrm rot="16200938">
              <a:off x="1809" y="3677"/>
              <a:ext cx="172" cy="16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3" name="Line 1025"/>
            <p:cNvSpPr>
              <a:spLocks noChangeShapeType="1"/>
            </p:cNvSpPr>
            <p:nvPr/>
          </p:nvSpPr>
          <p:spPr bwMode="auto">
            <a:xfrm>
              <a:off x="1833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4" name="Line 1026"/>
            <p:cNvSpPr>
              <a:spLocks noChangeShapeType="1"/>
            </p:cNvSpPr>
            <p:nvPr/>
          </p:nvSpPr>
          <p:spPr bwMode="auto">
            <a:xfrm>
              <a:off x="1783" y="369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5" name="Line 1027"/>
            <p:cNvSpPr>
              <a:spLocks noChangeShapeType="1"/>
            </p:cNvSpPr>
            <p:nvPr/>
          </p:nvSpPr>
          <p:spPr bwMode="auto">
            <a:xfrm>
              <a:off x="1957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6" name="Line 1028"/>
            <p:cNvSpPr>
              <a:spLocks noChangeShapeType="1"/>
            </p:cNvSpPr>
            <p:nvPr/>
          </p:nvSpPr>
          <p:spPr bwMode="auto">
            <a:xfrm>
              <a:off x="1957" y="382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7" name="Line 1029"/>
            <p:cNvSpPr>
              <a:spLocks noChangeShapeType="1"/>
            </p:cNvSpPr>
            <p:nvPr/>
          </p:nvSpPr>
          <p:spPr bwMode="auto">
            <a:xfrm>
              <a:off x="1957" y="3646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8" name="Line 1030"/>
            <p:cNvSpPr>
              <a:spLocks noChangeShapeType="1"/>
            </p:cNvSpPr>
            <p:nvPr/>
          </p:nvSpPr>
          <p:spPr bwMode="auto">
            <a:xfrm>
              <a:off x="1957" y="369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9" name="Line 1031"/>
            <p:cNvSpPr>
              <a:spLocks noChangeShapeType="1"/>
            </p:cNvSpPr>
            <p:nvPr/>
          </p:nvSpPr>
          <p:spPr bwMode="auto">
            <a:xfrm>
              <a:off x="1783" y="382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0" name="Line 1032"/>
            <p:cNvSpPr>
              <a:spLocks noChangeShapeType="1"/>
            </p:cNvSpPr>
            <p:nvPr/>
          </p:nvSpPr>
          <p:spPr bwMode="auto">
            <a:xfrm>
              <a:off x="1833" y="3825"/>
              <a:ext cx="1" cy="4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1" name="Rectangle 1033"/>
            <p:cNvSpPr>
              <a:spLocks noChangeArrowheads="1"/>
            </p:cNvSpPr>
            <p:nvPr/>
          </p:nvSpPr>
          <p:spPr bwMode="auto">
            <a:xfrm rot="16200938">
              <a:off x="2069" y="3715"/>
              <a:ext cx="130" cy="9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2" name="Line 1034"/>
            <p:cNvSpPr>
              <a:spLocks noChangeShapeType="1"/>
            </p:cNvSpPr>
            <p:nvPr/>
          </p:nvSpPr>
          <p:spPr bwMode="auto">
            <a:xfrm>
              <a:off x="2111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3" name="Line 1035"/>
            <p:cNvSpPr>
              <a:spLocks noChangeShapeType="1"/>
            </p:cNvSpPr>
            <p:nvPr/>
          </p:nvSpPr>
          <p:spPr bwMode="auto">
            <a:xfrm>
              <a:off x="2067" y="3719"/>
              <a:ext cx="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4" name="Line 1036"/>
            <p:cNvSpPr>
              <a:spLocks noChangeShapeType="1"/>
            </p:cNvSpPr>
            <p:nvPr/>
          </p:nvSpPr>
          <p:spPr bwMode="auto">
            <a:xfrm>
              <a:off x="2160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5" name="Line 1037"/>
            <p:cNvSpPr>
              <a:spLocks noChangeShapeType="1"/>
            </p:cNvSpPr>
            <p:nvPr/>
          </p:nvSpPr>
          <p:spPr bwMode="auto">
            <a:xfrm>
              <a:off x="2160" y="3805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6" name="Line 1038"/>
            <p:cNvSpPr>
              <a:spLocks noChangeShapeType="1"/>
            </p:cNvSpPr>
            <p:nvPr/>
          </p:nvSpPr>
          <p:spPr bwMode="auto">
            <a:xfrm>
              <a:off x="2067" y="3805"/>
              <a:ext cx="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7" name="Line 1039"/>
            <p:cNvSpPr>
              <a:spLocks noChangeShapeType="1"/>
            </p:cNvSpPr>
            <p:nvPr/>
          </p:nvSpPr>
          <p:spPr bwMode="auto">
            <a:xfrm>
              <a:off x="2111" y="3805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8" name="Line 1040"/>
            <p:cNvSpPr>
              <a:spLocks noChangeShapeType="1"/>
            </p:cNvSpPr>
            <p:nvPr/>
          </p:nvSpPr>
          <p:spPr bwMode="auto">
            <a:xfrm>
              <a:off x="2160" y="3667"/>
              <a:ext cx="1" cy="5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9" name="Line 1041"/>
            <p:cNvSpPr>
              <a:spLocks noChangeShapeType="1"/>
            </p:cNvSpPr>
            <p:nvPr/>
          </p:nvSpPr>
          <p:spPr bwMode="auto">
            <a:xfrm>
              <a:off x="2160" y="3719"/>
              <a:ext cx="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0" name="Line 1042"/>
            <p:cNvSpPr>
              <a:spLocks noChangeShapeType="1"/>
            </p:cNvSpPr>
            <p:nvPr/>
          </p:nvSpPr>
          <p:spPr bwMode="auto">
            <a:xfrm>
              <a:off x="2368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1" name="Line 1043"/>
            <p:cNvSpPr>
              <a:spLocks noChangeShapeType="1"/>
            </p:cNvSpPr>
            <p:nvPr/>
          </p:nvSpPr>
          <p:spPr bwMode="auto">
            <a:xfrm>
              <a:off x="1751" y="3054"/>
              <a:ext cx="1" cy="2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2" name="Rectangle 1044"/>
            <p:cNvSpPr>
              <a:spLocks noChangeArrowheads="1"/>
            </p:cNvSpPr>
            <p:nvPr/>
          </p:nvSpPr>
          <p:spPr bwMode="auto">
            <a:xfrm rot="5399063">
              <a:off x="1875" y="3091"/>
              <a:ext cx="150" cy="214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3" name="Line 1045"/>
            <p:cNvSpPr>
              <a:spLocks noChangeShapeType="1"/>
            </p:cNvSpPr>
            <p:nvPr/>
          </p:nvSpPr>
          <p:spPr bwMode="auto">
            <a:xfrm>
              <a:off x="1816" y="3145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4" name="Line 1046"/>
            <p:cNvSpPr>
              <a:spLocks noChangeShapeType="1"/>
            </p:cNvSpPr>
            <p:nvPr/>
          </p:nvSpPr>
          <p:spPr bwMode="auto">
            <a:xfrm>
              <a:off x="1865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5" name="Line 1047"/>
            <p:cNvSpPr>
              <a:spLocks noChangeShapeType="1"/>
            </p:cNvSpPr>
            <p:nvPr/>
          </p:nvSpPr>
          <p:spPr bwMode="auto">
            <a:xfrm>
              <a:off x="1865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6" name="Line 1048"/>
            <p:cNvSpPr>
              <a:spLocks noChangeShapeType="1"/>
            </p:cNvSpPr>
            <p:nvPr/>
          </p:nvSpPr>
          <p:spPr bwMode="auto">
            <a:xfrm>
              <a:off x="1816" y="3252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7" name="Line 1049"/>
            <p:cNvSpPr>
              <a:spLocks noChangeShapeType="1"/>
            </p:cNvSpPr>
            <p:nvPr/>
          </p:nvSpPr>
          <p:spPr bwMode="auto">
            <a:xfrm>
              <a:off x="2034" y="325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8" name="Line 1050"/>
            <p:cNvSpPr>
              <a:spLocks noChangeShapeType="1"/>
            </p:cNvSpPr>
            <p:nvPr/>
          </p:nvSpPr>
          <p:spPr bwMode="auto">
            <a:xfrm>
              <a:off x="2034" y="3274"/>
              <a:ext cx="2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99" name="Line 1051"/>
            <p:cNvSpPr>
              <a:spLocks noChangeShapeType="1"/>
            </p:cNvSpPr>
            <p:nvPr/>
          </p:nvSpPr>
          <p:spPr bwMode="auto">
            <a:xfrm>
              <a:off x="2057" y="3252"/>
              <a:ext cx="1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0" name="Line 1052"/>
            <p:cNvSpPr>
              <a:spLocks noChangeShapeType="1"/>
            </p:cNvSpPr>
            <p:nvPr/>
          </p:nvSpPr>
          <p:spPr bwMode="auto">
            <a:xfrm>
              <a:off x="2034" y="3252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1" name="Line 1053"/>
            <p:cNvSpPr>
              <a:spLocks noChangeShapeType="1"/>
            </p:cNvSpPr>
            <p:nvPr/>
          </p:nvSpPr>
          <p:spPr bwMode="auto">
            <a:xfrm>
              <a:off x="2034" y="309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2" name="Line 1054"/>
            <p:cNvSpPr>
              <a:spLocks noChangeShapeType="1"/>
            </p:cNvSpPr>
            <p:nvPr/>
          </p:nvSpPr>
          <p:spPr bwMode="auto">
            <a:xfrm>
              <a:off x="2034" y="3145"/>
              <a:ext cx="5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3" name="Line 1055"/>
            <p:cNvSpPr>
              <a:spLocks noChangeShapeType="1"/>
            </p:cNvSpPr>
            <p:nvPr/>
          </p:nvSpPr>
          <p:spPr bwMode="auto">
            <a:xfrm>
              <a:off x="1684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4" name="Line 1056"/>
            <p:cNvSpPr>
              <a:spLocks noChangeShapeType="1"/>
            </p:cNvSpPr>
            <p:nvPr/>
          </p:nvSpPr>
          <p:spPr bwMode="auto">
            <a:xfrm>
              <a:off x="1670" y="4194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5" name="Line 1057"/>
            <p:cNvSpPr>
              <a:spLocks noChangeShapeType="1"/>
            </p:cNvSpPr>
            <p:nvPr/>
          </p:nvSpPr>
          <p:spPr bwMode="auto">
            <a:xfrm>
              <a:off x="1680" y="4171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6" name="Line 1058"/>
            <p:cNvSpPr>
              <a:spLocks noChangeShapeType="1"/>
            </p:cNvSpPr>
            <p:nvPr/>
          </p:nvSpPr>
          <p:spPr bwMode="auto">
            <a:xfrm>
              <a:off x="1670" y="4148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7" name="Line 1059"/>
            <p:cNvSpPr>
              <a:spLocks noChangeShapeType="1"/>
            </p:cNvSpPr>
            <p:nvPr/>
          </p:nvSpPr>
          <p:spPr bwMode="auto">
            <a:xfrm>
              <a:off x="1670" y="4126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8" name="Line 1060"/>
            <p:cNvSpPr>
              <a:spLocks noChangeShapeType="1"/>
            </p:cNvSpPr>
            <p:nvPr/>
          </p:nvSpPr>
          <p:spPr bwMode="auto">
            <a:xfrm>
              <a:off x="1706" y="420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09" name="Line 1061"/>
            <p:cNvSpPr>
              <a:spLocks noChangeShapeType="1"/>
            </p:cNvSpPr>
            <p:nvPr/>
          </p:nvSpPr>
          <p:spPr bwMode="auto">
            <a:xfrm>
              <a:off x="1706" y="418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0" name="Line 1062"/>
            <p:cNvSpPr>
              <a:spLocks noChangeShapeType="1"/>
            </p:cNvSpPr>
            <p:nvPr/>
          </p:nvSpPr>
          <p:spPr bwMode="auto">
            <a:xfrm>
              <a:off x="1706" y="416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1" name="Line 1063"/>
            <p:cNvSpPr>
              <a:spLocks noChangeShapeType="1"/>
            </p:cNvSpPr>
            <p:nvPr/>
          </p:nvSpPr>
          <p:spPr bwMode="auto">
            <a:xfrm>
              <a:off x="1706" y="41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2" name="Line 1064"/>
            <p:cNvSpPr>
              <a:spLocks noChangeShapeType="1"/>
            </p:cNvSpPr>
            <p:nvPr/>
          </p:nvSpPr>
          <p:spPr bwMode="auto">
            <a:xfrm>
              <a:off x="1684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3" name="Line 1065"/>
            <p:cNvSpPr>
              <a:spLocks noChangeShapeType="1"/>
            </p:cNvSpPr>
            <p:nvPr/>
          </p:nvSpPr>
          <p:spPr bwMode="auto">
            <a:xfrm>
              <a:off x="1670" y="3375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4" name="Line 1066"/>
            <p:cNvSpPr>
              <a:spLocks noChangeShapeType="1"/>
            </p:cNvSpPr>
            <p:nvPr/>
          </p:nvSpPr>
          <p:spPr bwMode="auto">
            <a:xfrm>
              <a:off x="1680" y="3353"/>
              <a:ext cx="7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5" name="Line 1067"/>
            <p:cNvSpPr>
              <a:spLocks noChangeShapeType="1"/>
            </p:cNvSpPr>
            <p:nvPr/>
          </p:nvSpPr>
          <p:spPr bwMode="auto">
            <a:xfrm>
              <a:off x="1670" y="3330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6" name="Line 1068"/>
            <p:cNvSpPr>
              <a:spLocks noChangeShapeType="1"/>
            </p:cNvSpPr>
            <p:nvPr/>
          </p:nvSpPr>
          <p:spPr bwMode="auto">
            <a:xfrm>
              <a:off x="1670" y="3307"/>
              <a:ext cx="8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7" name="Line 1069"/>
            <p:cNvSpPr>
              <a:spLocks noChangeShapeType="1"/>
            </p:cNvSpPr>
            <p:nvPr/>
          </p:nvSpPr>
          <p:spPr bwMode="auto">
            <a:xfrm>
              <a:off x="1706" y="338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8" name="Line 1070"/>
            <p:cNvSpPr>
              <a:spLocks noChangeShapeType="1"/>
            </p:cNvSpPr>
            <p:nvPr/>
          </p:nvSpPr>
          <p:spPr bwMode="auto">
            <a:xfrm>
              <a:off x="1706" y="336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19" name="Line 1071"/>
            <p:cNvSpPr>
              <a:spLocks noChangeShapeType="1"/>
            </p:cNvSpPr>
            <p:nvPr/>
          </p:nvSpPr>
          <p:spPr bwMode="auto">
            <a:xfrm>
              <a:off x="1706" y="334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0" name="Line 1072"/>
            <p:cNvSpPr>
              <a:spLocks noChangeShapeType="1"/>
            </p:cNvSpPr>
            <p:nvPr/>
          </p:nvSpPr>
          <p:spPr bwMode="auto">
            <a:xfrm>
              <a:off x="1706" y="331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1" name="Line 1073"/>
            <p:cNvSpPr>
              <a:spLocks noChangeShapeType="1"/>
            </p:cNvSpPr>
            <p:nvPr/>
          </p:nvSpPr>
          <p:spPr bwMode="auto">
            <a:xfrm>
              <a:off x="2368" y="4216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2" name="Line 1074"/>
            <p:cNvSpPr>
              <a:spLocks noChangeShapeType="1"/>
            </p:cNvSpPr>
            <p:nvPr/>
          </p:nvSpPr>
          <p:spPr bwMode="auto">
            <a:xfrm>
              <a:off x="2368" y="4194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3" name="Line 1075"/>
            <p:cNvSpPr>
              <a:spLocks noChangeShapeType="1"/>
            </p:cNvSpPr>
            <p:nvPr/>
          </p:nvSpPr>
          <p:spPr bwMode="auto">
            <a:xfrm>
              <a:off x="2368" y="4171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4" name="Line 1076"/>
            <p:cNvSpPr>
              <a:spLocks noChangeShapeType="1"/>
            </p:cNvSpPr>
            <p:nvPr/>
          </p:nvSpPr>
          <p:spPr bwMode="auto">
            <a:xfrm>
              <a:off x="2368" y="4148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5" name="Line 1077"/>
            <p:cNvSpPr>
              <a:spLocks noChangeShapeType="1"/>
            </p:cNvSpPr>
            <p:nvPr/>
          </p:nvSpPr>
          <p:spPr bwMode="auto">
            <a:xfrm>
              <a:off x="2368" y="4126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6" name="Line 1078"/>
            <p:cNvSpPr>
              <a:spLocks noChangeShapeType="1"/>
            </p:cNvSpPr>
            <p:nvPr/>
          </p:nvSpPr>
          <p:spPr bwMode="auto">
            <a:xfrm>
              <a:off x="2368" y="4205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7" name="Line 1079"/>
            <p:cNvSpPr>
              <a:spLocks noChangeShapeType="1"/>
            </p:cNvSpPr>
            <p:nvPr/>
          </p:nvSpPr>
          <p:spPr bwMode="auto">
            <a:xfrm>
              <a:off x="2368" y="4182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8" name="Line 1080"/>
            <p:cNvSpPr>
              <a:spLocks noChangeShapeType="1"/>
            </p:cNvSpPr>
            <p:nvPr/>
          </p:nvSpPr>
          <p:spPr bwMode="auto">
            <a:xfrm>
              <a:off x="2368" y="416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29" name="Line 1081"/>
            <p:cNvSpPr>
              <a:spLocks noChangeShapeType="1"/>
            </p:cNvSpPr>
            <p:nvPr/>
          </p:nvSpPr>
          <p:spPr bwMode="auto">
            <a:xfrm>
              <a:off x="2368" y="413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0" name="Line 1082"/>
            <p:cNvSpPr>
              <a:spLocks noChangeShapeType="1"/>
            </p:cNvSpPr>
            <p:nvPr/>
          </p:nvSpPr>
          <p:spPr bwMode="auto">
            <a:xfrm>
              <a:off x="2368" y="3398"/>
              <a:ext cx="6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1" name="Line 1083"/>
            <p:cNvSpPr>
              <a:spLocks noChangeShapeType="1"/>
            </p:cNvSpPr>
            <p:nvPr/>
          </p:nvSpPr>
          <p:spPr bwMode="auto">
            <a:xfrm>
              <a:off x="2368" y="3375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2" name="Line 1084"/>
            <p:cNvSpPr>
              <a:spLocks noChangeShapeType="1"/>
            </p:cNvSpPr>
            <p:nvPr/>
          </p:nvSpPr>
          <p:spPr bwMode="auto">
            <a:xfrm>
              <a:off x="2368" y="3353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3" name="Line 1085"/>
            <p:cNvSpPr>
              <a:spLocks noChangeShapeType="1"/>
            </p:cNvSpPr>
            <p:nvPr/>
          </p:nvSpPr>
          <p:spPr bwMode="auto">
            <a:xfrm>
              <a:off x="2368" y="3330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4" name="Line 1086"/>
            <p:cNvSpPr>
              <a:spLocks noChangeShapeType="1"/>
            </p:cNvSpPr>
            <p:nvPr/>
          </p:nvSpPr>
          <p:spPr bwMode="auto">
            <a:xfrm>
              <a:off x="2368" y="3307"/>
              <a:ext cx="7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5" name="Line 1087"/>
            <p:cNvSpPr>
              <a:spLocks noChangeShapeType="1"/>
            </p:cNvSpPr>
            <p:nvPr/>
          </p:nvSpPr>
          <p:spPr bwMode="auto">
            <a:xfrm>
              <a:off x="2368" y="3387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6" name="Line 1088"/>
            <p:cNvSpPr>
              <a:spLocks noChangeShapeType="1"/>
            </p:cNvSpPr>
            <p:nvPr/>
          </p:nvSpPr>
          <p:spPr bwMode="auto">
            <a:xfrm>
              <a:off x="2368" y="3364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7" name="Line 1089"/>
            <p:cNvSpPr>
              <a:spLocks noChangeShapeType="1"/>
            </p:cNvSpPr>
            <p:nvPr/>
          </p:nvSpPr>
          <p:spPr bwMode="auto">
            <a:xfrm>
              <a:off x="2368" y="3341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8" name="Line 1090"/>
            <p:cNvSpPr>
              <a:spLocks noChangeShapeType="1"/>
            </p:cNvSpPr>
            <p:nvPr/>
          </p:nvSpPr>
          <p:spPr bwMode="auto">
            <a:xfrm>
              <a:off x="2368" y="3319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39" name="Line 1091"/>
            <p:cNvSpPr>
              <a:spLocks noChangeShapeType="1"/>
            </p:cNvSpPr>
            <p:nvPr/>
          </p:nvSpPr>
          <p:spPr bwMode="auto">
            <a:xfrm>
              <a:off x="1751" y="4171"/>
              <a:ext cx="1" cy="3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0" name="Rectangle 1092"/>
            <p:cNvSpPr>
              <a:spLocks noChangeArrowheads="1"/>
            </p:cNvSpPr>
            <p:nvPr/>
          </p:nvSpPr>
          <p:spPr bwMode="auto">
            <a:xfrm rot="16200938">
              <a:off x="2210" y="3741"/>
              <a:ext cx="204" cy="4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1" name="Line 1093"/>
            <p:cNvSpPr>
              <a:spLocks noChangeShapeType="1"/>
            </p:cNvSpPr>
            <p:nvPr/>
          </p:nvSpPr>
          <p:spPr bwMode="auto">
            <a:xfrm>
              <a:off x="2240" y="3762"/>
              <a:ext cx="2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2" name="Line 1094"/>
            <p:cNvSpPr>
              <a:spLocks noChangeShapeType="1"/>
            </p:cNvSpPr>
            <p:nvPr/>
          </p:nvSpPr>
          <p:spPr bwMode="auto">
            <a:xfrm>
              <a:off x="1692" y="3762"/>
              <a:ext cx="5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3" name="Line 1095"/>
            <p:cNvSpPr>
              <a:spLocks noChangeShapeType="1"/>
            </p:cNvSpPr>
            <p:nvPr/>
          </p:nvSpPr>
          <p:spPr bwMode="auto">
            <a:xfrm>
              <a:off x="1670" y="3123"/>
              <a:ext cx="7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4" name="Line 1096"/>
            <p:cNvSpPr>
              <a:spLocks noChangeShapeType="1"/>
            </p:cNvSpPr>
            <p:nvPr/>
          </p:nvSpPr>
          <p:spPr bwMode="auto">
            <a:xfrm>
              <a:off x="1670" y="4401"/>
              <a:ext cx="7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5" name="Line 1097"/>
            <p:cNvSpPr>
              <a:spLocks noChangeShapeType="1"/>
            </p:cNvSpPr>
            <p:nvPr/>
          </p:nvSpPr>
          <p:spPr bwMode="auto">
            <a:xfrm>
              <a:off x="1676" y="3894"/>
              <a:ext cx="73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6" name="Line 1098"/>
            <p:cNvSpPr>
              <a:spLocks noChangeShapeType="1"/>
            </p:cNvSpPr>
            <p:nvPr/>
          </p:nvSpPr>
          <p:spPr bwMode="auto">
            <a:xfrm>
              <a:off x="1675" y="3629"/>
              <a:ext cx="7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7" name="Line 1099"/>
            <p:cNvSpPr>
              <a:spLocks noChangeShapeType="1"/>
            </p:cNvSpPr>
            <p:nvPr/>
          </p:nvSpPr>
          <p:spPr bwMode="auto">
            <a:xfrm>
              <a:off x="2196" y="3353"/>
              <a:ext cx="172" cy="2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8" name="Line 1100"/>
            <p:cNvSpPr>
              <a:spLocks noChangeShapeType="1"/>
            </p:cNvSpPr>
            <p:nvPr/>
          </p:nvSpPr>
          <p:spPr bwMode="auto">
            <a:xfrm flipV="1">
              <a:off x="2196" y="4148"/>
              <a:ext cx="172" cy="2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49" name="Oval 1101"/>
            <p:cNvSpPr>
              <a:spLocks noChangeArrowheads="1"/>
            </p:cNvSpPr>
            <p:nvPr/>
          </p:nvSpPr>
          <p:spPr bwMode="auto">
            <a:xfrm>
              <a:off x="2173" y="4013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0" name="Line 1102"/>
            <p:cNvSpPr>
              <a:spLocks noChangeShapeType="1"/>
            </p:cNvSpPr>
            <p:nvPr/>
          </p:nvSpPr>
          <p:spPr bwMode="auto">
            <a:xfrm>
              <a:off x="2178" y="4040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1" name="Line 1103"/>
            <p:cNvSpPr>
              <a:spLocks noChangeShapeType="1"/>
            </p:cNvSpPr>
            <p:nvPr/>
          </p:nvSpPr>
          <p:spPr bwMode="auto">
            <a:xfrm>
              <a:off x="2200" y="4017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2" name="Line 1104"/>
            <p:cNvSpPr>
              <a:spLocks noChangeShapeType="1"/>
            </p:cNvSpPr>
            <p:nvPr/>
          </p:nvSpPr>
          <p:spPr bwMode="auto">
            <a:xfrm>
              <a:off x="2173" y="4040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3" name="Line 1105"/>
            <p:cNvSpPr>
              <a:spLocks noChangeShapeType="1"/>
            </p:cNvSpPr>
            <p:nvPr/>
          </p:nvSpPr>
          <p:spPr bwMode="auto">
            <a:xfrm>
              <a:off x="2200" y="4013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4" name="Oval 1106"/>
            <p:cNvSpPr>
              <a:spLocks noChangeArrowheads="1"/>
            </p:cNvSpPr>
            <p:nvPr/>
          </p:nvSpPr>
          <p:spPr bwMode="auto">
            <a:xfrm>
              <a:off x="2178" y="3461"/>
              <a:ext cx="45" cy="4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5" name="Oval 1107"/>
            <p:cNvSpPr>
              <a:spLocks noChangeArrowheads="1"/>
            </p:cNvSpPr>
            <p:nvPr/>
          </p:nvSpPr>
          <p:spPr bwMode="auto">
            <a:xfrm>
              <a:off x="2173" y="3456"/>
              <a:ext cx="55" cy="55"/>
            </a:xfrm>
            <a:prstGeom prst="ellips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6" name="Line 1108"/>
            <p:cNvSpPr>
              <a:spLocks noChangeShapeType="1"/>
            </p:cNvSpPr>
            <p:nvPr/>
          </p:nvSpPr>
          <p:spPr bwMode="auto">
            <a:xfrm>
              <a:off x="2178" y="3483"/>
              <a:ext cx="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7" name="Line 1109"/>
            <p:cNvSpPr>
              <a:spLocks noChangeShapeType="1"/>
            </p:cNvSpPr>
            <p:nvPr/>
          </p:nvSpPr>
          <p:spPr bwMode="auto">
            <a:xfrm>
              <a:off x="2200" y="3461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8" name="Line 1110"/>
            <p:cNvSpPr>
              <a:spLocks noChangeShapeType="1"/>
            </p:cNvSpPr>
            <p:nvPr/>
          </p:nvSpPr>
          <p:spPr bwMode="auto">
            <a:xfrm>
              <a:off x="2173" y="3483"/>
              <a:ext cx="5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59" name="Line 1111"/>
            <p:cNvSpPr>
              <a:spLocks noChangeShapeType="1"/>
            </p:cNvSpPr>
            <p:nvPr/>
          </p:nvSpPr>
          <p:spPr bwMode="auto">
            <a:xfrm>
              <a:off x="2200" y="345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0" name="Line 1112"/>
            <p:cNvSpPr>
              <a:spLocks noChangeShapeType="1"/>
            </p:cNvSpPr>
            <p:nvPr/>
          </p:nvSpPr>
          <p:spPr bwMode="auto">
            <a:xfrm>
              <a:off x="1751" y="4148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1" name="Line 1113"/>
            <p:cNvSpPr>
              <a:spLocks noChangeShapeType="1"/>
            </p:cNvSpPr>
            <p:nvPr/>
          </p:nvSpPr>
          <p:spPr bwMode="auto">
            <a:xfrm>
              <a:off x="1751" y="4126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2" name="Line 1114"/>
            <p:cNvSpPr>
              <a:spLocks noChangeShapeType="1"/>
            </p:cNvSpPr>
            <p:nvPr/>
          </p:nvSpPr>
          <p:spPr bwMode="auto">
            <a:xfrm>
              <a:off x="1751" y="4194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3" name="Line 1115"/>
            <p:cNvSpPr>
              <a:spLocks noChangeShapeType="1"/>
            </p:cNvSpPr>
            <p:nvPr/>
          </p:nvSpPr>
          <p:spPr bwMode="auto">
            <a:xfrm>
              <a:off x="1751" y="4216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4" name="Line 1116"/>
            <p:cNvSpPr>
              <a:spLocks noChangeShapeType="1"/>
            </p:cNvSpPr>
            <p:nvPr/>
          </p:nvSpPr>
          <p:spPr bwMode="auto">
            <a:xfrm>
              <a:off x="1751" y="3375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5" name="Line 1117"/>
            <p:cNvSpPr>
              <a:spLocks noChangeShapeType="1"/>
            </p:cNvSpPr>
            <p:nvPr/>
          </p:nvSpPr>
          <p:spPr bwMode="auto">
            <a:xfrm>
              <a:off x="1751" y="3398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6" name="Line 1118"/>
            <p:cNvSpPr>
              <a:spLocks noChangeShapeType="1"/>
            </p:cNvSpPr>
            <p:nvPr/>
          </p:nvSpPr>
          <p:spPr bwMode="auto">
            <a:xfrm>
              <a:off x="1751" y="3330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67" name="Line 1119"/>
            <p:cNvSpPr>
              <a:spLocks noChangeShapeType="1"/>
            </p:cNvSpPr>
            <p:nvPr/>
          </p:nvSpPr>
          <p:spPr bwMode="auto">
            <a:xfrm>
              <a:off x="1751" y="3307"/>
              <a:ext cx="61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68" name="Group 1120"/>
          <p:cNvGrpSpPr>
            <a:grpSpLocks/>
          </p:cNvGrpSpPr>
          <p:nvPr/>
        </p:nvGrpSpPr>
        <p:grpSpPr bwMode="auto">
          <a:xfrm>
            <a:off x="8953500" y="4554538"/>
            <a:ext cx="1346200" cy="1030287"/>
            <a:chOff x="5640" y="2869"/>
            <a:chExt cx="848" cy="649"/>
          </a:xfrm>
        </p:grpSpPr>
        <p:sp>
          <p:nvSpPr>
            <p:cNvPr id="3169" name="Line 1121"/>
            <p:cNvSpPr>
              <a:spLocks noChangeShapeType="1"/>
            </p:cNvSpPr>
            <p:nvPr/>
          </p:nvSpPr>
          <p:spPr bwMode="auto">
            <a:xfrm>
              <a:off x="6060" y="2907"/>
              <a:ext cx="3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0" name="Line 1122"/>
            <p:cNvSpPr>
              <a:spLocks noChangeShapeType="1"/>
            </p:cNvSpPr>
            <p:nvPr/>
          </p:nvSpPr>
          <p:spPr bwMode="auto">
            <a:xfrm>
              <a:off x="6369" y="2869"/>
              <a:ext cx="1" cy="1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1" name="Line 1123"/>
            <p:cNvSpPr>
              <a:spLocks noChangeShapeType="1"/>
            </p:cNvSpPr>
            <p:nvPr/>
          </p:nvSpPr>
          <p:spPr bwMode="auto">
            <a:xfrm>
              <a:off x="6328" y="2988"/>
              <a:ext cx="1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2" name="Line 1124"/>
            <p:cNvSpPr>
              <a:spLocks noChangeShapeType="1"/>
            </p:cNvSpPr>
            <p:nvPr/>
          </p:nvSpPr>
          <p:spPr bwMode="auto">
            <a:xfrm>
              <a:off x="6448" y="2955"/>
              <a:ext cx="1" cy="39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3" name="Line 1125"/>
            <p:cNvSpPr>
              <a:spLocks noChangeShapeType="1"/>
            </p:cNvSpPr>
            <p:nvPr/>
          </p:nvSpPr>
          <p:spPr bwMode="auto">
            <a:xfrm flipV="1">
              <a:off x="6443" y="3351"/>
              <a:ext cx="5" cy="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4" name="Line 1126"/>
            <p:cNvSpPr>
              <a:spLocks noChangeShapeType="1"/>
            </p:cNvSpPr>
            <p:nvPr/>
          </p:nvSpPr>
          <p:spPr bwMode="auto">
            <a:xfrm>
              <a:off x="6306" y="3398"/>
              <a:ext cx="1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5" name="Line 1127"/>
            <p:cNvSpPr>
              <a:spLocks noChangeShapeType="1"/>
            </p:cNvSpPr>
            <p:nvPr/>
          </p:nvSpPr>
          <p:spPr bwMode="auto">
            <a:xfrm>
              <a:off x="6352" y="3353"/>
              <a:ext cx="1" cy="16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" name="Line 1128"/>
            <p:cNvSpPr>
              <a:spLocks noChangeShapeType="1"/>
            </p:cNvSpPr>
            <p:nvPr/>
          </p:nvSpPr>
          <p:spPr bwMode="auto">
            <a:xfrm>
              <a:off x="6090" y="3447"/>
              <a:ext cx="30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" name="Line 1129"/>
            <p:cNvSpPr>
              <a:spLocks noChangeShapeType="1"/>
            </p:cNvSpPr>
            <p:nvPr/>
          </p:nvSpPr>
          <p:spPr bwMode="auto">
            <a:xfrm>
              <a:off x="6133" y="3410"/>
              <a:ext cx="1" cy="10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" name="Line 1130"/>
            <p:cNvSpPr>
              <a:spLocks noChangeShapeType="1"/>
            </p:cNvSpPr>
            <p:nvPr/>
          </p:nvSpPr>
          <p:spPr bwMode="auto">
            <a:xfrm>
              <a:off x="6060" y="2869"/>
              <a:ext cx="1" cy="6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9" name="Line 1131"/>
            <p:cNvSpPr>
              <a:spLocks noChangeShapeType="1"/>
            </p:cNvSpPr>
            <p:nvPr/>
          </p:nvSpPr>
          <p:spPr bwMode="auto">
            <a:xfrm>
              <a:off x="6060" y="3479"/>
              <a:ext cx="32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0" name="Line 1132"/>
            <p:cNvSpPr>
              <a:spLocks noChangeShapeType="1"/>
            </p:cNvSpPr>
            <p:nvPr/>
          </p:nvSpPr>
          <p:spPr bwMode="auto">
            <a:xfrm>
              <a:off x="5717" y="2907"/>
              <a:ext cx="3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1" name="Line 1133"/>
            <p:cNvSpPr>
              <a:spLocks noChangeShapeType="1"/>
            </p:cNvSpPr>
            <p:nvPr/>
          </p:nvSpPr>
          <p:spPr bwMode="auto">
            <a:xfrm>
              <a:off x="5751" y="2869"/>
              <a:ext cx="1" cy="16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2" name="Line 1134"/>
            <p:cNvSpPr>
              <a:spLocks noChangeShapeType="1"/>
            </p:cNvSpPr>
            <p:nvPr/>
          </p:nvSpPr>
          <p:spPr bwMode="auto">
            <a:xfrm>
              <a:off x="5640" y="2988"/>
              <a:ext cx="1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3" name="Line 1135"/>
            <p:cNvSpPr>
              <a:spLocks noChangeShapeType="1"/>
            </p:cNvSpPr>
            <p:nvPr/>
          </p:nvSpPr>
          <p:spPr bwMode="auto">
            <a:xfrm>
              <a:off x="5672" y="2946"/>
              <a:ext cx="1" cy="4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4" name="Line 1136"/>
            <p:cNvSpPr>
              <a:spLocks noChangeShapeType="1"/>
            </p:cNvSpPr>
            <p:nvPr/>
          </p:nvSpPr>
          <p:spPr bwMode="auto">
            <a:xfrm>
              <a:off x="5672" y="3351"/>
              <a:ext cx="5" cy="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5" name="Line 1137"/>
            <p:cNvSpPr>
              <a:spLocks noChangeShapeType="1"/>
            </p:cNvSpPr>
            <p:nvPr/>
          </p:nvSpPr>
          <p:spPr bwMode="auto">
            <a:xfrm>
              <a:off x="5677" y="3398"/>
              <a:ext cx="1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6" name="Line 1138"/>
            <p:cNvSpPr>
              <a:spLocks noChangeShapeType="1"/>
            </p:cNvSpPr>
            <p:nvPr/>
          </p:nvSpPr>
          <p:spPr bwMode="auto">
            <a:xfrm>
              <a:off x="5768" y="3353"/>
              <a:ext cx="1" cy="16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7" name="Line 1139"/>
            <p:cNvSpPr>
              <a:spLocks noChangeShapeType="1"/>
            </p:cNvSpPr>
            <p:nvPr/>
          </p:nvSpPr>
          <p:spPr bwMode="auto">
            <a:xfrm>
              <a:off x="5726" y="3447"/>
              <a:ext cx="29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8" name="Line 1140"/>
            <p:cNvSpPr>
              <a:spLocks noChangeShapeType="1"/>
            </p:cNvSpPr>
            <p:nvPr/>
          </p:nvSpPr>
          <p:spPr bwMode="auto">
            <a:xfrm>
              <a:off x="5987" y="3424"/>
              <a:ext cx="1" cy="9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89" name="Line 1141"/>
            <p:cNvSpPr>
              <a:spLocks noChangeShapeType="1"/>
            </p:cNvSpPr>
            <p:nvPr/>
          </p:nvSpPr>
          <p:spPr bwMode="auto">
            <a:xfrm>
              <a:off x="5733" y="3479"/>
              <a:ext cx="32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190" name="Group 1142"/>
          <p:cNvGrpSpPr>
            <a:grpSpLocks/>
          </p:cNvGrpSpPr>
          <p:nvPr/>
        </p:nvGrpSpPr>
        <p:grpSpPr bwMode="auto">
          <a:xfrm>
            <a:off x="8953500" y="5729288"/>
            <a:ext cx="1346200" cy="1030287"/>
            <a:chOff x="5640" y="3609"/>
            <a:chExt cx="848" cy="649"/>
          </a:xfrm>
        </p:grpSpPr>
        <p:sp>
          <p:nvSpPr>
            <p:cNvPr id="3191" name="Line 1143"/>
            <p:cNvSpPr>
              <a:spLocks noChangeShapeType="1"/>
            </p:cNvSpPr>
            <p:nvPr/>
          </p:nvSpPr>
          <p:spPr bwMode="auto">
            <a:xfrm>
              <a:off x="6060" y="3646"/>
              <a:ext cx="3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2" name="Line 1144"/>
            <p:cNvSpPr>
              <a:spLocks noChangeShapeType="1"/>
            </p:cNvSpPr>
            <p:nvPr/>
          </p:nvSpPr>
          <p:spPr bwMode="auto">
            <a:xfrm>
              <a:off x="6369" y="3609"/>
              <a:ext cx="1" cy="1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3" name="Line 1145"/>
            <p:cNvSpPr>
              <a:spLocks noChangeShapeType="1"/>
            </p:cNvSpPr>
            <p:nvPr/>
          </p:nvSpPr>
          <p:spPr bwMode="auto">
            <a:xfrm>
              <a:off x="6328" y="3728"/>
              <a:ext cx="1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4" name="Line 1146"/>
            <p:cNvSpPr>
              <a:spLocks noChangeShapeType="1"/>
            </p:cNvSpPr>
            <p:nvPr/>
          </p:nvSpPr>
          <p:spPr bwMode="auto">
            <a:xfrm>
              <a:off x="6448" y="3695"/>
              <a:ext cx="1" cy="39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5" name="Line 1147"/>
            <p:cNvSpPr>
              <a:spLocks noChangeShapeType="1"/>
            </p:cNvSpPr>
            <p:nvPr/>
          </p:nvSpPr>
          <p:spPr bwMode="auto">
            <a:xfrm flipV="1">
              <a:off x="6443" y="4091"/>
              <a:ext cx="5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6" name="Line 1148"/>
            <p:cNvSpPr>
              <a:spLocks noChangeShapeType="1"/>
            </p:cNvSpPr>
            <p:nvPr/>
          </p:nvSpPr>
          <p:spPr bwMode="auto">
            <a:xfrm>
              <a:off x="6306" y="4137"/>
              <a:ext cx="1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7" name="Line 1149"/>
            <p:cNvSpPr>
              <a:spLocks noChangeShapeType="1"/>
            </p:cNvSpPr>
            <p:nvPr/>
          </p:nvSpPr>
          <p:spPr bwMode="auto">
            <a:xfrm>
              <a:off x="6352" y="4093"/>
              <a:ext cx="1" cy="16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8" name="Line 1150"/>
            <p:cNvSpPr>
              <a:spLocks noChangeShapeType="1"/>
            </p:cNvSpPr>
            <p:nvPr/>
          </p:nvSpPr>
          <p:spPr bwMode="auto">
            <a:xfrm>
              <a:off x="6090" y="4187"/>
              <a:ext cx="30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99" name="Line 1151"/>
            <p:cNvSpPr>
              <a:spLocks noChangeShapeType="1"/>
            </p:cNvSpPr>
            <p:nvPr/>
          </p:nvSpPr>
          <p:spPr bwMode="auto">
            <a:xfrm>
              <a:off x="6133" y="4149"/>
              <a:ext cx="1" cy="10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0" name="Line 1152"/>
            <p:cNvSpPr>
              <a:spLocks noChangeShapeType="1"/>
            </p:cNvSpPr>
            <p:nvPr/>
          </p:nvSpPr>
          <p:spPr bwMode="auto">
            <a:xfrm>
              <a:off x="6060" y="3609"/>
              <a:ext cx="1" cy="64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1" name="Line 1153"/>
            <p:cNvSpPr>
              <a:spLocks noChangeShapeType="1"/>
            </p:cNvSpPr>
            <p:nvPr/>
          </p:nvSpPr>
          <p:spPr bwMode="auto">
            <a:xfrm>
              <a:off x="6060" y="4219"/>
              <a:ext cx="32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2" name="Line 1154"/>
            <p:cNvSpPr>
              <a:spLocks noChangeShapeType="1"/>
            </p:cNvSpPr>
            <p:nvPr/>
          </p:nvSpPr>
          <p:spPr bwMode="auto">
            <a:xfrm>
              <a:off x="5717" y="3646"/>
              <a:ext cx="34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3" name="Line 1155"/>
            <p:cNvSpPr>
              <a:spLocks noChangeShapeType="1"/>
            </p:cNvSpPr>
            <p:nvPr/>
          </p:nvSpPr>
          <p:spPr bwMode="auto">
            <a:xfrm>
              <a:off x="5751" y="3609"/>
              <a:ext cx="1" cy="16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4" name="Line 1156"/>
            <p:cNvSpPr>
              <a:spLocks noChangeShapeType="1"/>
            </p:cNvSpPr>
            <p:nvPr/>
          </p:nvSpPr>
          <p:spPr bwMode="auto">
            <a:xfrm>
              <a:off x="5640" y="3728"/>
              <a:ext cx="14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5" name="Line 1157"/>
            <p:cNvSpPr>
              <a:spLocks noChangeShapeType="1"/>
            </p:cNvSpPr>
            <p:nvPr/>
          </p:nvSpPr>
          <p:spPr bwMode="auto">
            <a:xfrm>
              <a:off x="5672" y="3686"/>
              <a:ext cx="1" cy="4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6" name="Line 1158"/>
            <p:cNvSpPr>
              <a:spLocks noChangeShapeType="1"/>
            </p:cNvSpPr>
            <p:nvPr/>
          </p:nvSpPr>
          <p:spPr bwMode="auto">
            <a:xfrm>
              <a:off x="5672" y="4091"/>
              <a:ext cx="5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7" name="Line 1159"/>
            <p:cNvSpPr>
              <a:spLocks noChangeShapeType="1"/>
            </p:cNvSpPr>
            <p:nvPr/>
          </p:nvSpPr>
          <p:spPr bwMode="auto">
            <a:xfrm>
              <a:off x="5677" y="4137"/>
              <a:ext cx="1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8" name="Line 1160"/>
            <p:cNvSpPr>
              <a:spLocks noChangeShapeType="1"/>
            </p:cNvSpPr>
            <p:nvPr/>
          </p:nvSpPr>
          <p:spPr bwMode="auto">
            <a:xfrm>
              <a:off x="5768" y="4093"/>
              <a:ext cx="1" cy="16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09" name="Line 1161"/>
            <p:cNvSpPr>
              <a:spLocks noChangeShapeType="1"/>
            </p:cNvSpPr>
            <p:nvPr/>
          </p:nvSpPr>
          <p:spPr bwMode="auto">
            <a:xfrm>
              <a:off x="5726" y="4187"/>
              <a:ext cx="29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0" name="Line 1162"/>
            <p:cNvSpPr>
              <a:spLocks noChangeShapeType="1"/>
            </p:cNvSpPr>
            <p:nvPr/>
          </p:nvSpPr>
          <p:spPr bwMode="auto">
            <a:xfrm>
              <a:off x="5987" y="4164"/>
              <a:ext cx="1" cy="9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11" name="Line 1163"/>
            <p:cNvSpPr>
              <a:spLocks noChangeShapeType="1"/>
            </p:cNvSpPr>
            <p:nvPr/>
          </p:nvSpPr>
          <p:spPr bwMode="auto">
            <a:xfrm>
              <a:off x="5733" y="4219"/>
              <a:ext cx="32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212" name="Line 1164"/>
          <p:cNvSpPr>
            <a:spLocks noChangeShapeType="1"/>
          </p:cNvSpPr>
          <p:nvPr/>
        </p:nvSpPr>
        <p:spPr bwMode="auto">
          <a:xfrm>
            <a:off x="1003300" y="3763963"/>
            <a:ext cx="8459788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3" name="Line 1165"/>
          <p:cNvSpPr>
            <a:spLocks noChangeShapeType="1"/>
          </p:cNvSpPr>
          <p:nvPr/>
        </p:nvSpPr>
        <p:spPr bwMode="auto">
          <a:xfrm>
            <a:off x="1003300" y="668338"/>
            <a:ext cx="841375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4" name="Rectangle 1166"/>
          <p:cNvSpPr>
            <a:spLocks noChangeArrowheads="1"/>
          </p:cNvSpPr>
          <p:nvPr/>
        </p:nvSpPr>
        <p:spPr bwMode="auto">
          <a:xfrm>
            <a:off x="68263" y="63500"/>
            <a:ext cx="10296525" cy="72009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15" name="Text Box 1167"/>
          <p:cNvSpPr txBox="1">
            <a:spLocks noChangeArrowheads="1"/>
          </p:cNvSpPr>
          <p:nvPr/>
        </p:nvSpPr>
        <p:spPr bwMode="auto">
          <a:xfrm>
            <a:off x="4100513" y="115888"/>
            <a:ext cx="88741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２８６</a:t>
            </a:r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×</a:t>
            </a:r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２００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49" name="Line 1"/>
          <p:cNvSpPr>
            <a:spLocks noChangeShapeType="1"/>
          </p:cNvSpPr>
          <p:nvPr/>
        </p:nvSpPr>
        <p:spPr bwMode="auto">
          <a:xfrm>
            <a:off x="2349500" y="3851275"/>
            <a:ext cx="6700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50" name="Line 2"/>
          <p:cNvSpPr>
            <a:spLocks noChangeShapeType="1"/>
          </p:cNvSpPr>
          <p:nvPr/>
        </p:nvSpPr>
        <p:spPr bwMode="auto">
          <a:xfrm>
            <a:off x="900113" y="3851275"/>
            <a:ext cx="7175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51" name="Line 3"/>
          <p:cNvSpPr>
            <a:spLocks noChangeShapeType="1"/>
          </p:cNvSpPr>
          <p:nvPr/>
        </p:nvSpPr>
        <p:spPr bwMode="auto">
          <a:xfrm>
            <a:off x="1001713" y="2873375"/>
            <a:ext cx="894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52" name="Line 4"/>
          <p:cNvSpPr>
            <a:spLocks noChangeShapeType="1"/>
          </p:cNvSpPr>
          <p:nvPr/>
        </p:nvSpPr>
        <p:spPr bwMode="auto">
          <a:xfrm flipV="1">
            <a:off x="900113" y="3576638"/>
            <a:ext cx="89138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53" name="Line 5"/>
          <p:cNvSpPr>
            <a:spLocks noChangeShapeType="1"/>
          </p:cNvSpPr>
          <p:nvPr/>
        </p:nvSpPr>
        <p:spPr bwMode="auto">
          <a:xfrm>
            <a:off x="1001713" y="319088"/>
            <a:ext cx="1587" cy="38655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654" name="Group 6"/>
          <p:cNvGrpSpPr>
            <a:grpSpLocks/>
          </p:cNvGrpSpPr>
          <p:nvPr/>
        </p:nvGrpSpPr>
        <p:grpSpPr bwMode="auto">
          <a:xfrm>
            <a:off x="8937625" y="3851275"/>
            <a:ext cx="196850" cy="212725"/>
            <a:chOff x="5630" y="2426"/>
            <a:chExt cx="124" cy="134"/>
          </a:xfrm>
        </p:grpSpPr>
        <p:sp>
          <p:nvSpPr>
            <p:cNvPr id="1051655" name="Line 7"/>
            <p:cNvSpPr>
              <a:spLocks noChangeShapeType="1"/>
            </p:cNvSpPr>
            <p:nvPr/>
          </p:nvSpPr>
          <p:spPr bwMode="auto">
            <a:xfrm>
              <a:off x="5630" y="2426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56" name="Line 8"/>
            <p:cNvSpPr>
              <a:spLocks noChangeShapeType="1"/>
            </p:cNvSpPr>
            <p:nvPr/>
          </p:nvSpPr>
          <p:spPr bwMode="auto">
            <a:xfrm>
              <a:off x="5661" y="2460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57" name="Line 9"/>
            <p:cNvSpPr>
              <a:spLocks noChangeShapeType="1"/>
            </p:cNvSpPr>
            <p:nvPr/>
          </p:nvSpPr>
          <p:spPr bwMode="auto">
            <a:xfrm>
              <a:off x="5692" y="2493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58" name="Line 10"/>
            <p:cNvSpPr>
              <a:spLocks noChangeShapeType="1"/>
            </p:cNvSpPr>
            <p:nvPr/>
          </p:nvSpPr>
          <p:spPr bwMode="auto">
            <a:xfrm>
              <a:off x="5723" y="252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659" name="Line 11"/>
          <p:cNvSpPr>
            <a:spLocks noChangeShapeType="1"/>
          </p:cNvSpPr>
          <p:nvPr/>
        </p:nvSpPr>
        <p:spPr bwMode="auto">
          <a:xfrm>
            <a:off x="8858250" y="3887788"/>
            <a:ext cx="942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0" name="Line 12"/>
          <p:cNvSpPr>
            <a:spLocks noChangeShapeType="1"/>
          </p:cNvSpPr>
          <p:nvPr/>
        </p:nvSpPr>
        <p:spPr bwMode="auto">
          <a:xfrm>
            <a:off x="2349500" y="385127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1" name="Rectangle 13"/>
          <p:cNvSpPr>
            <a:spLocks noChangeArrowheads="1"/>
          </p:cNvSpPr>
          <p:nvPr/>
        </p:nvSpPr>
        <p:spPr bwMode="auto">
          <a:xfrm>
            <a:off x="1157288" y="2943225"/>
            <a:ext cx="285750" cy="98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2" name="Rectangle 14"/>
          <p:cNvSpPr>
            <a:spLocks noChangeArrowheads="1"/>
          </p:cNvSpPr>
          <p:nvPr/>
        </p:nvSpPr>
        <p:spPr bwMode="auto">
          <a:xfrm rot="10799063">
            <a:off x="1150938" y="3094038"/>
            <a:ext cx="292100" cy="1031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3" name="Rectangle 15"/>
          <p:cNvSpPr>
            <a:spLocks noChangeArrowheads="1"/>
          </p:cNvSpPr>
          <p:nvPr/>
        </p:nvSpPr>
        <p:spPr bwMode="auto">
          <a:xfrm rot="10799063">
            <a:off x="1408113" y="3094038"/>
            <a:ext cx="34925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4" name="Rectangle 16"/>
          <p:cNvSpPr>
            <a:spLocks noChangeArrowheads="1"/>
          </p:cNvSpPr>
          <p:nvPr/>
        </p:nvSpPr>
        <p:spPr bwMode="auto">
          <a:xfrm rot="10799063">
            <a:off x="1408113" y="3160713"/>
            <a:ext cx="33337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5" name="Rectangle 17"/>
          <p:cNvSpPr>
            <a:spLocks noChangeArrowheads="1"/>
          </p:cNvSpPr>
          <p:nvPr/>
        </p:nvSpPr>
        <p:spPr bwMode="auto">
          <a:xfrm rot="10799063">
            <a:off x="1150938" y="3160713"/>
            <a:ext cx="36512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6" name="Rectangle 18"/>
          <p:cNvSpPr>
            <a:spLocks noChangeArrowheads="1"/>
          </p:cNvSpPr>
          <p:nvPr/>
        </p:nvSpPr>
        <p:spPr bwMode="auto">
          <a:xfrm rot="10799063">
            <a:off x="1150938" y="3094038"/>
            <a:ext cx="36512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67" name="Line 19"/>
          <p:cNvSpPr>
            <a:spLocks noChangeShapeType="1"/>
          </p:cNvSpPr>
          <p:nvPr/>
        </p:nvSpPr>
        <p:spPr bwMode="auto">
          <a:xfrm>
            <a:off x="1617663" y="3851275"/>
            <a:ext cx="52387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668" name="Group 20"/>
          <p:cNvGrpSpPr>
            <a:grpSpLocks/>
          </p:cNvGrpSpPr>
          <p:nvPr/>
        </p:nvGrpSpPr>
        <p:grpSpPr bwMode="auto">
          <a:xfrm>
            <a:off x="2108200" y="3851275"/>
            <a:ext cx="241300" cy="223838"/>
            <a:chOff x="1328" y="2426"/>
            <a:chExt cx="152" cy="141"/>
          </a:xfrm>
        </p:grpSpPr>
        <p:sp>
          <p:nvSpPr>
            <p:cNvPr id="1051669" name="Line 21"/>
            <p:cNvSpPr>
              <a:spLocks noChangeShapeType="1"/>
            </p:cNvSpPr>
            <p:nvPr/>
          </p:nvSpPr>
          <p:spPr bwMode="auto">
            <a:xfrm flipV="1">
              <a:off x="1442" y="2426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0" name="Line 22"/>
            <p:cNvSpPr>
              <a:spLocks noChangeShapeType="1"/>
            </p:cNvSpPr>
            <p:nvPr/>
          </p:nvSpPr>
          <p:spPr bwMode="auto">
            <a:xfrm flipV="1">
              <a:off x="1404" y="2462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1" name="Line 23"/>
            <p:cNvSpPr>
              <a:spLocks noChangeShapeType="1"/>
            </p:cNvSpPr>
            <p:nvPr/>
          </p:nvSpPr>
          <p:spPr bwMode="auto">
            <a:xfrm flipV="1">
              <a:off x="1366" y="2497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2" name="Line 24"/>
            <p:cNvSpPr>
              <a:spLocks noChangeShapeType="1"/>
            </p:cNvSpPr>
            <p:nvPr/>
          </p:nvSpPr>
          <p:spPr bwMode="auto">
            <a:xfrm flipV="1">
              <a:off x="1328" y="2532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673" name="Line 25"/>
          <p:cNvSpPr>
            <a:spLocks noChangeShapeType="1"/>
          </p:cNvSpPr>
          <p:nvPr/>
        </p:nvSpPr>
        <p:spPr bwMode="auto">
          <a:xfrm>
            <a:off x="1554163" y="3887788"/>
            <a:ext cx="8477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674" name="Group 26"/>
          <p:cNvGrpSpPr>
            <a:grpSpLocks/>
          </p:cNvGrpSpPr>
          <p:nvPr/>
        </p:nvGrpSpPr>
        <p:grpSpPr bwMode="auto">
          <a:xfrm>
            <a:off x="7324725" y="3051175"/>
            <a:ext cx="787400" cy="398463"/>
            <a:chOff x="4614" y="1922"/>
            <a:chExt cx="496" cy="251"/>
          </a:xfrm>
        </p:grpSpPr>
        <p:sp>
          <p:nvSpPr>
            <p:cNvPr id="1051675" name="Rectangle 27"/>
            <p:cNvSpPr>
              <a:spLocks noChangeArrowheads="1"/>
            </p:cNvSpPr>
            <p:nvPr/>
          </p:nvSpPr>
          <p:spPr bwMode="auto">
            <a:xfrm rot="10799063">
              <a:off x="4649" y="1956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6" name="Line 28"/>
            <p:cNvSpPr>
              <a:spLocks noChangeShapeType="1"/>
            </p:cNvSpPr>
            <p:nvPr/>
          </p:nvSpPr>
          <p:spPr bwMode="auto">
            <a:xfrm>
              <a:off x="4614" y="2114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7" name="Line 29"/>
            <p:cNvSpPr>
              <a:spLocks noChangeShapeType="1"/>
            </p:cNvSpPr>
            <p:nvPr/>
          </p:nvSpPr>
          <p:spPr bwMode="auto">
            <a:xfrm>
              <a:off x="4671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8" name="Line 30"/>
            <p:cNvSpPr>
              <a:spLocks noChangeShapeType="1"/>
            </p:cNvSpPr>
            <p:nvPr/>
          </p:nvSpPr>
          <p:spPr bwMode="auto">
            <a:xfrm>
              <a:off x="5050" y="2114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79" name="Line 31"/>
            <p:cNvSpPr>
              <a:spLocks noChangeShapeType="1"/>
            </p:cNvSpPr>
            <p:nvPr/>
          </p:nvSpPr>
          <p:spPr bwMode="auto">
            <a:xfrm>
              <a:off x="5050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80" name="Line 32"/>
            <p:cNvSpPr>
              <a:spLocks noChangeShapeType="1"/>
            </p:cNvSpPr>
            <p:nvPr/>
          </p:nvSpPr>
          <p:spPr bwMode="auto">
            <a:xfrm>
              <a:off x="4671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81" name="Line 33"/>
            <p:cNvSpPr>
              <a:spLocks noChangeShapeType="1"/>
            </p:cNvSpPr>
            <p:nvPr/>
          </p:nvSpPr>
          <p:spPr bwMode="auto">
            <a:xfrm>
              <a:off x="4614" y="1979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82" name="Line 34"/>
            <p:cNvSpPr>
              <a:spLocks noChangeShapeType="1"/>
            </p:cNvSpPr>
            <p:nvPr/>
          </p:nvSpPr>
          <p:spPr bwMode="auto">
            <a:xfrm>
              <a:off x="5050" y="197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83" name="Line 35"/>
            <p:cNvSpPr>
              <a:spLocks noChangeShapeType="1"/>
            </p:cNvSpPr>
            <p:nvPr/>
          </p:nvSpPr>
          <p:spPr bwMode="auto">
            <a:xfrm>
              <a:off x="5050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684" name="Rectangle 36"/>
          <p:cNvSpPr>
            <a:spLocks noChangeArrowheads="1"/>
          </p:cNvSpPr>
          <p:nvPr/>
        </p:nvSpPr>
        <p:spPr bwMode="auto">
          <a:xfrm rot="10799063">
            <a:off x="2449513" y="3106738"/>
            <a:ext cx="669925" cy="2857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85" name="Line 37"/>
          <p:cNvSpPr>
            <a:spLocks noChangeShapeType="1"/>
          </p:cNvSpPr>
          <p:nvPr/>
        </p:nvSpPr>
        <p:spPr bwMode="auto">
          <a:xfrm>
            <a:off x="2393950" y="3357563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86" name="Line 38"/>
          <p:cNvSpPr>
            <a:spLocks noChangeShapeType="1"/>
          </p:cNvSpPr>
          <p:nvPr/>
        </p:nvSpPr>
        <p:spPr bwMode="auto">
          <a:xfrm>
            <a:off x="2484438" y="335756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87" name="Line 39"/>
          <p:cNvSpPr>
            <a:spLocks noChangeShapeType="1"/>
          </p:cNvSpPr>
          <p:nvPr/>
        </p:nvSpPr>
        <p:spPr bwMode="auto">
          <a:xfrm>
            <a:off x="3084513" y="335756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88" name="Line 40"/>
          <p:cNvSpPr>
            <a:spLocks noChangeShapeType="1"/>
          </p:cNvSpPr>
          <p:nvPr/>
        </p:nvSpPr>
        <p:spPr bwMode="auto">
          <a:xfrm>
            <a:off x="3084513" y="3357563"/>
            <a:ext cx="1587" cy="936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89" name="Line 41"/>
          <p:cNvSpPr>
            <a:spLocks noChangeShapeType="1"/>
          </p:cNvSpPr>
          <p:nvPr/>
        </p:nvSpPr>
        <p:spPr bwMode="auto">
          <a:xfrm>
            <a:off x="2484438" y="3052763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90" name="Line 42"/>
          <p:cNvSpPr>
            <a:spLocks noChangeShapeType="1"/>
          </p:cNvSpPr>
          <p:nvPr/>
        </p:nvSpPr>
        <p:spPr bwMode="auto">
          <a:xfrm>
            <a:off x="2393950" y="3143250"/>
            <a:ext cx="904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91" name="Line 43"/>
          <p:cNvSpPr>
            <a:spLocks noChangeShapeType="1"/>
          </p:cNvSpPr>
          <p:nvPr/>
        </p:nvSpPr>
        <p:spPr bwMode="auto">
          <a:xfrm>
            <a:off x="3084513" y="3143250"/>
            <a:ext cx="96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692" name="Line 44"/>
          <p:cNvSpPr>
            <a:spLocks noChangeShapeType="1"/>
          </p:cNvSpPr>
          <p:nvPr/>
        </p:nvSpPr>
        <p:spPr bwMode="auto">
          <a:xfrm>
            <a:off x="3084513" y="3052763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693" name="Group 45"/>
          <p:cNvGrpSpPr>
            <a:grpSpLocks/>
          </p:cNvGrpSpPr>
          <p:nvPr/>
        </p:nvGrpSpPr>
        <p:grpSpPr bwMode="auto">
          <a:xfrm>
            <a:off x="4037013" y="3051175"/>
            <a:ext cx="787400" cy="398463"/>
            <a:chOff x="2543" y="1922"/>
            <a:chExt cx="496" cy="251"/>
          </a:xfrm>
        </p:grpSpPr>
        <p:sp>
          <p:nvSpPr>
            <p:cNvPr id="1051694" name="Rectangle 46"/>
            <p:cNvSpPr>
              <a:spLocks noChangeArrowheads="1"/>
            </p:cNvSpPr>
            <p:nvPr/>
          </p:nvSpPr>
          <p:spPr bwMode="auto">
            <a:xfrm rot="10799063">
              <a:off x="2578" y="1956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95" name="Line 47"/>
            <p:cNvSpPr>
              <a:spLocks noChangeShapeType="1"/>
            </p:cNvSpPr>
            <p:nvPr/>
          </p:nvSpPr>
          <p:spPr bwMode="auto">
            <a:xfrm>
              <a:off x="2543" y="2114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96" name="Line 48"/>
            <p:cNvSpPr>
              <a:spLocks noChangeShapeType="1"/>
            </p:cNvSpPr>
            <p:nvPr/>
          </p:nvSpPr>
          <p:spPr bwMode="auto">
            <a:xfrm>
              <a:off x="2601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97" name="Line 49"/>
            <p:cNvSpPr>
              <a:spLocks noChangeShapeType="1"/>
            </p:cNvSpPr>
            <p:nvPr/>
          </p:nvSpPr>
          <p:spPr bwMode="auto">
            <a:xfrm>
              <a:off x="2979" y="2114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98" name="Line 50"/>
            <p:cNvSpPr>
              <a:spLocks noChangeShapeType="1"/>
            </p:cNvSpPr>
            <p:nvPr/>
          </p:nvSpPr>
          <p:spPr bwMode="auto">
            <a:xfrm>
              <a:off x="2979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699" name="Line 51"/>
            <p:cNvSpPr>
              <a:spLocks noChangeShapeType="1"/>
            </p:cNvSpPr>
            <p:nvPr/>
          </p:nvSpPr>
          <p:spPr bwMode="auto">
            <a:xfrm>
              <a:off x="2601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0" name="Line 52"/>
            <p:cNvSpPr>
              <a:spLocks noChangeShapeType="1"/>
            </p:cNvSpPr>
            <p:nvPr/>
          </p:nvSpPr>
          <p:spPr bwMode="auto">
            <a:xfrm>
              <a:off x="2543" y="1979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1" name="Line 53"/>
            <p:cNvSpPr>
              <a:spLocks noChangeShapeType="1"/>
            </p:cNvSpPr>
            <p:nvPr/>
          </p:nvSpPr>
          <p:spPr bwMode="auto">
            <a:xfrm>
              <a:off x="2979" y="197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2" name="Line 54"/>
            <p:cNvSpPr>
              <a:spLocks noChangeShapeType="1"/>
            </p:cNvSpPr>
            <p:nvPr/>
          </p:nvSpPr>
          <p:spPr bwMode="auto">
            <a:xfrm>
              <a:off x="2979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703" name="Group 55"/>
          <p:cNvGrpSpPr>
            <a:grpSpLocks/>
          </p:cNvGrpSpPr>
          <p:nvPr/>
        </p:nvGrpSpPr>
        <p:grpSpPr bwMode="auto">
          <a:xfrm>
            <a:off x="6507163" y="3051175"/>
            <a:ext cx="787400" cy="400050"/>
            <a:chOff x="4099" y="1922"/>
            <a:chExt cx="496" cy="252"/>
          </a:xfrm>
        </p:grpSpPr>
        <p:sp>
          <p:nvSpPr>
            <p:cNvPr id="1051704" name="Rectangle 56"/>
            <p:cNvSpPr>
              <a:spLocks noChangeArrowheads="1"/>
            </p:cNvSpPr>
            <p:nvPr/>
          </p:nvSpPr>
          <p:spPr bwMode="auto">
            <a:xfrm rot="10799063">
              <a:off x="4133" y="1956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5" name="Line 57"/>
            <p:cNvSpPr>
              <a:spLocks noChangeShapeType="1"/>
            </p:cNvSpPr>
            <p:nvPr/>
          </p:nvSpPr>
          <p:spPr bwMode="auto">
            <a:xfrm>
              <a:off x="4099" y="2114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6" name="Line 58"/>
            <p:cNvSpPr>
              <a:spLocks noChangeShapeType="1"/>
            </p:cNvSpPr>
            <p:nvPr/>
          </p:nvSpPr>
          <p:spPr bwMode="auto">
            <a:xfrm>
              <a:off x="4156" y="2114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7" name="Line 59"/>
            <p:cNvSpPr>
              <a:spLocks noChangeShapeType="1"/>
            </p:cNvSpPr>
            <p:nvPr/>
          </p:nvSpPr>
          <p:spPr bwMode="auto">
            <a:xfrm>
              <a:off x="4534" y="2114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8" name="Line 60"/>
            <p:cNvSpPr>
              <a:spLocks noChangeShapeType="1"/>
            </p:cNvSpPr>
            <p:nvPr/>
          </p:nvSpPr>
          <p:spPr bwMode="auto">
            <a:xfrm>
              <a:off x="4534" y="2114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09" name="Line 61"/>
            <p:cNvSpPr>
              <a:spLocks noChangeShapeType="1"/>
            </p:cNvSpPr>
            <p:nvPr/>
          </p:nvSpPr>
          <p:spPr bwMode="auto">
            <a:xfrm>
              <a:off x="4156" y="1922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0" name="Line 62"/>
            <p:cNvSpPr>
              <a:spLocks noChangeShapeType="1"/>
            </p:cNvSpPr>
            <p:nvPr/>
          </p:nvSpPr>
          <p:spPr bwMode="auto">
            <a:xfrm>
              <a:off x="4099" y="198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1" name="Line 63"/>
            <p:cNvSpPr>
              <a:spLocks noChangeShapeType="1"/>
            </p:cNvSpPr>
            <p:nvPr/>
          </p:nvSpPr>
          <p:spPr bwMode="auto">
            <a:xfrm>
              <a:off x="4534" y="198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2" name="Line 64"/>
            <p:cNvSpPr>
              <a:spLocks noChangeShapeType="1"/>
            </p:cNvSpPr>
            <p:nvPr/>
          </p:nvSpPr>
          <p:spPr bwMode="auto">
            <a:xfrm>
              <a:off x="4534" y="1922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713" name="Group 65"/>
          <p:cNvGrpSpPr>
            <a:grpSpLocks/>
          </p:cNvGrpSpPr>
          <p:nvPr/>
        </p:nvGrpSpPr>
        <p:grpSpPr bwMode="auto">
          <a:xfrm>
            <a:off x="5681663" y="3051175"/>
            <a:ext cx="787400" cy="400050"/>
            <a:chOff x="3579" y="1922"/>
            <a:chExt cx="496" cy="252"/>
          </a:xfrm>
        </p:grpSpPr>
        <p:sp>
          <p:nvSpPr>
            <p:cNvPr id="1051714" name="Rectangle 66"/>
            <p:cNvSpPr>
              <a:spLocks noChangeArrowheads="1"/>
            </p:cNvSpPr>
            <p:nvPr/>
          </p:nvSpPr>
          <p:spPr bwMode="auto">
            <a:xfrm rot="10799063">
              <a:off x="3614" y="1956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5" name="Line 67"/>
            <p:cNvSpPr>
              <a:spLocks noChangeShapeType="1"/>
            </p:cNvSpPr>
            <p:nvPr/>
          </p:nvSpPr>
          <p:spPr bwMode="auto">
            <a:xfrm>
              <a:off x="3579" y="2114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6" name="Line 68"/>
            <p:cNvSpPr>
              <a:spLocks noChangeShapeType="1"/>
            </p:cNvSpPr>
            <p:nvPr/>
          </p:nvSpPr>
          <p:spPr bwMode="auto">
            <a:xfrm>
              <a:off x="3636" y="2114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7" name="Line 69"/>
            <p:cNvSpPr>
              <a:spLocks noChangeShapeType="1"/>
            </p:cNvSpPr>
            <p:nvPr/>
          </p:nvSpPr>
          <p:spPr bwMode="auto">
            <a:xfrm>
              <a:off x="4014" y="2114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8" name="Line 70"/>
            <p:cNvSpPr>
              <a:spLocks noChangeShapeType="1"/>
            </p:cNvSpPr>
            <p:nvPr/>
          </p:nvSpPr>
          <p:spPr bwMode="auto">
            <a:xfrm>
              <a:off x="4014" y="2114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19" name="Line 71"/>
            <p:cNvSpPr>
              <a:spLocks noChangeShapeType="1"/>
            </p:cNvSpPr>
            <p:nvPr/>
          </p:nvSpPr>
          <p:spPr bwMode="auto">
            <a:xfrm>
              <a:off x="3636" y="1922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0" name="Line 72"/>
            <p:cNvSpPr>
              <a:spLocks noChangeShapeType="1"/>
            </p:cNvSpPr>
            <p:nvPr/>
          </p:nvSpPr>
          <p:spPr bwMode="auto">
            <a:xfrm>
              <a:off x="3579" y="198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1" name="Line 73"/>
            <p:cNvSpPr>
              <a:spLocks noChangeShapeType="1"/>
            </p:cNvSpPr>
            <p:nvPr/>
          </p:nvSpPr>
          <p:spPr bwMode="auto">
            <a:xfrm>
              <a:off x="4014" y="198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2" name="Line 74"/>
            <p:cNvSpPr>
              <a:spLocks noChangeShapeType="1"/>
            </p:cNvSpPr>
            <p:nvPr/>
          </p:nvSpPr>
          <p:spPr bwMode="auto">
            <a:xfrm>
              <a:off x="4014" y="1922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723" name="Group 75"/>
          <p:cNvGrpSpPr>
            <a:grpSpLocks/>
          </p:cNvGrpSpPr>
          <p:nvPr/>
        </p:nvGrpSpPr>
        <p:grpSpPr bwMode="auto">
          <a:xfrm>
            <a:off x="4859338" y="3051175"/>
            <a:ext cx="787400" cy="398463"/>
            <a:chOff x="3061" y="1922"/>
            <a:chExt cx="496" cy="251"/>
          </a:xfrm>
        </p:grpSpPr>
        <p:sp>
          <p:nvSpPr>
            <p:cNvPr id="1051724" name="Rectangle 76"/>
            <p:cNvSpPr>
              <a:spLocks noChangeArrowheads="1"/>
            </p:cNvSpPr>
            <p:nvPr/>
          </p:nvSpPr>
          <p:spPr bwMode="auto">
            <a:xfrm rot="10799063">
              <a:off x="3096" y="1956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5" name="Line 77"/>
            <p:cNvSpPr>
              <a:spLocks noChangeShapeType="1"/>
            </p:cNvSpPr>
            <p:nvPr/>
          </p:nvSpPr>
          <p:spPr bwMode="auto">
            <a:xfrm>
              <a:off x="3061" y="2114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6" name="Line 78"/>
            <p:cNvSpPr>
              <a:spLocks noChangeShapeType="1"/>
            </p:cNvSpPr>
            <p:nvPr/>
          </p:nvSpPr>
          <p:spPr bwMode="auto">
            <a:xfrm>
              <a:off x="3119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7" name="Line 79"/>
            <p:cNvSpPr>
              <a:spLocks noChangeShapeType="1"/>
            </p:cNvSpPr>
            <p:nvPr/>
          </p:nvSpPr>
          <p:spPr bwMode="auto">
            <a:xfrm>
              <a:off x="3497" y="2114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8" name="Line 80"/>
            <p:cNvSpPr>
              <a:spLocks noChangeShapeType="1"/>
            </p:cNvSpPr>
            <p:nvPr/>
          </p:nvSpPr>
          <p:spPr bwMode="auto">
            <a:xfrm>
              <a:off x="3497" y="2114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29" name="Line 81"/>
            <p:cNvSpPr>
              <a:spLocks noChangeShapeType="1"/>
            </p:cNvSpPr>
            <p:nvPr/>
          </p:nvSpPr>
          <p:spPr bwMode="auto">
            <a:xfrm>
              <a:off x="3119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0" name="Line 82"/>
            <p:cNvSpPr>
              <a:spLocks noChangeShapeType="1"/>
            </p:cNvSpPr>
            <p:nvPr/>
          </p:nvSpPr>
          <p:spPr bwMode="auto">
            <a:xfrm>
              <a:off x="3061" y="1979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1" name="Line 83"/>
            <p:cNvSpPr>
              <a:spLocks noChangeShapeType="1"/>
            </p:cNvSpPr>
            <p:nvPr/>
          </p:nvSpPr>
          <p:spPr bwMode="auto">
            <a:xfrm>
              <a:off x="3497" y="1979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2" name="Line 84"/>
            <p:cNvSpPr>
              <a:spLocks noChangeShapeType="1"/>
            </p:cNvSpPr>
            <p:nvPr/>
          </p:nvSpPr>
          <p:spPr bwMode="auto">
            <a:xfrm>
              <a:off x="3497" y="192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733" name="Group 85"/>
          <p:cNvGrpSpPr>
            <a:grpSpLocks/>
          </p:cNvGrpSpPr>
          <p:nvPr/>
        </p:nvGrpSpPr>
        <p:grpSpPr bwMode="auto">
          <a:xfrm>
            <a:off x="3216275" y="3052763"/>
            <a:ext cx="787400" cy="398462"/>
            <a:chOff x="2026" y="1923"/>
            <a:chExt cx="496" cy="251"/>
          </a:xfrm>
        </p:grpSpPr>
        <p:sp>
          <p:nvSpPr>
            <p:cNvPr id="1051734" name="Rectangle 86"/>
            <p:cNvSpPr>
              <a:spLocks noChangeArrowheads="1"/>
            </p:cNvSpPr>
            <p:nvPr/>
          </p:nvSpPr>
          <p:spPr bwMode="auto">
            <a:xfrm rot="10799063">
              <a:off x="2060" y="1957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5" name="Line 87"/>
            <p:cNvSpPr>
              <a:spLocks noChangeShapeType="1"/>
            </p:cNvSpPr>
            <p:nvPr/>
          </p:nvSpPr>
          <p:spPr bwMode="auto">
            <a:xfrm>
              <a:off x="2026" y="2115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6" name="Line 88"/>
            <p:cNvSpPr>
              <a:spLocks noChangeShapeType="1"/>
            </p:cNvSpPr>
            <p:nvPr/>
          </p:nvSpPr>
          <p:spPr bwMode="auto">
            <a:xfrm>
              <a:off x="2083" y="2115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7" name="Line 89"/>
            <p:cNvSpPr>
              <a:spLocks noChangeShapeType="1"/>
            </p:cNvSpPr>
            <p:nvPr/>
          </p:nvSpPr>
          <p:spPr bwMode="auto">
            <a:xfrm>
              <a:off x="2461" y="2115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8" name="Line 90"/>
            <p:cNvSpPr>
              <a:spLocks noChangeShapeType="1"/>
            </p:cNvSpPr>
            <p:nvPr/>
          </p:nvSpPr>
          <p:spPr bwMode="auto">
            <a:xfrm>
              <a:off x="2461" y="2115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39" name="Line 91"/>
            <p:cNvSpPr>
              <a:spLocks noChangeShapeType="1"/>
            </p:cNvSpPr>
            <p:nvPr/>
          </p:nvSpPr>
          <p:spPr bwMode="auto">
            <a:xfrm>
              <a:off x="2083" y="1923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0" name="Line 92"/>
            <p:cNvSpPr>
              <a:spLocks noChangeShapeType="1"/>
            </p:cNvSpPr>
            <p:nvPr/>
          </p:nvSpPr>
          <p:spPr bwMode="auto">
            <a:xfrm>
              <a:off x="2026" y="1980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1" name="Line 93"/>
            <p:cNvSpPr>
              <a:spLocks noChangeShapeType="1"/>
            </p:cNvSpPr>
            <p:nvPr/>
          </p:nvSpPr>
          <p:spPr bwMode="auto">
            <a:xfrm>
              <a:off x="2461" y="1980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2" name="Line 94"/>
            <p:cNvSpPr>
              <a:spLocks noChangeShapeType="1"/>
            </p:cNvSpPr>
            <p:nvPr/>
          </p:nvSpPr>
          <p:spPr bwMode="auto">
            <a:xfrm>
              <a:off x="2461" y="1923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743" name="Group 95"/>
          <p:cNvGrpSpPr>
            <a:grpSpLocks/>
          </p:cNvGrpSpPr>
          <p:nvPr/>
        </p:nvGrpSpPr>
        <p:grpSpPr bwMode="auto">
          <a:xfrm>
            <a:off x="1651000" y="3887788"/>
            <a:ext cx="198438" cy="212725"/>
            <a:chOff x="1040" y="2449"/>
            <a:chExt cx="125" cy="134"/>
          </a:xfrm>
        </p:grpSpPr>
        <p:sp>
          <p:nvSpPr>
            <p:cNvPr id="1051744" name="Line 96"/>
            <p:cNvSpPr>
              <a:spLocks noChangeShapeType="1"/>
            </p:cNvSpPr>
            <p:nvPr/>
          </p:nvSpPr>
          <p:spPr bwMode="auto">
            <a:xfrm>
              <a:off x="1040" y="2449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5" name="Line 97"/>
            <p:cNvSpPr>
              <a:spLocks noChangeShapeType="1"/>
            </p:cNvSpPr>
            <p:nvPr/>
          </p:nvSpPr>
          <p:spPr bwMode="auto">
            <a:xfrm>
              <a:off x="1071" y="2483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6" name="Line 98"/>
            <p:cNvSpPr>
              <a:spLocks noChangeShapeType="1"/>
            </p:cNvSpPr>
            <p:nvPr/>
          </p:nvSpPr>
          <p:spPr bwMode="auto">
            <a:xfrm>
              <a:off x="1103" y="2516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47" name="Line 99"/>
            <p:cNvSpPr>
              <a:spLocks noChangeShapeType="1"/>
            </p:cNvSpPr>
            <p:nvPr/>
          </p:nvSpPr>
          <p:spPr bwMode="auto">
            <a:xfrm>
              <a:off x="1134" y="2549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748" name="Line 100"/>
          <p:cNvSpPr>
            <a:spLocks noChangeShapeType="1"/>
          </p:cNvSpPr>
          <p:nvPr/>
        </p:nvSpPr>
        <p:spPr bwMode="auto">
          <a:xfrm>
            <a:off x="2349500" y="468313"/>
            <a:ext cx="6684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49" name="Line 101"/>
          <p:cNvSpPr>
            <a:spLocks noChangeShapeType="1"/>
          </p:cNvSpPr>
          <p:nvPr/>
        </p:nvSpPr>
        <p:spPr bwMode="auto">
          <a:xfrm>
            <a:off x="900113" y="468313"/>
            <a:ext cx="7175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50" name="Line 102"/>
          <p:cNvSpPr>
            <a:spLocks noChangeShapeType="1"/>
          </p:cNvSpPr>
          <p:nvPr/>
        </p:nvSpPr>
        <p:spPr bwMode="auto">
          <a:xfrm>
            <a:off x="1001713" y="1447800"/>
            <a:ext cx="89423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51" name="Line 103"/>
          <p:cNvSpPr>
            <a:spLocks noChangeShapeType="1"/>
          </p:cNvSpPr>
          <p:nvPr/>
        </p:nvSpPr>
        <p:spPr bwMode="auto">
          <a:xfrm>
            <a:off x="900113" y="741363"/>
            <a:ext cx="9043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752" name="Group 104"/>
          <p:cNvGrpSpPr>
            <a:grpSpLocks/>
          </p:cNvGrpSpPr>
          <p:nvPr/>
        </p:nvGrpSpPr>
        <p:grpSpPr bwMode="auto">
          <a:xfrm>
            <a:off x="8937625" y="255588"/>
            <a:ext cx="196850" cy="212725"/>
            <a:chOff x="5630" y="161"/>
            <a:chExt cx="124" cy="134"/>
          </a:xfrm>
        </p:grpSpPr>
        <p:sp>
          <p:nvSpPr>
            <p:cNvPr id="1051753" name="Line 105"/>
            <p:cNvSpPr>
              <a:spLocks noChangeShapeType="1"/>
            </p:cNvSpPr>
            <p:nvPr/>
          </p:nvSpPr>
          <p:spPr bwMode="auto">
            <a:xfrm flipV="1">
              <a:off x="5630" y="261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54" name="Line 106"/>
            <p:cNvSpPr>
              <a:spLocks noChangeShapeType="1"/>
            </p:cNvSpPr>
            <p:nvPr/>
          </p:nvSpPr>
          <p:spPr bwMode="auto">
            <a:xfrm flipV="1">
              <a:off x="5661" y="228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55" name="Line 107"/>
            <p:cNvSpPr>
              <a:spLocks noChangeShapeType="1"/>
            </p:cNvSpPr>
            <p:nvPr/>
          </p:nvSpPr>
          <p:spPr bwMode="auto">
            <a:xfrm flipV="1">
              <a:off x="5692" y="19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56" name="Line 108"/>
            <p:cNvSpPr>
              <a:spLocks noChangeShapeType="1"/>
            </p:cNvSpPr>
            <p:nvPr/>
          </p:nvSpPr>
          <p:spPr bwMode="auto">
            <a:xfrm flipV="1">
              <a:off x="5723" y="16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757" name="Freeform 109"/>
          <p:cNvSpPr>
            <a:spLocks noChangeArrowheads="1"/>
          </p:cNvSpPr>
          <p:nvPr/>
        </p:nvSpPr>
        <p:spPr bwMode="auto">
          <a:xfrm>
            <a:off x="9377363" y="468313"/>
            <a:ext cx="314325" cy="92551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21600 h 21600"/>
              <a:gd name="T4" fmla="*/ 21600 w 21600"/>
              <a:gd name="T5" fmla="*/ 21600 h 21600"/>
              <a:gd name="T6" fmla="*/ 2160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58" name="Line 110"/>
          <p:cNvSpPr>
            <a:spLocks noChangeShapeType="1"/>
          </p:cNvSpPr>
          <p:nvPr/>
        </p:nvSpPr>
        <p:spPr bwMode="auto">
          <a:xfrm>
            <a:off x="8845550" y="431800"/>
            <a:ext cx="10048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59" name="Line 111"/>
          <p:cNvSpPr>
            <a:spLocks noChangeShapeType="1"/>
          </p:cNvSpPr>
          <p:nvPr/>
        </p:nvSpPr>
        <p:spPr bwMode="auto">
          <a:xfrm>
            <a:off x="2349500" y="468313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0" name="Rectangle 112"/>
          <p:cNvSpPr>
            <a:spLocks noChangeArrowheads="1"/>
          </p:cNvSpPr>
          <p:nvPr/>
        </p:nvSpPr>
        <p:spPr bwMode="auto">
          <a:xfrm>
            <a:off x="1157288" y="1279525"/>
            <a:ext cx="285750" cy="9683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1" name="Rectangle 113"/>
          <p:cNvSpPr>
            <a:spLocks noChangeArrowheads="1"/>
          </p:cNvSpPr>
          <p:nvPr/>
        </p:nvSpPr>
        <p:spPr bwMode="auto">
          <a:xfrm rot="10799063">
            <a:off x="1150938" y="1123950"/>
            <a:ext cx="292100" cy="10160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2" name="Rectangle 114"/>
          <p:cNvSpPr>
            <a:spLocks noChangeArrowheads="1"/>
          </p:cNvSpPr>
          <p:nvPr/>
        </p:nvSpPr>
        <p:spPr bwMode="auto">
          <a:xfrm rot="10799063">
            <a:off x="1408113" y="1189038"/>
            <a:ext cx="34925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3" name="Rectangle 115"/>
          <p:cNvSpPr>
            <a:spLocks noChangeArrowheads="1"/>
          </p:cNvSpPr>
          <p:nvPr/>
        </p:nvSpPr>
        <p:spPr bwMode="auto">
          <a:xfrm rot="10799063">
            <a:off x="1408113" y="1123950"/>
            <a:ext cx="33337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4" name="Rectangle 116"/>
          <p:cNvSpPr>
            <a:spLocks noChangeArrowheads="1"/>
          </p:cNvSpPr>
          <p:nvPr/>
        </p:nvSpPr>
        <p:spPr bwMode="auto">
          <a:xfrm rot="10799063">
            <a:off x="1150938" y="1123950"/>
            <a:ext cx="36512" cy="349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5" name="Rectangle 117"/>
          <p:cNvSpPr>
            <a:spLocks noChangeArrowheads="1"/>
          </p:cNvSpPr>
          <p:nvPr/>
        </p:nvSpPr>
        <p:spPr bwMode="auto">
          <a:xfrm rot="10799063">
            <a:off x="1150938" y="1189038"/>
            <a:ext cx="36512" cy="36512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66" name="Line 118"/>
          <p:cNvSpPr>
            <a:spLocks noChangeShapeType="1"/>
          </p:cNvSpPr>
          <p:nvPr/>
        </p:nvSpPr>
        <p:spPr bwMode="auto">
          <a:xfrm flipV="1">
            <a:off x="1617663" y="412750"/>
            <a:ext cx="523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767" name="Group 119"/>
          <p:cNvGrpSpPr>
            <a:grpSpLocks/>
          </p:cNvGrpSpPr>
          <p:nvPr/>
        </p:nvGrpSpPr>
        <p:grpSpPr bwMode="auto">
          <a:xfrm>
            <a:off x="2108200" y="244475"/>
            <a:ext cx="241300" cy="223838"/>
            <a:chOff x="1328" y="154"/>
            <a:chExt cx="152" cy="141"/>
          </a:xfrm>
        </p:grpSpPr>
        <p:sp>
          <p:nvSpPr>
            <p:cNvPr id="1051768" name="Line 120"/>
            <p:cNvSpPr>
              <a:spLocks noChangeShapeType="1"/>
            </p:cNvSpPr>
            <p:nvPr/>
          </p:nvSpPr>
          <p:spPr bwMode="auto">
            <a:xfrm>
              <a:off x="1442" y="260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69" name="Line 121"/>
            <p:cNvSpPr>
              <a:spLocks noChangeShapeType="1"/>
            </p:cNvSpPr>
            <p:nvPr/>
          </p:nvSpPr>
          <p:spPr bwMode="auto">
            <a:xfrm>
              <a:off x="1404" y="225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0" name="Line 122"/>
            <p:cNvSpPr>
              <a:spLocks noChangeShapeType="1"/>
            </p:cNvSpPr>
            <p:nvPr/>
          </p:nvSpPr>
          <p:spPr bwMode="auto">
            <a:xfrm>
              <a:off x="1366" y="189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1" name="Line 123"/>
            <p:cNvSpPr>
              <a:spLocks noChangeShapeType="1"/>
            </p:cNvSpPr>
            <p:nvPr/>
          </p:nvSpPr>
          <p:spPr bwMode="auto">
            <a:xfrm>
              <a:off x="1328" y="15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772" name="Line 124"/>
          <p:cNvSpPr>
            <a:spLocks noChangeShapeType="1"/>
          </p:cNvSpPr>
          <p:nvPr/>
        </p:nvSpPr>
        <p:spPr bwMode="auto">
          <a:xfrm>
            <a:off x="1541463" y="431800"/>
            <a:ext cx="8826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73" name="Line 125"/>
          <p:cNvSpPr>
            <a:spLocks noChangeShapeType="1"/>
          </p:cNvSpPr>
          <p:nvPr/>
        </p:nvSpPr>
        <p:spPr bwMode="auto">
          <a:xfrm>
            <a:off x="9750425" y="336550"/>
            <a:ext cx="1588" cy="36020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774" name="Group 126"/>
          <p:cNvGrpSpPr>
            <a:grpSpLocks/>
          </p:cNvGrpSpPr>
          <p:nvPr/>
        </p:nvGrpSpPr>
        <p:grpSpPr bwMode="auto">
          <a:xfrm>
            <a:off x="7324725" y="869950"/>
            <a:ext cx="787400" cy="398463"/>
            <a:chOff x="4614" y="548"/>
            <a:chExt cx="496" cy="251"/>
          </a:xfrm>
        </p:grpSpPr>
        <p:sp>
          <p:nvSpPr>
            <p:cNvPr id="1051775" name="Rectangle 127"/>
            <p:cNvSpPr>
              <a:spLocks noChangeArrowheads="1"/>
            </p:cNvSpPr>
            <p:nvPr/>
          </p:nvSpPr>
          <p:spPr bwMode="auto">
            <a:xfrm rot="10799063">
              <a:off x="4649" y="585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6" name="Line 128"/>
            <p:cNvSpPr>
              <a:spLocks noChangeShapeType="1"/>
            </p:cNvSpPr>
            <p:nvPr/>
          </p:nvSpPr>
          <p:spPr bwMode="auto">
            <a:xfrm>
              <a:off x="4614" y="608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7" name="Line 129"/>
            <p:cNvSpPr>
              <a:spLocks noChangeShapeType="1"/>
            </p:cNvSpPr>
            <p:nvPr/>
          </p:nvSpPr>
          <p:spPr bwMode="auto">
            <a:xfrm>
              <a:off x="4671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8" name="Line 130"/>
            <p:cNvSpPr>
              <a:spLocks noChangeShapeType="1"/>
            </p:cNvSpPr>
            <p:nvPr/>
          </p:nvSpPr>
          <p:spPr bwMode="auto">
            <a:xfrm>
              <a:off x="5050" y="60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79" name="Line 131"/>
            <p:cNvSpPr>
              <a:spLocks noChangeShapeType="1"/>
            </p:cNvSpPr>
            <p:nvPr/>
          </p:nvSpPr>
          <p:spPr bwMode="auto">
            <a:xfrm>
              <a:off x="5050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80" name="Line 132"/>
            <p:cNvSpPr>
              <a:spLocks noChangeShapeType="1"/>
            </p:cNvSpPr>
            <p:nvPr/>
          </p:nvSpPr>
          <p:spPr bwMode="auto">
            <a:xfrm>
              <a:off x="4671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81" name="Line 133"/>
            <p:cNvSpPr>
              <a:spLocks noChangeShapeType="1"/>
            </p:cNvSpPr>
            <p:nvPr/>
          </p:nvSpPr>
          <p:spPr bwMode="auto">
            <a:xfrm>
              <a:off x="4614" y="742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82" name="Line 134"/>
            <p:cNvSpPr>
              <a:spLocks noChangeShapeType="1"/>
            </p:cNvSpPr>
            <p:nvPr/>
          </p:nvSpPr>
          <p:spPr bwMode="auto">
            <a:xfrm>
              <a:off x="5050" y="742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83" name="Line 135"/>
            <p:cNvSpPr>
              <a:spLocks noChangeShapeType="1"/>
            </p:cNvSpPr>
            <p:nvPr/>
          </p:nvSpPr>
          <p:spPr bwMode="auto">
            <a:xfrm>
              <a:off x="5050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784" name="Line 136"/>
          <p:cNvSpPr>
            <a:spLocks noChangeShapeType="1"/>
          </p:cNvSpPr>
          <p:nvPr/>
        </p:nvSpPr>
        <p:spPr bwMode="auto">
          <a:xfrm>
            <a:off x="9412288" y="1357313"/>
            <a:ext cx="1587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85" name="Line 137"/>
          <p:cNvSpPr>
            <a:spLocks noChangeShapeType="1"/>
          </p:cNvSpPr>
          <p:nvPr/>
        </p:nvSpPr>
        <p:spPr bwMode="auto">
          <a:xfrm>
            <a:off x="9309100" y="1357313"/>
            <a:ext cx="103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86" name="Rectangle 138"/>
          <p:cNvSpPr>
            <a:spLocks noChangeArrowheads="1"/>
          </p:cNvSpPr>
          <p:nvPr/>
        </p:nvSpPr>
        <p:spPr bwMode="auto">
          <a:xfrm rot="10799063">
            <a:off x="2449513" y="925513"/>
            <a:ext cx="669925" cy="2857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87" name="Line 139"/>
          <p:cNvSpPr>
            <a:spLocks noChangeShapeType="1"/>
          </p:cNvSpPr>
          <p:nvPr/>
        </p:nvSpPr>
        <p:spPr bwMode="auto">
          <a:xfrm>
            <a:off x="2393950" y="963613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88" name="Line 140"/>
          <p:cNvSpPr>
            <a:spLocks noChangeShapeType="1"/>
          </p:cNvSpPr>
          <p:nvPr/>
        </p:nvSpPr>
        <p:spPr bwMode="auto">
          <a:xfrm>
            <a:off x="2484438" y="868363"/>
            <a:ext cx="1587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89" name="Line 141"/>
          <p:cNvSpPr>
            <a:spLocks noChangeShapeType="1"/>
          </p:cNvSpPr>
          <p:nvPr/>
        </p:nvSpPr>
        <p:spPr bwMode="auto">
          <a:xfrm>
            <a:off x="3084513" y="963613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90" name="Line 142"/>
          <p:cNvSpPr>
            <a:spLocks noChangeShapeType="1"/>
          </p:cNvSpPr>
          <p:nvPr/>
        </p:nvSpPr>
        <p:spPr bwMode="auto">
          <a:xfrm>
            <a:off x="3084513" y="868363"/>
            <a:ext cx="1587" cy="952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91" name="Line 143"/>
          <p:cNvSpPr>
            <a:spLocks noChangeShapeType="1"/>
          </p:cNvSpPr>
          <p:nvPr/>
        </p:nvSpPr>
        <p:spPr bwMode="auto">
          <a:xfrm>
            <a:off x="2484438" y="1176338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92" name="Line 144"/>
          <p:cNvSpPr>
            <a:spLocks noChangeShapeType="1"/>
          </p:cNvSpPr>
          <p:nvPr/>
        </p:nvSpPr>
        <p:spPr bwMode="auto">
          <a:xfrm>
            <a:off x="2393950" y="1176338"/>
            <a:ext cx="904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93" name="Line 145"/>
          <p:cNvSpPr>
            <a:spLocks noChangeShapeType="1"/>
          </p:cNvSpPr>
          <p:nvPr/>
        </p:nvSpPr>
        <p:spPr bwMode="auto">
          <a:xfrm>
            <a:off x="3084513" y="1176338"/>
            <a:ext cx="96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794" name="Line 146"/>
          <p:cNvSpPr>
            <a:spLocks noChangeShapeType="1"/>
          </p:cNvSpPr>
          <p:nvPr/>
        </p:nvSpPr>
        <p:spPr bwMode="auto">
          <a:xfrm>
            <a:off x="3084513" y="1176338"/>
            <a:ext cx="1587" cy="904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795" name="Group 147"/>
          <p:cNvGrpSpPr>
            <a:grpSpLocks/>
          </p:cNvGrpSpPr>
          <p:nvPr/>
        </p:nvGrpSpPr>
        <p:grpSpPr bwMode="auto">
          <a:xfrm>
            <a:off x="4037013" y="869950"/>
            <a:ext cx="787400" cy="398463"/>
            <a:chOff x="2543" y="548"/>
            <a:chExt cx="496" cy="251"/>
          </a:xfrm>
        </p:grpSpPr>
        <p:sp>
          <p:nvSpPr>
            <p:cNvPr id="1051796" name="Rectangle 148"/>
            <p:cNvSpPr>
              <a:spLocks noChangeArrowheads="1"/>
            </p:cNvSpPr>
            <p:nvPr/>
          </p:nvSpPr>
          <p:spPr bwMode="auto">
            <a:xfrm rot="10799063">
              <a:off x="2578" y="585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97" name="Line 149"/>
            <p:cNvSpPr>
              <a:spLocks noChangeShapeType="1"/>
            </p:cNvSpPr>
            <p:nvPr/>
          </p:nvSpPr>
          <p:spPr bwMode="auto">
            <a:xfrm>
              <a:off x="2543" y="608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98" name="Line 150"/>
            <p:cNvSpPr>
              <a:spLocks noChangeShapeType="1"/>
            </p:cNvSpPr>
            <p:nvPr/>
          </p:nvSpPr>
          <p:spPr bwMode="auto">
            <a:xfrm>
              <a:off x="2601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799" name="Line 151"/>
            <p:cNvSpPr>
              <a:spLocks noChangeShapeType="1"/>
            </p:cNvSpPr>
            <p:nvPr/>
          </p:nvSpPr>
          <p:spPr bwMode="auto">
            <a:xfrm>
              <a:off x="2979" y="60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0" name="Line 152"/>
            <p:cNvSpPr>
              <a:spLocks noChangeShapeType="1"/>
            </p:cNvSpPr>
            <p:nvPr/>
          </p:nvSpPr>
          <p:spPr bwMode="auto">
            <a:xfrm>
              <a:off x="2979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1" name="Line 153"/>
            <p:cNvSpPr>
              <a:spLocks noChangeShapeType="1"/>
            </p:cNvSpPr>
            <p:nvPr/>
          </p:nvSpPr>
          <p:spPr bwMode="auto">
            <a:xfrm>
              <a:off x="2601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2" name="Line 154"/>
            <p:cNvSpPr>
              <a:spLocks noChangeShapeType="1"/>
            </p:cNvSpPr>
            <p:nvPr/>
          </p:nvSpPr>
          <p:spPr bwMode="auto">
            <a:xfrm>
              <a:off x="2543" y="742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3" name="Line 155"/>
            <p:cNvSpPr>
              <a:spLocks noChangeShapeType="1"/>
            </p:cNvSpPr>
            <p:nvPr/>
          </p:nvSpPr>
          <p:spPr bwMode="auto">
            <a:xfrm>
              <a:off x="2979" y="742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4" name="Line 156"/>
            <p:cNvSpPr>
              <a:spLocks noChangeShapeType="1"/>
            </p:cNvSpPr>
            <p:nvPr/>
          </p:nvSpPr>
          <p:spPr bwMode="auto">
            <a:xfrm>
              <a:off x="2979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805" name="Group 157"/>
          <p:cNvGrpSpPr>
            <a:grpSpLocks/>
          </p:cNvGrpSpPr>
          <p:nvPr/>
        </p:nvGrpSpPr>
        <p:grpSpPr bwMode="auto">
          <a:xfrm>
            <a:off x="6507163" y="869950"/>
            <a:ext cx="787400" cy="398463"/>
            <a:chOff x="4099" y="548"/>
            <a:chExt cx="496" cy="251"/>
          </a:xfrm>
        </p:grpSpPr>
        <p:sp>
          <p:nvSpPr>
            <p:cNvPr id="1051806" name="Rectangle 158"/>
            <p:cNvSpPr>
              <a:spLocks noChangeArrowheads="1"/>
            </p:cNvSpPr>
            <p:nvPr/>
          </p:nvSpPr>
          <p:spPr bwMode="auto">
            <a:xfrm rot="10799063">
              <a:off x="4133" y="584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7" name="Line 159"/>
            <p:cNvSpPr>
              <a:spLocks noChangeShapeType="1"/>
            </p:cNvSpPr>
            <p:nvPr/>
          </p:nvSpPr>
          <p:spPr bwMode="auto">
            <a:xfrm>
              <a:off x="4099" y="60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8" name="Line 160"/>
            <p:cNvSpPr>
              <a:spLocks noChangeShapeType="1"/>
            </p:cNvSpPr>
            <p:nvPr/>
          </p:nvSpPr>
          <p:spPr bwMode="auto">
            <a:xfrm>
              <a:off x="4156" y="548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09" name="Line 161"/>
            <p:cNvSpPr>
              <a:spLocks noChangeShapeType="1"/>
            </p:cNvSpPr>
            <p:nvPr/>
          </p:nvSpPr>
          <p:spPr bwMode="auto">
            <a:xfrm>
              <a:off x="4534" y="60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0" name="Line 162"/>
            <p:cNvSpPr>
              <a:spLocks noChangeShapeType="1"/>
            </p:cNvSpPr>
            <p:nvPr/>
          </p:nvSpPr>
          <p:spPr bwMode="auto">
            <a:xfrm>
              <a:off x="4534" y="548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1" name="Line 163"/>
            <p:cNvSpPr>
              <a:spLocks noChangeShapeType="1"/>
            </p:cNvSpPr>
            <p:nvPr/>
          </p:nvSpPr>
          <p:spPr bwMode="auto">
            <a:xfrm>
              <a:off x="4156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2" name="Line 164"/>
            <p:cNvSpPr>
              <a:spLocks noChangeShapeType="1"/>
            </p:cNvSpPr>
            <p:nvPr/>
          </p:nvSpPr>
          <p:spPr bwMode="auto">
            <a:xfrm>
              <a:off x="4099" y="742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3" name="Line 165"/>
            <p:cNvSpPr>
              <a:spLocks noChangeShapeType="1"/>
            </p:cNvSpPr>
            <p:nvPr/>
          </p:nvSpPr>
          <p:spPr bwMode="auto">
            <a:xfrm>
              <a:off x="4534" y="742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4" name="Line 166"/>
            <p:cNvSpPr>
              <a:spLocks noChangeShapeType="1"/>
            </p:cNvSpPr>
            <p:nvPr/>
          </p:nvSpPr>
          <p:spPr bwMode="auto">
            <a:xfrm>
              <a:off x="4534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815" name="Group 167"/>
          <p:cNvGrpSpPr>
            <a:grpSpLocks/>
          </p:cNvGrpSpPr>
          <p:nvPr/>
        </p:nvGrpSpPr>
        <p:grpSpPr bwMode="auto">
          <a:xfrm>
            <a:off x="5681663" y="869950"/>
            <a:ext cx="787400" cy="398463"/>
            <a:chOff x="3579" y="548"/>
            <a:chExt cx="496" cy="251"/>
          </a:xfrm>
        </p:grpSpPr>
        <p:sp>
          <p:nvSpPr>
            <p:cNvPr id="1051816" name="Rectangle 168"/>
            <p:cNvSpPr>
              <a:spLocks noChangeArrowheads="1"/>
            </p:cNvSpPr>
            <p:nvPr/>
          </p:nvSpPr>
          <p:spPr bwMode="auto">
            <a:xfrm rot="10799063">
              <a:off x="3614" y="584"/>
              <a:ext cx="422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7" name="Line 169"/>
            <p:cNvSpPr>
              <a:spLocks noChangeShapeType="1"/>
            </p:cNvSpPr>
            <p:nvPr/>
          </p:nvSpPr>
          <p:spPr bwMode="auto">
            <a:xfrm>
              <a:off x="3579" y="60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8" name="Line 170"/>
            <p:cNvSpPr>
              <a:spLocks noChangeShapeType="1"/>
            </p:cNvSpPr>
            <p:nvPr/>
          </p:nvSpPr>
          <p:spPr bwMode="auto">
            <a:xfrm>
              <a:off x="3636" y="548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19" name="Line 171"/>
            <p:cNvSpPr>
              <a:spLocks noChangeShapeType="1"/>
            </p:cNvSpPr>
            <p:nvPr/>
          </p:nvSpPr>
          <p:spPr bwMode="auto">
            <a:xfrm>
              <a:off x="4014" y="60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0" name="Line 172"/>
            <p:cNvSpPr>
              <a:spLocks noChangeShapeType="1"/>
            </p:cNvSpPr>
            <p:nvPr/>
          </p:nvSpPr>
          <p:spPr bwMode="auto">
            <a:xfrm>
              <a:off x="4014" y="548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1" name="Line 173"/>
            <p:cNvSpPr>
              <a:spLocks noChangeShapeType="1"/>
            </p:cNvSpPr>
            <p:nvPr/>
          </p:nvSpPr>
          <p:spPr bwMode="auto">
            <a:xfrm>
              <a:off x="3636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2" name="Line 174"/>
            <p:cNvSpPr>
              <a:spLocks noChangeShapeType="1"/>
            </p:cNvSpPr>
            <p:nvPr/>
          </p:nvSpPr>
          <p:spPr bwMode="auto">
            <a:xfrm>
              <a:off x="3579" y="742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3" name="Line 175"/>
            <p:cNvSpPr>
              <a:spLocks noChangeShapeType="1"/>
            </p:cNvSpPr>
            <p:nvPr/>
          </p:nvSpPr>
          <p:spPr bwMode="auto">
            <a:xfrm>
              <a:off x="4014" y="742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4" name="Line 176"/>
            <p:cNvSpPr>
              <a:spLocks noChangeShapeType="1"/>
            </p:cNvSpPr>
            <p:nvPr/>
          </p:nvSpPr>
          <p:spPr bwMode="auto">
            <a:xfrm>
              <a:off x="4014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825" name="Group 177"/>
          <p:cNvGrpSpPr>
            <a:grpSpLocks/>
          </p:cNvGrpSpPr>
          <p:nvPr/>
        </p:nvGrpSpPr>
        <p:grpSpPr bwMode="auto">
          <a:xfrm>
            <a:off x="4859338" y="869950"/>
            <a:ext cx="787400" cy="398463"/>
            <a:chOff x="3061" y="548"/>
            <a:chExt cx="496" cy="251"/>
          </a:xfrm>
        </p:grpSpPr>
        <p:sp>
          <p:nvSpPr>
            <p:cNvPr id="1051826" name="Rectangle 178"/>
            <p:cNvSpPr>
              <a:spLocks noChangeArrowheads="1"/>
            </p:cNvSpPr>
            <p:nvPr/>
          </p:nvSpPr>
          <p:spPr bwMode="auto">
            <a:xfrm rot="10799063">
              <a:off x="3096" y="585"/>
              <a:ext cx="422" cy="17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7" name="Line 179"/>
            <p:cNvSpPr>
              <a:spLocks noChangeShapeType="1"/>
            </p:cNvSpPr>
            <p:nvPr/>
          </p:nvSpPr>
          <p:spPr bwMode="auto">
            <a:xfrm>
              <a:off x="3061" y="608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8" name="Line 180"/>
            <p:cNvSpPr>
              <a:spLocks noChangeShapeType="1"/>
            </p:cNvSpPr>
            <p:nvPr/>
          </p:nvSpPr>
          <p:spPr bwMode="auto">
            <a:xfrm>
              <a:off x="3119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29" name="Line 181"/>
            <p:cNvSpPr>
              <a:spLocks noChangeShapeType="1"/>
            </p:cNvSpPr>
            <p:nvPr/>
          </p:nvSpPr>
          <p:spPr bwMode="auto">
            <a:xfrm>
              <a:off x="3497" y="608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0" name="Line 182"/>
            <p:cNvSpPr>
              <a:spLocks noChangeShapeType="1"/>
            </p:cNvSpPr>
            <p:nvPr/>
          </p:nvSpPr>
          <p:spPr bwMode="auto">
            <a:xfrm>
              <a:off x="3497" y="548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1" name="Line 183"/>
            <p:cNvSpPr>
              <a:spLocks noChangeShapeType="1"/>
            </p:cNvSpPr>
            <p:nvPr/>
          </p:nvSpPr>
          <p:spPr bwMode="auto">
            <a:xfrm>
              <a:off x="3119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2" name="Line 184"/>
            <p:cNvSpPr>
              <a:spLocks noChangeShapeType="1"/>
            </p:cNvSpPr>
            <p:nvPr/>
          </p:nvSpPr>
          <p:spPr bwMode="auto">
            <a:xfrm>
              <a:off x="3061" y="742"/>
              <a:ext cx="5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3" name="Line 185"/>
            <p:cNvSpPr>
              <a:spLocks noChangeShapeType="1"/>
            </p:cNvSpPr>
            <p:nvPr/>
          </p:nvSpPr>
          <p:spPr bwMode="auto">
            <a:xfrm>
              <a:off x="3497" y="742"/>
              <a:ext cx="6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4" name="Line 186"/>
            <p:cNvSpPr>
              <a:spLocks noChangeShapeType="1"/>
            </p:cNvSpPr>
            <p:nvPr/>
          </p:nvSpPr>
          <p:spPr bwMode="auto">
            <a:xfrm>
              <a:off x="3497" y="742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835" name="Group 187"/>
          <p:cNvGrpSpPr>
            <a:grpSpLocks/>
          </p:cNvGrpSpPr>
          <p:nvPr/>
        </p:nvGrpSpPr>
        <p:grpSpPr bwMode="auto">
          <a:xfrm>
            <a:off x="3216275" y="868363"/>
            <a:ext cx="787400" cy="398462"/>
            <a:chOff x="2026" y="547"/>
            <a:chExt cx="496" cy="251"/>
          </a:xfrm>
        </p:grpSpPr>
        <p:sp>
          <p:nvSpPr>
            <p:cNvPr id="1051836" name="Rectangle 188"/>
            <p:cNvSpPr>
              <a:spLocks noChangeArrowheads="1"/>
            </p:cNvSpPr>
            <p:nvPr/>
          </p:nvSpPr>
          <p:spPr bwMode="auto">
            <a:xfrm rot="10799063">
              <a:off x="2060" y="583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7" name="Line 189"/>
            <p:cNvSpPr>
              <a:spLocks noChangeShapeType="1"/>
            </p:cNvSpPr>
            <p:nvPr/>
          </p:nvSpPr>
          <p:spPr bwMode="auto">
            <a:xfrm>
              <a:off x="2026" y="60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8" name="Line 190"/>
            <p:cNvSpPr>
              <a:spLocks noChangeShapeType="1"/>
            </p:cNvSpPr>
            <p:nvPr/>
          </p:nvSpPr>
          <p:spPr bwMode="auto">
            <a:xfrm>
              <a:off x="2083" y="547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39" name="Line 191"/>
            <p:cNvSpPr>
              <a:spLocks noChangeShapeType="1"/>
            </p:cNvSpPr>
            <p:nvPr/>
          </p:nvSpPr>
          <p:spPr bwMode="auto">
            <a:xfrm>
              <a:off x="2461" y="60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0" name="Line 192"/>
            <p:cNvSpPr>
              <a:spLocks noChangeShapeType="1"/>
            </p:cNvSpPr>
            <p:nvPr/>
          </p:nvSpPr>
          <p:spPr bwMode="auto">
            <a:xfrm>
              <a:off x="2461" y="547"/>
              <a:ext cx="1" cy="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1" name="Line 193"/>
            <p:cNvSpPr>
              <a:spLocks noChangeShapeType="1"/>
            </p:cNvSpPr>
            <p:nvPr/>
          </p:nvSpPr>
          <p:spPr bwMode="auto">
            <a:xfrm>
              <a:off x="2083" y="741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2" name="Line 194"/>
            <p:cNvSpPr>
              <a:spLocks noChangeShapeType="1"/>
            </p:cNvSpPr>
            <p:nvPr/>
          </p:nvSpPr>
          <p:spPr bwMode="auto">
            <a:xfrm>
              <a:off x="2026" y="741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3" name="Line 195"/>
            <p:cNvSpPr>
              <a:spLocks noChangeShapeType="1"/>
            </p:cNvSpPr>
            <p:nvPr/>
          </p:nvSpPr>
          <p:spPr bwMode="auto">
            <a:xfrm>
              <a:off x="2461" y="741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4" name="Line 196"/>
            <p:cNvSpPr>
              <a:spLocks noChangeShapeType="1"/>
            </p:cNvSpPr>
            <p:nvPr/>
          </p:nvSpPr>
          <p:spPr bwMode="auto">
            <a:xfrm>
              <a:off x="2461" y="741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845" name="Group 197"/>
          <p:cNvGrpSpPr>
            <a:grpSpLocks/>
          </p:cNvGrpSpPr>
          <p:nvPr/>
        </p:nvGrpSpPr>
        <p:grpSpPr bwMode="auto">
          <a:xfrm>
            <a:off x="1651000" y="219075"/>
            <a:ext cx="198438" cy="212725"/>
            <a:chOff x="1040" y="138"/>
            <a:chExt cx="125" cy="134"/>
          </a:xfrm>
        </p:grpSpPr>
        <p:sp>
          <p:nvSpPr>
            <p:cNvPr id="1051846" name="Line 198"/>
            <p:cNvSpPr>
              <a:spLocks noChangeShapeType="1"/>
            </p:cNvSpPr>
            <p:nvPr/>
          </p:nvSpPr>
          <p:spPr bwMode="auto">
            <a:xfrm flipV="1">
              <a:off x="1040" y="239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7" name="Line 199"/>
            <p:cNvSpPr>
              <a:spLocks noChangeShapeType="1"/>
            </p:cNvSpPr>
            <p:nvPr/>
          </p:nvSpPr>
          <p:spPr bwMode="auto">
            <a:xfrm flipV="1">
              <a:off x="1071" y="205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8" name="Line 200"/>
            <p:cNvSpPr>
              <a:spLocks noChangeShapeType="1"/>
            </p:cNvSpPr>
            <p:nvPr/>
          </p:nvSpPr>
          <p:spPr bwMode="auto">
            <a:xfrm flipV="1">
              <a:off x="1103" y="17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849" name="Line 201"/>
            <p:cNvSpPr>
              <a:spLocks noChangeShapeType="1"/>
            </p:cNvSpPr>
            <p:nvPr/>
          </p:nvSpPr>
          <p:spPr bwMode="auto">
            <a:xfrm flipV="1">
              <a:off x="1134" y="138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850" name="Line 202"/>
          <p:cNvSpPr>
            <a:spLocks noChangeShapeType="1"/>
          </p:cNvSpPr>
          <p:nvPr/>
        </p:nvSpPr>
        <p:spPr bwMode="auto">
          <a:xfrm>
            <a:off x="893763" y="24415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1" name="Line 203"/>
          <p:cNvSpPr>
            <a:spLocks noChangeShapeType="1"/>
          </p:cNvSpPr>
          <p:nvPr/>
        </p:nvSpPr>
        <p:spPr bwMode="auto">
          <a:xfrm>
            <a:off x="904875" y="2476500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2" name="Line 204"/>
          <p:cNvSpPr>
            <a:spLocks noChangeShapeType="1"/>
          </p:cNvSpPr>
          <p:nvPr/>
        </p:nvSpPr>
        <p:spPr bwMode="auto">
          <a:xfrm>
            <a:off x="868363" y="251301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3" name="Line 205"/>
          <p:cNvSpPr>
            <a:spLocks noChangeShapeType="1"/>
          </p:cNvSpPr>
          <p:nvPr/>
        </p:nvSpPr>
        <p:spPr bwMode="auto">
          <a:xfrm>
            <a:off x="904875" y="2549525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4" name="Line 206"/>
          <p:cNvSpPr>
            <a:spLocks noChangeShapeType="1"/>
          </p:cNvSpPr>
          <p:nvPr/>
        </p:nvSpPr>
        <p:spPr bwMode="auto">
          <a:xfrm>
            <a:off x="868363" y="25844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5" name="Line 207"/>
          <p:cNvSpPr>
            <a:spLocks noChangeShapeType="1"/>
          </p:cNvSpPr>
          <p:nvPr/>
        </p:nvSpPr>
        <p:spPr bwMode="auto">
          <a:xfrm>
            <a:off x="904875" y="2620963"/>
            <a:ext cx="96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6" name="Line 208"/>
          <p:cNvSpPr>
            <a:spLocks noChangeShapeType="1"/>
          </p:cNvSpPr>
          <p:nvPr/>
        </p:nvSpPr>
        <p:spPr bwMode="auto">
          <a:xfrm>
            <a:off x="898525" y="2657475"/>
            <a:ext cx="103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7" name="Line 209"/>
          <p:cNvSpPr>
            <a:spLocks noChangeShapeType="1"/>
          </p:cNvSpPr>
          <p:nvPr/>
        </p:nvSpPr>
        <p:spPr bwMode="auto">
          <a:xfrm>
            <a:off x="868363" y="26924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8" name="Line 210"/>
          <p:cNvSpPr>
            <a:spLocks noChangeShapeType="1"/>
          </p:cNvSpPr>
          <p:nvPr/>
        </p:nvSpPr>
        <p:spPr bwMode="auto">
          <a:xfrm>
            <a:off x="895350" y="2728913"/>
            <a:ext cx="1063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59" name="Line 211"/>
          <p:cNvSpPr>
            <a:spLocks noChangeShapeType="1"/>
          </p:cNvSpPr>
          <p:nvPr/>
        </p:nvSpPr>
        <p:spPr bwMode="auto">
          <a:xfrm>
            <a:off x="868363" y="276542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0" name="Line 212"/>
          <p:cNvSpPr>
            <a:spLocks noChangeShapeType="1"/>
          </p:cNvSpPr>
          <p:nvPr/>
        </p:nvSpPr>
        <p:spPr bwMode="auto">
          <a:xfrm>
            <a:off x="889000" y="2800350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1" name="Line 213"/>
          <p:cNvSpPr>
            <a:spLocks noChangeShapeType="1"/>
          </p:cNvSpPr>
          <p:nvPr/>
        </p:nvSpPr>
        <p:spPr bwMode="auto">
          <a:xfrm>
            <a:off x="868363" y="2836863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2" name="Line 214"/>
          <p:cNvSpPr>
            <a:spLocks noChangeShapeType="1"/>
          </p:cNvSpPr>
          <p:nvPr/>
        </p:nvSpPr>
        <p:spPr bwMode="auto">
          <a:xfrm>
            <a:off x="868363" y="28733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3" name="Line 215"/>
          <p:cNvSpPr>
            <a:spLocks noChangeShapeType="1"/>
          </p:cNvSpPr>
          <p:nvPr/>
        </p:nvSpPr>
        <p:spPr bwMode="auto">
          <a:xfrm>
            <a:off x="930275" y="27114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4" name="Line 216"/>
          <p:cNvSpPr>
            <a:spLocks noChangeShapeType="1"/>
          </p:cNvSpPr>
          <p:nvPr/>
        </p:nvSpPr>
        <p:spPr bwMode="auto">
          <a:xfrm>
            <a:off x="930275" y="27463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5" name="Line 217"/>
          <p:cNvSpPr>
            <a:spLocks noChangeShapeType="1"/>
          </p:cNvSpPr>
          <p:nvPr/>
        </p:nvSpPr>
        <p:spPr bwMode="auto">
          <a:xfrm>
            <a:off x="930275" y="27828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6" name="Line 218"/>
          <p:cNvSpPr>
            <a:spLocks noChangeShapeType="1"/>
          </p:cNvSpPr>
          <p:nvPr/>
        </p:nvSpPr>
        <p:spPr bwMode="auto">
          <a:xfrm>
            <a:off x="930275" y="281940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7" name="Line 219"/>
          <p:cNvSpPr>
            <a:spLocks noChangeShapeType="1"/>
          </p:cNvSpPr>
          <p:nvPr/>
        </p:nvSpPr>
        <p:spPr bwMode="auto">
          <a:xfrm>
            <a:off x="930275" y="285432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8" name="Line 220"/>
          <p:cNvSpPr>
            <a:spLocks noChangeShapeType="1"/>
          </p:cNvSpPr>
          <p:nvPr/>
        </p:nvSpPr>
        <p:spPr bwMode="auto">
          <a:xfrm>
            <a:off x="893763" y="24415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69" name="Line 221"/>
          <p:cNvSpPr>
            <a:spLocks noChangeShapeType="1"/>
          </p:cNvSpPr>
          <p:nvPr/>
        </p:nvSpPr>
        <p:spPr bwMode="auto">
          <a:xfrm>
            <a:off x="904875" y="2405063"/>
            <a:ext cx="96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0" name="Line 222"/>
          <p:cNvSpPr>
            <a:spLocks noChangeShapeType="1"/>
          </p:cNvSpPr>
          <p:nvPr/>
        </p:nvSpPr>
        <p:spPr bwMode="auto">
          <a:xfrm>
            <a:off x="868363" y="23685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1" name="Line 223"/>
          <p:cNvSpPr>
            <a:spLocks noChangeShapeType="1"/>
          </p:cNvSpPr>
          <p:nvPr/>
        </p:nvSpPr>
        <p:spPr bwMode="auto">
          <a:xfrm>
            <a:off x="893763" y="22971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2" name="Line 224"/>
          <p:cNvSpPr>
            <a:spLocks noChangeShapeType="1"/>
          </p:cNvSpPr>
          <p:nvPr/>
        </p:nvSpPr>
        <p:spPr bwMode="auto">
          <a:xfrm>
            <a:off x="904875" y="2332038"/>
            <a:ext cx="96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3" name="Line 225"/>
          <p:cNvSpPr>
            <a:spLocks noChangeShapeType="1"/>
          </p:cNvSpPr>
          <p:nvPr/>
        </p:nvSpPr>
        <p:spPr bwMode="auto">
          <a:xfrm>
            <a:off x="893763" y="22971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4" name="Line 226"/>
          <p:cNvSpPr>
            <a:spLocks noChangeShapeType="1"/>
          </p:cNvSpPr>
          <p:nvPr/>
        </p:nvSpPr>
        <p:spPr bwMode="auto">
          <a:xfrm>
            <a:off x="904875" y="2260600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5" name="Line 227"/>
          <p:cNvSpPr>
            <a:spLocks noChangeShapeType="1"/>
          </p:cNvSpPr>
          <p:nvPr/>
        </p:nvSpPr>
        <p:spPr bwMode="auto">
          <a:xfrm>
            <a:off x="868363" y="22240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6" name="Line 228"/>
          <p:cNvSpPr>
            <a:spLocks noChangeShapeType="1"/>
          </p:cNvSpPr>
          <p:nvPr/>
        </p:nvSpPr>
        <p:spPr bwMode="auto">
          <a:xfrm>
            <a:off x="711200" y="2160588"/>
            <a:ext cx="92852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7" name="Line 229"/>
          <p:cNvSpPr>
            <a:spLocks noChangeShapeType="1"/>
          </p:cNvSpPr>
          <p:nvPr/>
        </p:nvSpPr>
        <p:spPr bwMode="auto">
          <a:xfrm>
            <a:off x="893763" y="18796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8" name="Line 230"/>
          <p:cNvSpPr>
            <a:spLocks noChangeShapeType="1"/>
          </p:cNvSpPr>
          <p:nvPr/>
        </p:nvSpPr>
        <p:spPr bwMode="auto">
          <a:xfrm>
            <a:off x="904875" y="1843088"/>
            <a:ext cx="96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79" name="Line 231"/>
          <p:cNvSpPr>
            <a:spLocks noChangeShapeType="1"/>
          </p:cNvSpPr>
          <p:nvPr/>
        </p:nvSpPr>
        <p:spPr bwMode="auto">
          <a:xfrm>
            <a:off x="868363" y="1806575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0" name="Line 232"/>
          <p:cNvSpPr>
            <a:spLocks noChangeShapeType="1"/>
          </p:cNvSpPr>
          <p:nvPr/>
        </p:nvSpPr>
        <p:spPr bwMode="auto">
          <a:xfrm>
            <a:off x="904875" y="1771650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1" name="Line 233"/>
          <p:cNvSpPr>
            <a:spLocks noChangeShapeType="1"/>
          </p:cNvSpPr>
          <p:nvPr/>
        </p:nvSpPr>
        <p:spPr bwMode="auto">
          <a:xfrm>
            <a:off x="868363" y="17351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2" name="Line 234"/>
          <p:cNvSpPr>
            <a:spLocks noChangeShapeType="1"/>
          </p:cNvSpPr>
          <p:nvPr/>
        </p:nvSpPr>
        <p:spPr bwMode="auto">
          <a:xfrm>
            <a:off x="904875" y="1698625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3" name="Line 235"/>
          <p:cNvSpPr>
            <a:spLocks noChangeShapeType="1"/>
          </p:cNvSpPr>
          <p:nvPr/>
        </p:nvSpPr>
        <p:spPr bwMode="auto">
          <a:xfrm>
            <a:off x="898525" y="1663700"/>
            <a:ext cx="103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4" name="Line 236"/>
          <p:cNvSpPr>
            <a:spLocks noChangeShapeType="1"/>
          </p:cNvSpPr>
          <p:nvPr/>
        </p:nvSpPr>
        <p:spPr bwMode="auto">
          <a:xfrm>
            <a:off x="868363" y="162718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5" name="Line 237"/>
          <p:cNvSpPr>
            <a:spLocks noChangeShapeType="1"/>
          </p:cNvSpPr>
          <p:nvPr/>
        </p:nvSpPr>
        <p:spPr bwMode="auto">
          <a:xfrm>
            <a:off x="895350" y="1590675"/>
            <a:ext cx="1063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6" name="Line 238"/>
          <p:cNvSpPr>
            <a:spLocks noChangeShapeType="1"/>
          </p:cNvSpPr>
          <p:nvPr/>
        </p:nvSpPr>
        <p:spPr bwMode="auto">
          <a:xfrm>
            <a:off x="868363" y="155575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7" name="Line 239"/>
          <p:cNvSpPr>
            <a:spLocks noChangeShapeType="1"/>
          </p:cNvSpPr>
          <p:nvPr/>
        </p:nvSpPr>
        <p:spPr bwMode="auto">
          <a:xfrm>
            <a:off x="889000" y="1519238"/>
            <a:ext cx="112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8" name="Line 240"/>
          <p:cNvSpPr>
            <a:spLocks noChangeShapeType="1"/>
          </p:cNvSpPr>
          <p:nvPr/>
        </p:nvSpPr>
        <p:spPr bwMode="auto">
          <a:xfrm>
            <a:off x="868363" y="1482725"/>
            <a:ext cx="888206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89" name="Line 241"/>
          <p:cNvSpPr>
            <a:spLocks noChangeShapeType="1"/>
          </p:cNvSpPr>
          <p:nvPr/>
        </p:nvSpPr>
        <p:spPr bwMode="auto">
          <a:xfrm>
            <a:off x="868363" y="14478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0" name="Line 242"/>
          <p:cNvSpPr>
            <a:spLocks noChangeShapeType="1"/>
          </p:cNvSpPr>
          <p:nvPr/>
        </p:nvSpPr>
        <p:spPr bwMode="auto">
          <a:xfrm>
            <a:off x="930275" y="160972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1" name="Line 243"/>
          <p:cNvSpPr>
            <a:spLocks noChangeShapeType="1"/>
          </p:cNvSpPr>
          <p:nvPr/>
        </p:nvSpPr>
        <p:spPr bwMode="auto">
          <a:xfrm>
            <a:off x="930275" y="157321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2" name="Line 244"/>
          <p:cNvSpPr>
            <a:spLocks noChangeShapeType="1"/>
          </p:cNvSpPr>
          <p:nvPr/>
        </p:nvSpPr>
        <p:spPr bwMode="auto">
          <a:xfrm>
            <a:off x="930275" y="153670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3" name="Line 245"/>
          <p:cNvSpPr>
            <a:spLocks noChangeShapeType="1"/>
          </p:cNvSpPr>
          <p:nvPr/>
        </p:nvSpPr>
        <p:spPr bwMode="auto">
          <a:xfrm>
            <a:off x="930275" y="15017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4" name="Line 246"/>
          <p:cNvSpPr>
            <a:spLocks noChangeShapeType="1"/>
          </p:cNvSpPr>
          <p:nvPr/>
        </p:nvSpPr>
        <p:spPr bwMode="auto">
          <a:xfrm>
            <a:off x="930275" y="146526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5" name="Line 247"/>
          <p:cNvSpPr>
            <a:spLocks noChangeShapeType="1"/>
          </p:cNvSpPr>
          <p:nvPr/>
        </p:nvSpPr>
        <p:spPr bwMode="auto">
          <a:xfrm>
            <a:off x="893763" y="18796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6" name="Line 248"/>
          <p:cNvSpPr>
            <a:spLocks noChangeShapeType="1"/>
          </p:cNvSpPr>
          <p:nvPr/>
        </p:nvSpPr>
        <p:spPr bwMode="auto">
          <a:xfrm>
            <a:off x="904875" y="1914525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7" name="Line 249"/>
          <p:cNvSpPr>
            <a:spLocks noChangeShapeType="1"/>
          </p:cNvSpPr>
          <p:nvPr/>
        </p:nvSpPr>
        <p:spPr bwMode="auto">
          <a:xfrm>
            <a:off x="868363" y="1951038"/>
            <a:ext cx="133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8" name="Line 250"/>
          <p:cNvSpPr>
            <a:spLocks noChangeShapeType="1"/>
          </p:cNvSpPr>
          <p:nvPr/>
        </p:nvSpPr>
        <p:spPr bwMode="auto">
          <a:xfrm>
            <a:off x="893763" y="20224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899" name="Line 251"/>
          <p:cNvSpPr>
            <a:spLocks noChangeShapeType="1"/>
          </p:cNvSpPr>
          <p:nvPr/>
        </p:nvSpPr>
        <p:spPr bwMode="auto">
          <a:xfrm>
            <a:off x="904875" y="1987550"/>
            <a:ext cx="968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0" name="Line 252"/>
          <p:cNvSpPr>
            <a:spLocks noChangeShapeType="1"/>
          </p:cNvSpPr>
          <p:nvPr/>
        </p:nvSpPr>
        <p:spPr bwMode="auto">
          <a:xfrm>
            <a:off x="893763" y="20224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1" name="Line 253"/>
          <p:cNvSpPr>
            <a:spLocks noChangeShapeType="1"/>
          </p:cNvSpPr>
          <p:nvPr/>
        </p:nvSpPr>
        <p:spPr bwMode="auto">
          <a:xfrm>
            <a:off x="904875" y="2058988"/>
            <a:ext cx="968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2" name="Line 254"/>
          <p:cNvSpPr>
            <a:spLocks noChangeShapeType="1"/>
          </p:cNvSpPr>
          <p:nvPr/>
        </p:nvSpPr>
        <p:spPr bwMode="auto">
          <a:xfrm>
            <a:off x="868363" y="2095500"/>
            <a:ext cx="133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3" name="Line 255"/>
          <p:cNvSpPr>
            <a:spLocks noChangeShapeType="1"/>
          </p:cNvSpPr>
          <p:nvPr/>
        </p:nvSpPr>
        <p:spPr bwMode="auto">
          <a:xfrm>
            <a:off x="9750425" y="24415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4" name="Line 256"/>
          <p:cNvSpPr>
            <a:spLocks noChangeShapeType="1"/>
          </p:cNvSpPr>
          <p:nvPr/>
        </p:nvSpPr>
        <p:spPr bwMode="auto">
          <a:xfrm>
            <a:off x="9750425" y="247650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5" name="Line 257"/>
          <p:cNvSpPr>
            <a:spLocks noChangeShapeType="1"/>
          </p:cNvSpPr>
          <p:nvPr/>
        </p:nvSpPr>
        <p:spPr bwMode="auto">
          <a:xfrm>
            <a:off x="9750425" y="251301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6" name="Line 258"/>
          <p:cNvSpPr>
            <a:spLocks noChangeShapeType="1"/>
          </p:cNvSpPr>
          <p:nvPr/>
        </p:nvSpPr>
        <p:spPr bwMode="auto">
          <a:xfrm>
            <a:off x="9750425" y="2549525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7" name="Line 259"/>
          <p:cNvSpPr>
            <a:spLocks noChangeShapeType="1"/>
          </p:cNvSpPr>
          <p:nvPr/>
        </p:nvSpPr>
        <p:spPr bwMode="auto">
          <a:xfrm>
            <a:off x="9750425" y="258445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8" name="Line 260"/>
          <p:cNvSpPr>
            <a:spLocks noChangeShapeType="1"/>
          </p:cNvSpPr>
          <p:nvPr/>
        </p:nvSpPr>
        <p:spPr bwMode="auto">
          <a:xfrm>
            <a:off x="9750425" y="262096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09" name="Line 261"/>
          <p:cNvSpPr>
            <a:spLocks noChangeShapeType="1"/>
          </p:cNvSpPr>
          <p:nvPr/>
        </p:nvSpPr>
        <p:spPr bwMode="auto">
          <a:xfrm>
            <a:off x="9750425" y="2657475"/>
            <a:ext cx="103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0" name="Line 262"/>
          <p:cNvSpPr>
            <a:spLocks noChangeShapeType="1"/>
          </p:cNvSpPr>
          <p:nvPr/>
        </p:nvSpPr>
        <p:spPr bwMode="auto">
          <a:xfrm>
            <a:off x="9750425" y="269240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1" name="Line 263"/>
          <p:cNvSpPr>
            <a:spLocks noChangeShapeType="1"/>
          </p:cNvSpPr>
          <p:nvPr/>
        </p:nvSpPr>
        <p:spPr bwMode="auto">
          <a:xfrm>
            <a:off x="9750425" y="2728913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2" name="Line 264"/>
          <p:cNvSpPr>
            <a:spLocks noChangeShapeType="1"/>
          </p:cNvSpPr>
          <p:nvPr/>
        </p:nvSpPr>
        <p:spPr bwMode="auto">
          <a:xfrm>
            <a:off x="9750425" y="276542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3" name="Line 265"/>
          <p:cNvSpPr>
            <a:spLocks noChangeShapeType="1"/>
          </p:cNvSpPr>
          <p:nvPr/>
        </p:nvSpPr>
        <p:spPr bwMode="auto">
          <a:xfrm>
            <a:off x="9750425" y="2800350"/>
            <a:ext cx="1127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4" name="Line 266"/>
          <p:cNvSpPr>
            <a:spLocks noChangeShapeType="1"/>
          </p:cNvSpPr>
          <p:nvPr/>
        </p:nvSpPr>
        <p:spPr bwMode="auto">
          <a:xfrm>
            <a:off x="9750425" y="2836863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5" name="Line 267"/>
          <p:cNvSpPr>
            <a:spLocks noChangeShapeType="1"/>
          </p:cNvSpPr>
          <p:nvPr/>
        </p:nvSpPr>
        <p:spPr bwMode="auto">
          <a:xfrm>
            <a:off x="9750425" y="287337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6" name="Line 268"/>
          <p:cNvSpPr>
            <a:spLocks noChangeShapeType="1"/>
          </p:cNvSpPr>
          <p:nvPr/>
        </p:nvSpPr>
        <p:spPr bwMode="auto">
          <a:xfrm>
            <a:off x="9750425" y="271145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7" name="Line 269"/>
          <p:cNvSpPr>
            <a:spLocks noChangeShapeType="1"/>
          </p:cNvSpPr>
          <p:nvPr/>
        </p:nvSpPr>
        <p:spPr bwMode="auto">
          <a:xfrm>
            <a:off x="9750425" y="27463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8" name="Line 270"/>
          <p:cNvSpPr>
            <a:spLocks noChangeShapeType="1"/>
          </p:cNvSpPr>
          <p:nvPr/>
        </p:nvSpPr>
        <p:spPr bwMode="auto">
          <a:xfrm>
            <a:off x="9750425" y="2782888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19" name="Line 271"/>
          <p:cNvSpPr>
            <a:spLocks noChangeShapeType="1"/>
          </p:cNvSpPr>
          <p:nvPr/>
        </p:nvSpPr>
        <p:spPr bwMode="auto">
          <a:xfrm>
            <a:off x="9750425" y="281940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0" name="Line 272"/>
          <p:cNvSpPr>
            <a:spLocks noChangeShapeType="1"/>
          </p:cNvSpPr>
          <p:nvPr/>
        </p:nvSpPr>
        <p:spPr bwMode="auto">
          <a:xfrm>
            <a:off x="9750425" y="285432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1" name="Line 273"/>
          <p:cNvSpPr>
            <a:spLocks noChangeShapeType="1"/>
          </p:cNvSpPr>
          <p:nvPr/>
        </p:nvSpPr>
        <p:spPr bwMode="auto">
          <a:xfrm>
            <a:off x="9750425" y="24415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2" name="Line 274"/>
          <p:cNvSpPr>
            <a:spLocks noChangeShapeType="1"/>
          </p:cNvSpPr>
          <p:nvPr/>
        </p:nvSpPr>
        <p:spPr bwMode="auto">
          <a:xfrm>
            <a:off x="9750425" y="2405063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3" name="Line 275"/>
          <p:cNvSpPr>
            <a:spLocks noChangeShapeType="1"/>
          </p:cNvSpPr>
          <p:nvPr/>
        </p:nvSpPr>
        <p:spPr bwMode="auto">
          <a:xfrm>
            <a:off x="9750425" y="236855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4" name="Line 276"/>
          <p:cNvSpPr>
            <a:spLocks noChangeShapeType="1"/>
          </p:cNvSpPr>
          <p:nvPr/>
        </p:nvSpPr>
        <p:spPr bwMode="auto">
          <a:xfrm>
            <a:off x="9750425" y="22971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5" name="Line 277"/>
          <p:cNvSpPr>
            <a:spLocks noChangeShapeType="1"/>
          </p:cNvSpPr>
          <p:nvPr/>
        </p:nvSpPr>
        <p:spPr bwMode="auto">
          <a:xfrm>
            <a:off x="9750425" y="233203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6" name="Line 278"/>
          <p:cNvSpPr>
            <a:spLocks noChangeShapeType="1"/>
          </p:cNvSpPr>
          <p:nvPr/>
        </p:nvSpPr>
        <p:spPr bwMode="auto">
          <a:xfrm>
            <a:off x="9750425" y="22971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7" name="Line 279"/>
          <p:cNvSpPr>
            <a:spLocks noChangeShapeType="1"/>
          </p:cNvSpPr>
          <p:nvPr/>
        </p:nvSpPr>
        <p:spPr bwMode="auto">
          <a:xfrm>
            <a:off x="9750425" y="226060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8" name="Line 280"/>
          <p:cNvSpPr>
            <a:spLocks noChangeShapeType="1"/>
          </p:cNvSpPr>
          <p:nvPr/>
        </p:nvSpPr>
        <p:spPr bwMode="auto">
          <a:xfrm>
            <a:off x="9750425" y="222408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29" name="Line 281"/>
          <p:cNvSpPr>
            <a:spLocks noChangeShapeType="1"/>
          </p:cNvSpPr>
          <p:nvPr/>
        </p:nvSpPr>
        <p:spPr bwMode="auto">
          <a:xfrm>
            <a:off x="9750425" y="18796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0" name="Line 282"/>
          <p:cNvSpPr>
            <a:spLocks noChangeShapeType="1"/>
          </p:cNvSpPr>
          <p:nvPr/>
        </p:nvSpPr>
        <p:spPr bwMode="auto">
          <a:xfrm>
            <a:off x="9750425" y="184308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1" name="Line 283"/>
          <p:cNvSpPr>
            <a:spLocks noChangeShapeType="1"/>
          </p:cNvSpPr>
          <p:nvPr/>
        </p:nvSpPr>
        <p:spPr bwMode="auto">
          <a:xfrm>
            <a:off x="9750425" y="180657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2" name="Line 284"/>
          <p:cNvSpPr>
            <a:spLocks noChangeShapeType="1"/>
          </p:cNvSpPr>
          <p:nvPr/>
        </p:nvSpPr>
        <p:spPr bwMode="auto">
          <a:xfrm>
            <a:off x="9750425" y="177165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3" name="Line 285"/>
          <p:cNvSpPr>
            <a:spLocks noChangeShapeType="1"/>
          </p:cNvSpPr>
          <p:nvPr/>
        </p:nvSpPr>
        <p:spPr bwMode="auto">
          <a:xfrm>
            <a:off x="9750425" y="173513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4" name="Line 286"/>
          <p:cNvSpPr>
            <a:spLocks noChangeShapeType="1"/>
          </p:cNvSpPr>
          <p:nvPr/>
        </p:nvSpPr>
        <p:spPr bwMode="auto">
          <a:xfrm>
            <a:off x="9750425" y="1698625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5" name="Line 287"/>
          <p:cNvSpPr>
            <a:spLocks noChangeShapeType="1"/>
          </p:cNvSpPr>
          <p:nvPr/>
        </p:nvSpPr>
        <p:spPr bwMode="auto">
          <a:xfrm>
            <a:off x="9750425" y="1663700"/>
            <a:ext cx="103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6" name="Line 288"/>
          <p:cNvSpPr>
            <a:spLocks noChangeShapeType="1"/>
          </p:cNvSpPr>
          <p:nvPr/>
        </p:nvSpPr>
        <p:spPr bwMode="auto">
          <a:xfrm>
            <a:off x="9750425" y="162718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7" name="Line 289"/>
          <p:cNvSpPr>
            <a:spLocks noChangeShapeType="1"/>
          </p:cNvSpPr>
          <p:nvPr/>
        </p:nvSpPr>
        <p:spPr bwMode="auto">
          <a:xfrm>
            <a:off x="9750425" y="1590675"/>
            <a:ext cx="1047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8" name="Line 290"/>
          <p:cNvSpPr>
            <a:spLocks noChangeShapeType="1"/>
          </p:cNvSpPr>
          <p:nvPr/>
        </p:nvSpPr>
        <p:spPr bwMode="auto">
          <a:xfrm>
            <a:off x="9750425" y="155575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39" name="Line 291"/>
          <p:cNvSpPr>
            <a:spLocks noChangeShapeType="1"/>
          </p:cNvSpPr>
          <p:nvPr/>
        </p:nvSpPr>
        <p:spPr bwMode="auto">
          <a:xfrm>
            <a:off x="9750425" y="1519238"/>
            <a:ext cx="1127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0" name="Line 292"/>
          <p:cNvSpPr>
            <a:spLocks noChangeShapeType="1"/>
          </p:cNvSpPr>
          <p:nvPr/>
        </p:nvSpPr>
        <p:spPr bwMode="auto">
          <a:xfrm>
            <a:off x="9750425" y="1482725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1" name="Line 293"/>
          <p:cNvSpPr>
            <a:spLocks noChangeShapeType="1"/>
          </p:cNvSpPr>
          <p:nvPr/>
        </p:nvSpPr>
        <p:spPr bwMode="auto">
          <a:xfrm>
            <a:off x="9750425" y="144780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2" name="Line 294"/>
          <p:cNvSpPr>
            <a:spLocks noChangeShapeType="1"/>
          </p:cNvSpPr>
          <p:nvPr/>
        </p:nvSpPr>
        <p:spPr bwMode="auto">
          <a:xfrm>
            <a:off x="9750425" y="160972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3" name="Line 295"/>
          <p:cNvSpPr>
            <a:spLocks noChangeShapeType="1"/>
          </p:cNvSpPr>
          <p:nvPr/>
        </p:nvSpPr>
        <p:spPr bwMode="auto">
          <a:xfrm>
            <a:off x="9750425" y="157321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4" name="Line 296"/>
          <p:cNvSpPr>
            <a:spLocks noChangeShapeType="1"/>
          </p:cNvSpPr>
          <p:nvPr/>
        </p:nvSpPr>
        <p:spPr bwMode="auto">
          <a:xfrm>
            <a:off x="9750425" y="1536700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5" name="Line 297"/>
          <p:cNvSpPr>
            <a:spLocks noChangeShapeType="1"/>
          </p:cNvSpPr>
          <p:nvPr/>
        </p:nvSpPr>
        <p:spPr bwMode="auto">
          <a:xfrm>
            <a:off x="9750425" y="1501775"/>
            <a:ext cx="714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6" name="Line 298"/>
          <p:cNvSpPr>
            <a:spLocks noChangeShapeType="1"/>
          </p:cNvSpPr>
          <p:nvPr/>
        </p:nvSpPr>
        <p:spPr bwMode="auto">
          <a:xfrm>
            <a:off x="9750425" y="1465263"/>
            <a:ext cx="714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7" name="Line 299"/>
          <p:cNvSpPr>
            <a:spLocks noChangeShapeType="1"/>
          </p:cNvSpPr>
          <p:nvPr/>
        </p:nvSpPr>
        <p:spPr bwMode="auto">
          <a:xfrm>
            <a:off x="9750425" y="18796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8" name="Line 300"/>
          <p:cNvSpPr>
            <a:spLocks noChangeShapeType="1"/>
          </p:cNvSpPr>
          <p:nvPr/>
        </p:nvSpPr>
        <p:spPr bwMode="auto">
          <a:xfrm>
            <a:off x="9750425" y="1914525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49" name="Line 301"/>
          <p:cNvSpPr>
            <a:spLocks noChangeShapeType="1"/>
          </p:cNvSpPr>
          <p:nvPr/>
        </p:nvSpPr>
        <p:spPr bwMode="auto">
          <a:xfrm>
            <a:off x="9750425" y="1951038"/>
            <a:ext cx="1317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0" name="Line 302"/>
          <p:cNvSpPr>
            <a:spLocks noChangeShapeType="1"/>
          </p:cNvSpPr>
          <p:nvPr/>
        </p:nvSpPr>
        <p:spPr bwMode="auto">
          <a:xfrm>
            <a:off x="9750425" y="20224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1" name="Line 303"/>
          <p:cNvSpPr>
            <a:spLocks noChangeShapeType="1"/>
          </p:cNvSpPr>
          <p:nvPr/>
        </p:nvSpPr>
        <p:spPr bwMode="auto">
          <a:xfrm>
            <a:off x="9750425" y="1987550"/>
            <a:ext cx="952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2" name="Line 304"/>
          <p:cNvSpPr>
            <a:spLocks noChangeShapeType="1"/>
          </p:cNvSpPr>
          <p:nvPr/>
        </p:nvSpPr>
        <p:spPr bwMode="auto">
          <a:xfrm>
            <a:off x="9750425" y="2022475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3" name="Line 305"/>
          <p:cNvSpPr>
            <a:spLocks noChangeShapeType="1"/>
          </p:cNvSpPr>
          <p:nvPr/>
        </p:nvSpPr>
        <p:spPr bwMode="auto">
          <a:xfrm>
            <a:off x="9750425" y="2058988"/>
            <a:ext cx="952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4" name="Line 306"/>
          <p:cNvSpPr>
            <a:spLocks noChangeShapeType="1"/>
          </p:cNvSpPr>
          <p:nvPr/>
        </p:nvSpPr>
        <p:spPr bwMode="auto">
          <a:xfrm>
            <a:off x="9750425" y="2095500"/>
            <a:ext cx="1317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55" name="Line 307"/>
          <p:cNvSpPr>
            <a:spLocks noChangeShapeType="1"/>
          </p:cNvSpPr>
          <p:nvPr/>
        </p:nvSpPr>
        <p:spPr bwMode="auto">
          <a:xfrm>
            <a:off x="9750425" y="225425"/>
            <a:ext cx="1588" cy="27813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956" name="Group 308"/>
          <p:cNvGrpSpPr>
            <a:grpSpLocks/>
          </p:cNvGrpSpPr>
          <p:nvPr/>
        </p:nvGrpSpPr>
        <p:grpSpPr bwMode="auto">
          <a:xfrm>
            <a:off x="8143875" y="873125"/>
            <a:ext cx="787400" cy="398463"/>
            <a:chOff x="5130" y="550"/>
            <a:chExt cx="496" cy="251"/>
          </a:xfrm>
        </p:grpSpPr>
        <p:sp>
          <p:nvSpPr>
            <p:cNvPr id="1051957" name="Rectangle 309"/>
            <p:cNvSpPr>
              <a:spLocks noChangeArrowheads="1"/>
            </p:cNvSpPr>
            <p:nvPr/>
          </p:nvSpPr>
          <p:spPr bwMode="auto">
            <a:xfrm rot="10799063">
              <a:off x="5164" y="584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58" name="Line 310"/>
            <p:cNvSpPr>
              <a:spLocks noChangeShapeType="1"/>
            </p:cNvSpPr>
            <p:nvPr/>
          </p:nvSpPr>
          <p:spPr bwMode="auto">
            <a:xfrm>
              <a:off x="5130" y="742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59" name="Line 311"/>
            <p:cNvSpPr>
              <a:spLocks noChangeShapeType="1"/>
            </p:cNvSpPr>
            <p:nvPr/>
          </p:nvSpPr>
          <p:spPr bwMode="auto">
            <a:xfrm>
              <a:off x="5187" y="742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0" name="Line 312"/>
            <p:cNvSpPr>
              <a:spLocks noChangeShapeType="1"/>
            </p:cNvSpPr>
            <p:nvPr/>
          </p:nvSpPr>
          <p:spPr bwMode="auto">
            <a:xfrm>
              <a:off x="5565" y="742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1" name="Line 313"/>
            <p:cNvSpPr>
              <a:spLocks noChangeShapeType="1"/>
            </p:cNvSpPr>
            <p:nvPr/>
          </p:nvSpPr>
          <p:spPr bwMode="auto">
            <a:xfrm>
              <a:off x="5565" y="742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2" name="Line 314"/>
            <p:cNvSpPr>
              <a:spLocks noChangeShapeType="1"/>
            </p:cNvSpPr>
            <p:nvPr/>
          </p:nvSpPr>
          <p:spPr bwMode="auto">
            <a:xfrm>
              <a:off x="5187" y="550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3" name="Line 315"/>
            <p:cNvSpPr>
              <a:spLocks noChangeShapeType="1"/>
            </p:cNvSpPr>
            <p:nvPr/>
          </p:nvSpPr>
          <p:spPr bwMode="auto">
            <a:xfrm>
              <a:off x="5130" y="607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4" name="Line 316"/>
            <p:cNvSpPr>
              <a:spLocks noChangeShapeType="1"/>
            </p:cNvSpPr>
            <p:nvPr/>
          </p:nvSpPr>
          <p:spPr bwMode="auto">
            <a:xfrm>
              <a:off x="5565" y="607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5" name="Line 317"/>
            <p:cNvSpPr>
              <a:spLocks noChangeShapeType="1"/>
            </p:cNvSpPr>
            <p:nvPr/>
          </p:nvSpPr>
          <p:spPr bwMode="auto">
            <a:xfrm>
              <a:off x="5565" y="550"/>
              <a:ext cx="1" cy="5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1966" name="Group 318"/>
          <p:cNvGrpSpPr>
            <a:grpSpLocks/>
          </p:cNvGrpSpPr>
          <p:nvPr/>
        </p:nvGrpSpPr>
        <p:grpSpPr bwMode="auto">
          <a:xfrm>
            <a:off x="8143875" y="3049588"/>
            <a:ext cx="787400" cy="398462"/>
            <a:chOff x="5130" y="1921"/>
            <a:chExt cx="496" cy="251"/>
          </a:xfrm>
        </p:grpSpPr>
        <p:sp>
          <p:nvSpPr>
            <p:cNvPr id="1051967" name="Rectangle 319"/>
            <p:cNvSpPr>
              <a:spLocks noChangeArrowheads="1"/>
            </p:cNvSpPr>
            <p:nvPr/>
          </p:nvSpPr>
          <p:spPr bwMode="auto">
            <a:xfrm rot="10799063">
              <a:off x="5164" y="1955"/>
              <a:ext cx="423" cy="180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8" name="Line 320"/>
            <p:cNvSpPr>
              <a:spLocks noChangeShapeType="1"/>
            </p:cNvSpPr>
            <p:nvPr/>
          </p:nvSpPr>
          <p:spPr bwMode="auto">
            <a:xfrm>
              <a:off x="5130" y="2113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69" name="Line 321"/>
            <p:cNvSpPr>
              <a:spLocks noChangeShapeType="1"/>
            </p:cNvSpPr>
            <p:nvPr/>
          </p:nvSpPr>
          <p:spPr bwMode="auto">
            <a:xfrm>
              <a:off x="5187" y="2113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0" name="Line 322"/>
            <p:cNvSpPr>
              <a:spLocks noChangeShapeType="1"/>
            </p:cNvSpPr>
            <p:nvPr/>
          </p:nvSpPr>
          <p:spPr bwMode="auto">
            <a:xfrm>
              <a:off x="5565" y="2113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1" name="Line 323"/>
            <p:cNvSpPr>
              <a:spLocks noChangeShapeType="1"/>
            </p:cNvSpPr>
            <p:nvPr/>
          </p:nvSpPr>
          <p:spPr bwMode="auto">
            <a:xfrm>
              <a:off x="5565" y="2113"/>
              <a:ext cx="1" cy="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2" name="Line 324"/>
            <p:cNvSpPr>
              <a:spLocks noChangeShapeType="1"/>
            </p:cNvSpPr>
            <p:nvPr/>
          </p:nvSpPr>
          <p:spPr bwMode="auto">
            <a:xfrm>
              <a:off x="5187" y="1921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3" name="Line 325"/>
            <p:cNvSpPr>
              <a:spLocks noChangeShapeType="1"/>
            </p:cNvSpPr>
            <p:nvPr/>
          </p:nvSpPr>
          <p:spPr bwMode="auto">
            <a:xfrm>
              <a:off x="5130" y="1979"/>
              <a:ext cx="5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4" name="Line 326"/>
            <p:cNvSpPr>
              <a:spLocks noChangeShapeType="1"/>
            </p:cNvSpPr>
            <p:nvPr/>
          </p:nvSpPr>
          <p:spPr bwMode="auto">
            <a:xfrm>
              <a:off x="5565" y="1979"/>
              <a:ext cx="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75" name="Line 327"/>
            <p:cNvSpPr>
              <a:spLocks noChangeShapeType="1"/>
            </p:cNvSpPr>
            <p:nvPr/>
          </p:nvSpPr>
          <p:spPr bwMode="auto">
            <a:xfrm>
              <a:off x="5565" y="1921"/>
              <a:ext cx="1" cy="5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1976" name="Line 328"/>
          <p:cNvSpPr>
            <a:spLocks noChangeShapeType="1"/>
          </p:cNvSpPr>
          <p:nvPr/>
        </p:nvSpPr>
        <p:spPr bwMode="auto">
          <a:xfrm>
            <a:off x="2965450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77" name="Line 329"/>
          <p:cNvSpPr>
            <a:spLocks noChangeShapeType="1"/>
          </p:cNvSpPr>
          <p:nvPr/>
        </p:nvSpPr>
        <p:spPr bwMode="auto">
          <a:xfrm>
            <a:off x="2965450" y="2025650"/>
            <a:ext cx="1588" cy="2651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78" name="Line 330"/>
          <p:cNvSpPr>
            <a:spLocks noChangeShapeType="1"/>
          </p:cNvSpPr>
          <p:nvPr/>
        </p:nvSpPr>
        <p:spPr bwMode="auto">
          <a:xfrm>
            <a:off x="2965450" y="2476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79" name="Line 331"/>
          <p:cNvSpPr>
            <a:spLocks noChangeShapeType="1"/>
          </p:cNvSpPr>
          <p:nvPr/>
        </p:nvSpPr>
        <p:spPr bwMode="auto">
          <a:xfrm>
            <a:off x="4610100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0" name="Line 332"/>
          <p:cNvSpPr>
            <a:spLocks noChangeShapeType="1"/>
          </p:cNvSpPr>
          <p:nvPr/>
        </p:nvSpPr>
        <p:spPr bwMode="auto">
          <a:xfrm>
            <a:off x="4610100" y="2025650"/>
            <a:ext cx="1588" cy="2651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1" name="Line 333"/>
          <p:cNvSpPr>
            <a:spLocks noChangeShapeType="1"/>
          </p:cNvSpPr>
          <p:nvPr/>
        </p:nvSpPr>
        <p:spPr bwMode="auto">
          <a:xfrm>
            <a:off x="4610100" y="2476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2" name="Line 334"/>
          <p:cNvSpPr>
            <a:spLocks noChangeShapeType="1"/>
          </p:cNvSpPr>
          <p:nvPr/>
        </p:nvSpPr>
        <p:spPr bwMode="auto">
          <a:xfrm>
            <a:off x="6221413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3" name="Line 335"/>
          <p:cNvSpPr>
            <a:spLocks noChangeShapeType="1"/>
          </p:cNvSpPr>
          <p:nvPr/>
        </p:nvSpPr>
        <p:spPr bwMode="auto">
          <a:xfrm>
            <a:off x="6221413" y="2025650"/>
            <a:ext cx="1587" cy="2651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4" name="Line 336"/>
          <p:cNvSpPr>
            <a:spLocks noChangeShapeType="1"/>
          </p:cNvSpPr>
          <p:nvPr/>
        </p:nvSpPr>
        <p:spPr bwMode="auto">
          <a:xfrm>
            <a:off x="6221413" y="247650"/>
            <a:ext cx="1587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5" name="Line 337"/>
          <p:cNvSpPr>
            <a:spLocks noChangeShapeType="1"/>
          </p:cNvSpPr>
          <p:nvPr/>
        </p:nvSpPr>
        <p:spPr bwMode="auto">
          <a:xfrm>
            <a:off x="7867650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6" name="Line 338"/>
          <p:cNvSpPr>
            <a:spLocks noChangeShapeType="1"/>
          </p:cNvSpPr>
          <p:nvPr/>
        </p:nvSpPr>
        <p:spPr bwMode="auto">
          <a:xfrm>
            <a:off x="7867650" y="2025650"/>
            <a:ext cx="1588" cy="2651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7" name="Line 339"/>
          <p:cNvSpPr>
            <a:spLocks noChangeShapeType="1"/>
          </p:cNvSpPr>
          <p:nvPr/>
        </p:nvSpPr>
        <p:spPr bwMode="auto">
          <a:xfrm>
            <a:off x="7867650" y="247650"/>
            <a:ext cx="1588" cy="123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8" name="Line 340"/>
          <p:cNvSpPr>
            <a:spLocks noChangeShapeType="1"/>
          </p:cNvSpPr>
          <p:nvPr/>
        </p:nvSpPr>
        <p:spPr bwMode="auto">
          <a:xfrm>
            <a:off x="3783013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89" name="Line 341"/>
          <p:cNvSpPr>
            <a:spLocks noChangeShapeType="1"/>
          </p:cNvSpPr>
          <p:nvPr/>
        </p:nvSpPr>
        <p:spPr bwMode="auto">
          <a:xfrm>
            <a:off x="3783013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90" name="Line 342"/>
          <p:cNvSpPr>
            <a:spLocks noChangeShapeType="1"/>
          </p:cNvSpPr>
          <p:nvPr/>
        </p:nvSpPr>
        <p:spPr bwMode="auto">
          <a:xfrm>
            <a:off x="5434013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91" name="Line 343"/>
          <p:cNvSpPr>
            <a:spLocks noChangeShapeType="1"/>
          </p:cNvSpPr>
          <p:nvPr/>
        </p:nvSpPr>
        <p:spPr bwMode="auto">
          <a:xfrm>
            <a:off x="5434013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92" name="Line 344"/>
          <p:cNvSpPr>
            <a:spLocks noChangeShapeType="1"/>
          </p:cNvSpPr>
          <p:nvPr/>
        </p:nvSpPr>
        <p:spPr bwMode="auto">
          <a:xfrm>
            <a:off x="7043738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1993" name="Line 345"/>
          <p:cNvSpPr>
            <a:spLocks noChangeShapeType="1"/>
          </p:cNvSpPr>
          <p:nvPr/>
        </p:nvSpPr>
        <p:spPr bwMode="auto">
          <a:xfrm>
            <a:off x="7043738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1994" name="Group 346"/>
          <p:cNvGrpSpPr>
            <a:grpSpLocks/>
          </p:cNvGrpSpPr>
          <p:nvPr/>
        </p:nvGrpSpPr>
        <p:grpSpPr bwMode="auto">
          <a:xfrm>
            <a:off x="9631363" y="7808913"/>
            <a:ext cx="492125" cy="1130300"/>
            <a:chOff x="6067" y="4919"/>
            <a:chExt cx="310" cy="712"/>
          </a:xfrm>
        </p:grpSpPr>
        <p:sp>
          <p:nvSpPr>
            <p:cNvPr id="1051995" name="Rectangle 347"/>
            <p:cNvSpPr>
              <a:spLocks noChangeArrowheads="1"/>
            </p:cNvSpPr>
            <p:nvPr/>
          </p:nvSpPr>
          <p:spPr bwMode="auto">
            <a:xfrm>
              <a:off x="6178" y="5305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96" name="Line 348"/>
            <p:cNvSpPr>
              <a:spLocks noChangeShapeType="1"/>
            </p:cNvSpPr>
            <p:nvPr/>
          </p:nvSpPr>
          <p:spPr bwMode="auto">
            <a:xfrm>
              <a:off x="6265" y="5504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97" name="Line 349"/>
            <p:cNvSpPr>
              <a:spLocks noChangeShapeType="1"/>
            </p:cNvSpPr>
            <p:nvPr/>
          </p:nvSpPr>
          <p:spPr bwMode="auto">
            <a:xfrm>
              <a:off x="6265" y="55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98" name="Line 350"/>
            <p:cNvSpPr>
              <a:spLocks noChangeShapeType="1"/>
            </p:cNvSpPr>
            <p:nvPr/>
          </p:nvSpPr>
          <p:spPr bwMode="auto">
            <a:xfrm>
              <a:off x="6150" y="532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1999" name="Line 351"/>
            <p:cNvSpPr>
              <a:spLocks noChangeShapeType="1"/>
            </p:cNvSpPr>
            <p:nvPr/>
          </p:nvSpPr>
          <p:spPr bwMode="auto">
            <a:xfrm>
              <a:off x="6200" y="5274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0" name="Line 352"/>
            <p:cNvSpPr>
              <a:spLocks noChangeShapeType="1"/>
            </p:cNvSpPr>
            <p:nvPr/>
          </p:nvSpPr>
          <p:spPr bwMode="auto">
            <a:xfrm>
              <a:off x="6265" y="532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1" name="Line 353"/>
            <p:cNvSpPr>
              <a:spLocks noChangeShapeType="1"/>
            </p:cNvSpPr>
            <p:nvPr/>
          </p:nvSpPr>
          <p:spPr bwMode="auto">
            <a:xfrm>
              <a:off x="6265" y="5274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2" name="Line 354"/>
            <p:cNvSpPr>
              <a:spLocks noChangeShapeType="1"/>
            </p:cNvSpPr>
            <p:nvPr/>
          </p:nvSpPr>
          <p:spPr bwMode="auto">
            <a:xfrm>
              <a:off x="6200" y="55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3" name="Line 355"/>
            <p:cNvSpPr>
              <a:spLocks noChangeShapeType="1"/>
            </p:cNvSpPr>
            <p:nvPr/>
          </p:nvSpPr>
          <p:spPr bwMode="auto">
            <a:xfrm>
              <a:off x="6150" y="5504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4" name="Line 356"/>
            <p:cNvSpPr>
              <a:spLocks noChangeShapeType="1"/>
            </p:cNvSpPr>
            <p:nvPr/>
          </p:nvSpPr>
          <p:spPr bwMode="auto">
            <a:xfrm>
              <a:off x="6099" y="4919"/>
              <a:ext cx="1" cy="7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5" name="Line 357"/>
            <p:cNvSpPr>
              <a:spLocks noChangeShapeType="1"/>
            </p:cNvSpPr>
            <p:nvPr/>
          </p:nvSpPr>
          <p:spPr bwMode="auto">
            <a:xfrm>
              <a:off x="6067" y="5593"/>
              <a:ext cx="31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6" name="Line 358"/>
            <p:cNvSpPr>
              <a:spLocks noChangeShapeType="1"/>
            </p:cNvSpPr>
            <p:nvPr/>
          </p:nvSpPr>
          <p:spPr bwMode="auto">
            <a:xfrm>
              <a:off x="6345" y="4919"/>
              <a:ext cx="1" cy="7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7" name="Line 359"/>
            <p:cNvSpPr>
              <a:spLocks noChangeShapeType="1"/>
            </p:cNvSpPr>
            <p:nvPr/>
          </p:nvSpPr>
          <p:spPr bwMode="auto">
            <a:xfrm>
              <a:off x="6067" y="4953"/>
              <a:ext cx="31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08" name="Line 360"/>
            <p:cNvSpPr>
              <a:spLocks noChangeShapeType="1"/>
            </p:cNvSpPr>
            <p:nvPr/>
          </p:nvSpPr>
          <p:spPr bwMode="auto">
            <a:xfrm>
              <a:off x="6099" y="4953"/>
              <a:ext cx="1" cy="64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009" name="Group 361"/>
          <p:cNvGrpSpPr>
            <a:grpSpLocks/>
          </p:cNvGrpSpPr>
          <p:nvPr/>
        </p:nvGrpSpPr>
        <p:grpSpPr bwMode="auto">
          <a:xfrm>
            <a:off x="1000125" y="7650163"/>
            <a:ext cx="1216025" cy="1273175"/>
            <a:chOff x="630" y="4819"/>
            <a:chExt cx="766" cy="802"/>
          </a:xfrm>
        </p:grpSpPr>
        <p:sp>
          <p:nvSpPr>
            <p:cNvPr id="1052010" name="Line 362"/>
            <p:cNvSpPr>
              <a:spLocks noChangeShapeType="1"/>
            </p:cNvSpPr>
            <p:nvPr/>
          </p:nvSpPr>
          <p:spPr bwMode="auto">
            <a:xfrm>
              <a:off x="1361" y="4976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1" name="Line 363"/>
            <p:cNvSpPr>
              <a:spLocks noChangeShapeType="1"/>
            </p:cNvSpPr>
            <p:nvPr/>
          </p:nvSpPr>
          <p:spPr bwMode="auto">
            <a:xfrm flipV="1">
              <a:off x="1053" y="4941"/>
              <a:ext cx="33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2" name="Line 364"/>
            <p:cNvSpPr>
              <a:spLocks noChangeShapeType="1"/>
            </p:cNvSpPr>
            <p:nvPr/>
          </p:nvSpPr>
          <p:spPr bwMode="auto">
            <a:xfrm>
              <a:off x="1012" y="4953"/>
              <a:ext cx="3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3" name="Rectangle 365"/>
            <p:cNvSpPr>
              <a:spLocks noChangeArrowheads="1"/>
            </p:cNvSpPr>
            <p:nvPr/>
          </p:nvSpPr>
          <p:spPr bwMode="auto">
            <a:xfrm>
              <a:off x="1163" y="5305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4" name="Line 366"/>
            <p:cNvSpPr>
              <a:spLocks noChangeShapeType="1"/>
            </p:cNvSpPr>
            <p:nvPr/>
          </p:nvSpPr>
          <p:spPr bwMode="auto">
            <a:xfrm>
              <a:off x="1250" y="5504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5" name="Line 367"/>
            <p:cNvSpPr>
              <a:spLocks noChangeShapeType="1"/>
            </p:cNvSpPr>
            <p:nvPr/>
          </p:nvSpPr>
          <p:spPr bwMode="auto">
            <a:xfrm>
              <a:off x="1250" y="55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6" name="Line 368"/>
            <p:cNvSpPr>
              <a:spLocks noChangeShapeType="1"/>
            </p:cNvSpPr>
            <p:nvPr/>
          </p:nvSpPr>
          <p:spPr bwMode="auto">
            <a:xfrm>
              <a:off x="1135" y="5328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7" name="Line 369"/>
            <p:cNvSpPr>
              <a:spLocks noChangeShapeType="1"/>
            </p:cNvSpPr>
            <p:nvPr/>
          </p:nvSpPr>
          <p:spPr bwMode="auto">
            <a:xfrm>
              <a:off x="1185" y="5274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8" name="Line 370"/>
            <p:cNvSpPr>
              <a:spLocks noChangeShapeType="1"/>
            </p:cNvSpPr>
            <p:nvPr/>
          </p:nvSpPr>
          <p:spPr bwMode="auto">
            <a:xfrm>
              <a:off x="1250" y="5328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19" name="Line 371"/>
            <p:cNvSpPr>
              <a:spLocks noChangeShapeType="1"/>
            </p:cNvSpPr>
            <p:nvPr/>
          </p:nvSpPr>
          <p:spPr bwMode="auto">
            <a:xfrm>
              <a:off x="1250" y="5274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0" name="Line 372"/>
            <p:cNvSpPr>
              <a:spLocks noChangeShapeType="1"/>
            </p:cNvSpPr>
            <p:nvPr/>
          </p:nvSpPr>
          <p:spPr bwMode="auto">
            <a:xfrm>
              <a:off x="1185" y="5504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1" name="Line 373"/>
            <p:cNvSpPr>
              <a:spLocks noChangeShapeType="1"/>
            </p:cNvSpPr>
            <p:nvPr/>
          </p:nvSpPr>
          <p:spPr bwMode="auto">
            <a:xfrm>
              <a:off x="1135" y="5504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2" name="Line 374"/>
            <p:cNvSpPr>
              <a:spLocks noChangeShapeType="1"/>
            </p:cNvSpPr>
            <p:nvPr/>
          </p:nvSpPr>
          <p:spPr bwMode="auto">
            <a:xfrm flipV="1">
              <a:off x="1074" y="4920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3" name="Line 375"/>
            <p:cNvSpPr>
              <a:spLocks noChangeShapeType="1"/>
            </p:cNvSpPr>
            <p:nvPr/>
          </p:nvSpPr>
          <p:spPr bwMode="auto">
            <a:xfrm flipV="1">
              <a:off x="1105" y="4886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4" name="Line 376"/>
            <p:cNvSpPr>
              <a:spLocks noChangeShapeType="1"/>
            </p:cNvSpPr>
            <p:nvPr/>
          </p:nvSpPr>
          <p:spPr bwMode="auto">
            <a:xfrm flipV="1">
              <a:off x="1136" y="4853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5" name="Line 377"/>
            <p:cNvSpPr>
              <a:spLocks noChangeShapeType="1"/>
            </p:cNvSpPr>
            <p:nvPr/>
          </p:nvSpPr>
          <p:spPr bwMode="auto">
            <a:xfrm flipV="1">
              <a:off x="1167" y="4819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6" name="Line 378"/>
            <p:cNvSpPr>
              <a:spLocks noChangeShapeType="1"/>
            </p:cNvSpPr>
            <p:nvPr/>
          </p:nvSpPr>
          <p:spPr bwMode="auto">
            <a:xfrm>
              <a:off x="678" y="4922"/>
              <a:ext cx="1" cy="69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7" name="Line 379"/>
            <p:cNvSpPr>
              <a:spLocks noChangeShapeType="1"/>
            </p:cNvSpPr>
            <p:nvPr/>
          </p:nvSpPr>
          <p:spPr bwMode="auto">
            <a:xfrm>
              <a:off x="630" y="4976"/>
              <a:ext cx="4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8" name="Line 380"/>
            <p:cNvSpPr>
              <a:spLocks noChangeShapeType="1"/>
            </p:cNvSpPr>
            <p:nvPr/>
          </p:nvSpPr>
          <p:spPr bwMode="auto">
            <a:xfrm>
              <a:off x="638" y="5593"/>
              <a:ext cx="7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29" name="Line 381"/>
            <p:cNvSpPr>
              <a:spLocks noChangeShapeType="1"/>
            </p:cNvSpPr>
            <p:nvPr/>
          </p:nvSpPr>
          <p:spPr bwMode="auto">
            <a:xfrm>
              <a:off x="1339" y="4915"/>
              <a:ext cx="1" cy="7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0" name="Rectangle 382"/>
            <p:cNvSpPr>
              <a:spLocks noChangeArrowheads="1"/>
            </p:cNvSpPr>
            <p:nvPr/>
          </p:nvSpPr>
          <p:spPr bwMode="auto">
            <a:xfrm>
              <a:off x="730" y="5361"/>
              <a:ext cx="245" cy="20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1" name="Line 383"/>
            <p:cNvSpPr>
              <a:spLocks noChangeShapeType="1"/>
            </p:cNvSpPr>
            <p:nvPr/>
          </p:nvSpPr>
          <p:spPr bwMode="auto">
            <a:xfrm flipV="1">
              <a:off x="928" y="5076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2" name="Line 384"/>
            <p:cNvSpPr>
              <a:spLocks noChangeShapeType="1"/>
            </p:cNvSpPr>
            <p:nvPr/>
          </p:nvSpPr>
          <p:spPr bwMode="auto">
            <a:xfrm flipV="1">
              <a:off x="959" y="5043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3" name="Line 385"/>
            <p:cNvSpPr>
              <a:spLocks noChangeShapeType="1"/>
            </p:cNvSpPr>
            <p:nvPr/>
          </p:nvSpPr>
          <p:spPr bwMode="auto">
            <a:xfrm flipV="1">
              <a:off x="990" y="5009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4" name="Line 386"/>
            <p:cNvSpPr>
              <a:spLocks noChangeShapeType="1"/>
            </p:cNvSpPr>
            <p:nvPr/>
          </p:nvSpPr>
          <p:spPr bwMode="auto">
            <a:xfrm flipV="1">
              <a:off x="1022" y="4976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035" name="Group 387"/>
          <p:cNvGrpSpPr>
            <a:grpSpLocks/>
          </p:cNvGrpSpPr>
          <p:nvPr/>
        </p:nvGrpSpPr>
        <p:grpSpPr bwMode="auto">
          <a:xfrm>
            <a:off x="2216150" y="7675563"/>
            <a:ext cx="7378700" cy="1273175"/>
            <a:chOff x="1396" y="4835"/>
            <a:chExt cx="4648" cy="802"/>
          </a:xfrm>
        </p:grpSpPr>
        <p:sp>
          <p:nvSpPr>
            <p:cNvPr id="1052036" name="Line 388"/>
            <p:cNvSpPr>
              <a:spLocks noChangeShapeType="1"/>
            </p:cNvSpPr>
            <p:nvPr/>
          </p:nvSpPr>
          <p:spPr bwMode="auto">
            <a:xfrm>
              <a:off x="1452" y="4835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7" name="Line 389"/>
            <p:cNvSpPr>
              <a:spLocks noChangeShapeType="1"/>
            </p:cNvSpPr>
            <p:nvPr/>
          </p:nvSpPr>
          <p:spPr bwMode="auto">
            <a:xfrm>
              <a:off x="1396" y="5148"/>
              <a:ext cx="46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8" name="Line 390"/>
            <p:cNvSpPr>
              <a:spLocks noChangeShapeType="1"/>
            </p:cNvSpPr>
            <p:nvPr/>
          </p:nvSpPr>
          <p:spPr bwMode="auto">
            <a:xfrm flipV="1">
              <a:off x="5754" y="4942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39" name="Line 391"/>
            <p:cNvSpPr>
              <a:spLocks noChangeShapeType="1"/>
            </p:cNvSpPr>
            <p:nvPr/>
          </p:nvSpPr>
          <p:spPr bwMode="auto">
            <a:xfrm flipV="1">
              <a:off x="5785" y="4909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0" name="Line 392"/>
            <p:cNvSpPr>
              <a:spLocks noChangeShapeType="1"/>
            </p:cNvSpPr>
            <p:nvPr/>
          </p:nvSpPr>
          <p:spPr bwMode="auto">
            <a:xfrm flipV="1">
              <a:off x="5816" y="4876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1" name="Line 393"/>
            <p:cNvSpPr>
              <a:spLocks noChangeShapeType="1"/>
            </p:cNvSpPr>
            <p:nvPr/>
          </p:nvSpPr>
          <p:spPr bwMode="auto">
            <a:xfrm flipV="1">
              <a:off x="5847" y="4842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2" name="Line 394"/>
            <p:cNvSpPr>
              <a:spLocks noChangeShapeType="1"/>
            </p:cNvSpPr>
            <p:nvPr/>
          </p:nvSpPr>
          <p:spPr bwMode="auto">
            <a:xfrm>
              <a:off x="5704" y="4953"/>
              <a:ext cx="3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3" name="Line 395"/>
            <p:cNvSpPr>
              <a:spLocks noChangeShapeType="1"/>
            </p:cNvSpPr>
            <p:nvPr/>
          </p:nvSpPr>
          <p:spPr bwMode="auto">
            <a:xfrm>
              <a:off x="1604" y="4976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4" name="Line 396"/>
            <p:cNvSpPr>
              <a:spLocks noChangeShapeType="1"/>
            </p:cNvSpPr>
            <p:nvPr/>
          </p:nvSpPr>
          <p:spPr bwMode="auto">
            <a:xfrm>
              <a:off x="1566" y="4941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5" name="Line 397"/>
            <p:cNvSpPr>
              <a:spLocks noChangeShapeType="1"/>
            </p:cNvSpPr>
            <p:nvPr/>
          </p:nvSpPr>
          <p:spPr bwMode="auto">
            <a:xfrm>
              <a:off x="1528" y="4906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6" name="Line 398"/>
            <p:cNvSpPr>
              <a:spLocks noChangeShapeType="1"/>
            </p:cNvSpPr>
            <p:nvPr/>
          </p:nvSpPr>
          <p:spPr bwMode="auto">
            <a:xfrm>
              <a:off x="1490" y="4870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7" name="Line 399"/>
            <p:cNvSpPr>
              <a:spLocks noChangeShapeType="1"/>
            </p:cNvSpPr>
            <p:nvPr/>
          </p:nvSpPr>
          <p:spPr bwMode="auto">
            <a:xfrm>
              <a:off x="1396" y="4953"/>
              <a:ext cx="24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8" name="Line 400"/>
            <p:cNvSpPr>
              <a:spLocks noChangeShapeType="1"/>
            </p:cNvSpPr>
            <p:nvPr/>
          </p:nvSpPr>
          <p:spPr bwMode="auto">
            <a:xfrm>
              <a:off x="1396" y="5593"/>
              <a:ext cx="46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49" name="Rectangle 401"/>
            <p:cNvSpPr>
              <a:spLocks noChangeArrowheads="1"/>
            </p:cNvSpPr>
            <p:nvPr/>
          </p:nvSpPr>
          <p:spPr bwMode="auto">
            <a:xfrm>
              <a:off x="1633" y="5233"/>
              <a:ext cx="4112" cy="2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0" name="Line 402"/>
            <p:cNvSpPr>
              <a:spLocks noChangeShapeType="1"/>
            </p:cNvSpPr>
            <p:nvPr/>
          </p:nvSpPr>
          <p:spPr bwMode="auto">
            <a:xfrm>
              <a:off x="1452" y="4905"/>
              <a:ext cx="1" cy="71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1" name="Line 403"/>
            <p:cNvSpPr>
              <a:spLocks noChangeShapeType="1"/>
            </p:cNvSpPr>
            <p:nvPr/>
          </p:nvSpPr>
          <p:spPr bwMode="auto">
            <a:xfrm>
              <a:off x="1554" y="4976"/>
              <a:ext cx="420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2" name="Line 404"/>
            <p:cNvSpPr>
              <a:spLocks noChangeShapeType="1"/>
            </p:cNvSpPr>
            <p:nvPr/>
          </p:nvSpPr>
          <p:spPr bwMode="auto">
            <a:xfrm>
              <a:off x="5997" y="4920"/>
              <a:ext cx="1" cy="71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053" name="Group 405"/>
          <p:cNvGrpSpPr>
            <a:grpSpLocks/>
          </p:cNvGrpSpPr>
          <p:nvPr/>
        </p:nvGrpSpPr>
        <p:grpSpPr bwMode="auto">
          <a:xfrm>
            <a:off x="9631363" y="9085263"/>
            <a:ext cx="492125" cy="1130300"/>
            <a:chOff x="6067" y="5723"/>
            <a:chExt cx="310" cy="712"/>
          </a:xfrm>
        </p:grpSpPr>
        <p:sp>
          <p:nvSpPr>
            <p:cNvPr id="1052054" name="Rectangle 406"/>
            <p:cNvSpPr>
              <a:spLocks noChangeArrowheads="1"/>
            </p:cNvSpPr>
            <p:nvPr/>
          </p:nvSpPr>
          <p:spPr bwMode="auto">
            <a:xfrm>
              <a:off x="6178" y="5827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5" name="Line 407"/>
            <p:cNvSpPr>
              <a:spLocks noChangeShapeType="1"/>
            </p:cNvSpPr>
            <p:nvPr/>
          </p:nvSpPr>
          <p:spPr bwMode="auto">
            <a:xfrm>
              <a:off x="6265" y="5850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6" name="Line 408"/>
            <p:cNvSpPr>
              <a:spLocks noChangeShapeType="1"/>
            </p:cNvSpPr>
            <p:nvPr/>
          </p:nvSpPr>
          <p:spPr bwMode="auto">
            <a:xfrm>
              <a:off x="6265" y="5806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7" name="Line 409"/>
            <p:cNvSpPr>
              <a:spLocks noChangeShapeType="1"/>
            </p:cNvSpPr>
            <p:nvPr/>
          </p:nvSpPr>
          <p:spPr bwMode="auto">
            <a:xfrm>
              <a:off x="6150" y="60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8" name="Line 410"/>
            <p:cNvSpPr>
              <a:spLocks noChangeShapeType="1"/>
            </p:cNvSpPr>
            <p:nvPr/>
          </p:nvSpPr>
          <p:spPr bwMode="auto">
            <a:xfrm>
              <a:off x="6200" y="602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59" name="Line 411"/>
            <p:cNvSpPr>
              <a:spLocks noChangeShapeType="1"/>
            </p:cNvSpPr>
            <p:nvPr/>
          </p:nvSpPr>
          <p:spPr bwMode="auto">
            <a:xfrm>
              <a:off x="6265" y="6026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0" name="Line 412"/>
            <p:cNvSpPr>
              <a:spLocks noChangeShapeType="1"/>
            </p:cNvSpPr>
            <p:nvPr/>
          </p:nvSpPr>
          <p:spPr bwMode="auto">
            <a:xfrm>
              <a:off x="6265" y="602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1" name="Line 413"/>
            <p:cNvSpPr>
              <a:spLocks noChangeShapeType="1"/>
            </p:cNvSpPr>
            <p:nvPr/>
          </p:nvSpPr>
          <p:spPr bwMode="auto">
            <a:xfrm>
              <a:off x="6200" y="5806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2" name="Line 414"/>
            <p:cNvSpPr>
              <a:spLocks noChangeShapeType="1"/>
            </p:cNvSpPr>
            <p:nvPr/>
          </p:nvSpPr>
          <p:spPr bwMode="auto">
            <a:xfrm>
              <a:off x="6150" y="5850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3" name="Line 415"/>
            <p:cNvSpPr>
              <a:spLocks noChangeShapeType="1"/>
            </p:cNvSpPr>
            <p:nvPr/>
          </p:nvSpPr>
          <p:spPr bwMode="auto">
            <a:xfrm>
              <a:off x="6099" y="5723"/>
              <a:ext cx="1" cy="7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4" name="Line 416"/>
            <p:cNvSpPr>
              <a:spLocks noChangeShapeType="1"/>
            </p:cNvSpPr>
            <p:nvPr/>
          </p:nvSpPr>
          <p:spPr bwMode="auto">
            <a:xfrm>
              <a:off x="6067" y="5762"/>
              <a:ext cx="31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5" name="Line 417"/>
            <p:cNvSpPr>
              <a:spLocks noChangeShapeType="1"/>
            </p:cNvSpPr>
            <p:nvPr/>
          </p:nvSpPr>
          <p:spPr bwMode="auto">
            <a:xfrm>
              <a:off x="6345" y="5723"/>
              <a:ext cx="1" cy="71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6" name="Line 418"/>
            <p:cNvSpPr>
              <a:spLocks noChangeShapeType="1"/>
            </p:cNvSpPr>
            <p:nvPr/>
          </p:nvSpPr>
          <p:spPr bwMode="auto">
            <a:xfrm>
              <a:off x="6067" y="6401"/>
              <a:ext cx="31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67" name="Line 419"/>
            <p:cNvSpPr>
              <a:spLocks noChangeShapeType="1"/>
            </p:cNvSpPr>
            <p:nvPr/>
          </p:nvSpPr>
          <p:spPr bwMode="auto">
            <a:xfrm>
              <a:off x="6099" y="5762"/>
              <a:ext cx="1" cy="63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068" name="Group 420"/>
          <p:cNvGrpSpPr>
            <a:grpSpLocks/>
          </p:cNvGrpSpPr>
          <p:nvPr/>
        </p:nvGrpSpPr>
        <p:grpSpPr bwMode="auto">
          <a:xfrm>
            <a:off x="1000125" y="9102725"/>
            <a:ext cx="1216025" cy="1271588"/>
            <a:chOff x="630" y="5734"/>
            <a:chExt cx="766" cy="801"/>
          </a:xfrm>
        </p:grpSpPr>
        <p:sp>
          <p:nvSpPr>
            <p:cNvPr id="1052069" name="Line 421"/>
            <p:cNvSpPr>
              <a:spLocks noChangeShapeType="1"/>
            </p:cNvSpPr>
            <p:nvPr/>
          </p:nvSpPr>
          <p:spPr bwMode="auto">
            <a:xfrm>
              <a:off x="1361" y="6379"/>
              <a:ext cx="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0" name="Line 422"/>
            <p:cNvSpPr>
              <a:spLocks noChangeShapeType="1"/>
            </p:cNvSpPr>
            <p:nvPr/>
          </p:nvSpPr>
          <p:spPr bwMode="auto">
            <a:xfrm>
              <a:off x="1053" y="6379"/>
              <a:ext cx="33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1" name="Line 423"/>
            <p:cNvSpPr>
              <a:spLocks noChangeShapeType="1"/>
            </p:cNvSpPr>
            <p:nvPr/>
          </p:nvSpPr>
          <p:spPr bwMode="auto">
            <a:xfrm>
              <a:off x="1012" y="6401"/>
              <a:ext cx="36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2" name="Rectangle 424"/>
            <p:cNvSpPr>
              <a:spLocks noChangeArrowheads="1"/>
            </p:cNvSpPr>
            <p:nvPr/>
          </p:nvSpPr>
          <p:spPr bwMode="auto">
            <a:xfrm>
              <a:off x="1163" y="5827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3" name="Line 425"/>
            <p:cNvSpPr>
              <a:spLocks noChangeShapeType="1"/>
            </p:cNvSpPr>
            <p:nvPr/>
          </p:nvSpPr>
          <p:spPr bwMode="auto">
            <a:xfrm>
              <a:off x="1250" y="5850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4" name="Line 426"/>
            <p:cNvSpPr>
              <a:spLocks noChangeShapeType="1"/>
            </p:cNvSpPr>
            <p:nvPr/>
          </p:nvSpPr>
          <p:spPr bwMode="auto">
            <a:xfrm>
              <a:off x="1250" y="5806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5" name="Line 427"/>
            <p:cNvSpPr>
              <a:spLocks noChangeShapeType="1"/>
            </p:cNvSpPr>
            <p:nvPr/>
          </p:nvSpPr>
          <p:spPr bwMode="auto">
            <a:xfrm>
              <a:off x="1135" y="60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6" name="Line 428"/>
            <p:cNvSpPr>
              <a:spLocks noChangeShapeType="1"/>
            </p:cNvSpPr>
            <p:nvPr/>
          </p:nvSpPr>
          <p:spPr bwMode="auto">
            <a:xfrm>
              <a:off x="1185" y="602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7" name="Line 429"/>
            <p:cNvSpPr>
              <a:spLocks noChangeShapeType="1"/>
            </p:cNvSpPr>
            <p:nvPr/>
          </p:nvSpPr>
          <p:spPr bwMode="auto">
            <a:xfrm>
              <a:off x="1250" y="6026"/>
              <a:ext cx="4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8" name="Line 430"/>
            <p:cNvSpPr>
              <a:spLocks noChangeShapeType="1"/>
            </p:cNvSpPr>
            <p:nvPr/>
          </p:nvSpPr>
          <p:spPr bwMode="auto">
            <a:xfrm>
              <a:off x="1250" y="6026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79" name="Line 431"/>
            <p:cNvSpPr>
              <a:spLocks noChangeShapeType="1"/>
            </p:cNvSpPr>
            <p:nvPr/>
          </p:nvSpPr>
          <p:spPr bwMode="auto">
            <a:xfrm>
              <a:off x="1185" y="5806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0" name="Line 432"/>
            <p:cNvSpPr>
              <a:spLocks noChangeShapeType="1"/>
            </p:cNvSpPr>
            <p:nvPr/>
          </p:nvSpPr>
          <p:spPr bwMode="auto">
            <a:xfrm>
              <a:off x="1135" y="5850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1" name="Line 433"/>
            <p:cNvSpPr>
              <a:spLocks noChangeShapeType="1"/>
            </p:cNvSpPr>
            <p:nvPr/>
          </p:nvSpPr>
          <p:spPr bwMode="auto">
            <a:xfrm>
              <a:off x="1074" y="6401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2" name="Line 434"/>
            <p:cNvSpPr>
              <a:spLocks noChangeShapeType="1"/>
            </p:cNvSpPr>
            <p:nvPr/>
          </p:nvSpPr>
          <p:spPr bwMode="auto">
            <a:xfrm>
              <a:off x="1105" y="6435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3" name="Line 435"/>
            <p:cNvSpPr>
              <a:spLocks noChangeShapeType="1"/>
            </p:cNvSpPr>
            <p:nvPr/>
          </p:nvSpPr>
          <p:spPr bwMode="auto">
            <a:xfrm>
              <a:off x="1136" y="6468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4" name="Line 436"/>
            <p:cNvSpPr>
              <a:spLocks noChangeShapeType="1"/>
            </p:cNvSpPr>
            <p:nvPr/>
          </p:nvSpPr>
          <p:spPr bwMode="auto">
            <a:xfrm>
              <a:off x="1167" y="650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5" name="Line 437"/>
            <p:cNvSpPr>
              <a:spLocks noChangeShapeType="1"/>
            </p:cNvSpPr>
            <p:nvPr/>
          </p:nvSpPr>
          <p:spPr bwMode="auto">
            <a:xfrm>
              <a:off x="678" y="5734"/>
              <a:ext cx="1" cy="6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6" name="Line 438"/>
            <p:cNvSpPr>
              <a:spLocks noChangeShapeType="1"/>
            </p:cNvSpPr>
            <p:nvPr/>
          </p:nvSpPr>
          <p:spPr bwMode="auto">
            <a:xfrm>
              <a:off x="630" y="6379"/>
              <a:ext cx="4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7" name="Line 439"/>
            <p:cNvSpPr>
              <a:spLocks noChangeShapeType="1"/>
            </p:cNvSpPr>
            <p:nvPr/>
          </p:nvSpPr>
          <p:spPr bwMode="auto">
            <a:xfrm>
              <a:off x="638" y="5762"/>
              <a:ext cx="73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8" name="Line 440"/>
            <p:cNvSpPr>
              <a:spLocks noChangeShapeType="1"/>
            </p:cNvSpPr>
            <p:nvPr/>
          </p:nvSpPr>
          <p:spPr bwMode="auto">
            <a:xfrm>
              <a:off x="1339" y="5734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89" name="Rectangle 441"/>
            <p:cNvSpPr>
              <a:spLocks noChangeArrowheads="1"/>
            </p:cNvSpPr>
            <p:nvPr/>
          </p:nvSpPr>
          <p:spPr bwMode="auto">
            <a:xfrm>
              <a:off x="730" y="5786"/>
              <a:ext cx="245" cy="20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0" name="Line 442"/>
            <p:cNvSpPr>
              <a:spLocks noChangeShapeType="1"/>
            </p:cNvSpPr>
            <p:nvPr/>
          </p:nvSpPr>
          <p:spPr bwMode="auto">
            <a:xfrm>
              <a:off x="928" y="6245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1" name="Line 443"/>
            <p:cNvSpPr>
              <a:spLocks noChangeShapeType="1"/>
            </p:cNvSpPr>
            <p:nvPr/>
          </p:nvSpPr>
          <p:spPr bwMode="auto">
            <a:xfrm>
              <a:off x="959" y="6278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2" name="Line 444"/>
            <p:cNvSpPr>
              <a:spLocks noChangeShapeType="1"/>
            </p:cNvSpPr>
            <p:nvPr/>
          </p:nvSpPr>
          <p:spPr bwMode="auto">
            <a:xfrm>
              <a:off x="990" y="6312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3" name="Line 445"/>
            <p:cNvSpPr>
              <a:spLocks noChangeShapeType="1"/>
            </p:cNvSpPr>
            <p:nvPr/>
          </p:nvSpPr>
          <p:spPr bwMode="auto">
            <a:xfrm>
              <a:off x="1022" y="6345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094" name="Group 446"/>
          <p:cNvGrpSpPr>
            <a:grpSpLocks/>
          </p:cNvGrpSpPr>
          <p:nvPr/>
        </p:nvGrpSpPr>
        <p:grpSpPr bwMode="auto">
          <a:xfrm>
            <a:off x="2216150" y="9075738"/>
            <a:ext cx="7378700" cy="1273175"/>
            <a:chOff x="1396" y="5717"/>
            <a:chExt cx="4648" cy="802"/>
          </a:xfrm>
        </p:grpSpPr>
        <p:sp>
          <p:nvSpPr>
            <p:cNvPr id="1052095" name="Line 447"/>
            <p:cNvSpPr>
              <a:spLocks noChangeShapeType="1"/>
            </p:cNvSpPr>
            <p:nvPr/>
          </p:nvSpPr>
          <p:spPr bwMode="auto">
            <a:xfrm flipV="1">
              <a:off x="1452" y="648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6" name="Line 448"/>
            <p:cNvSpPr>
              <a:spLocks noChangeShapeType="1"/>
            </p:cNvSpPr>
            <p:nvPr/>
          </p:nvSpPr>
          <p:spPr bwMode="auto">
            <a:xfrm flipV="1">
              <a:off x="1396" y="6205"/>
              <a:ext cx="46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7" name="Line 449"/>
            <p:cNvSpPr>
              <a:spLocks noChangeShapeType="1"/>
            </p:cNvSpPr>
            <p:nvPr/>
          </p:nvSpPr>
          <p:spPr bwMode="auto">
            <a:xfrm>
              <a:off x="5754" y="6379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8" name="Line 450"/>
            <p:cNvSpPr>
              <a:spLocks noChangeShapeType="1"/>
            </p:cNvSpPr>
            <p:nvPr/>
          </p:nvSpPr>
          <p:spPr bwMode="auto">
            <a:xfrm>
              <a:off x="5785" y="641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099" name="Line 451"/>
            <p:cNvSpPr>
              <a:spLocks noChangeShapeType="1"/>
            </p:cNvSpPr>
            <p:nvPr/>
          </p:nvSpPr>
          <p:spPr bwMode="auto">
            <a:xfrm>
              <a:off x="5816" y="6445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0" name="Line 452"/>
            <p:cNvSpPr>
              <a:spLocks noChangeShapeType="1"/>
            </p:cNvSpPr>
            <p:nvPr/>
          </p:nvSpPr>
          <p:spPr bwMode="auto">
            <a:xfrm>
              <a:off x="5847" y="6479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1" name="Line 453"/>
            <p:cNvSpPr>
              <a:spLocks noChangeShapeType="1"/>
            </p:cNvSpPr>
            <p:nvPr/>
          </p:nvSpPr>
          <p:spPr bwMode="auto">
            <a:xfrm>
              <a:off x="5704" y="6401"/>
              <a:ext cx="34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2" name="Line 454"/>
            <p:cNvSpPr>
              <a:spLocks noChangeShapeType="1"/>
            </p:cNvSpPr>
            <p:nvPr/>
          </p:nvSpPr>
          <p:spPr bwMode="auto">
            <a:xfrm>
              <a:off x="1604" y="6379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3" name="Line 455"/>
            <p:cNvSpPr>
              <a:spLocks noChangeShapeType="1"/>
            </p:cNvSpPr>
            <p:nvPr/>
          </p:nvSpPr>
          <p:spPr bwMode="auto">
            <a:xfrm flipV="1">
              <a:off x="1566" y="637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4" name="Line 456"/>
            <p:cNvSpPr>
              <a:spLocks noChangeShapeType="1"/>
            </p:cNvSpPr>
            <p:nvPr/>
          </p:nvSpPr>
          <p:spPr bwMode="auto">
            <a:xfrm flipV="1">
              <a:off x="1528" y="641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5" name="Line 457"/>
            <p:cNvSpPr>
              <a:spLocks noChangeShapeType="1"/>
            </p:cNvSpPr>
            <p:nvPr/>
          </p:nvSpPr>
          <p:spPr bwMode="auto">
            <a:xfrm flipV="1">
              <a:off x="1490" y="644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6" name="Line 458"/>
            <p:cNvSpPr>
              <a:spLocks noChangeShapeType="1"/>
            </p:cNvSpPr>
            <p:nvPr/>
          </p:nvSpPr>
          <p:spPr bwMode="auto">
            <a:xfrm>
              <a:off x="1396" y="6401"/>
              <a:ext cx="24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7" name="Line 459"/>
            <p:cNvSpPr>
              <a:spLocks noChangeShapeType="1"/>
            </p:cNvSpPr>
            <p:nvPr/>
          </p:nvSpPr>
          <p:spPr bwMode="auto">
            <a:xfrm>
              <a:off x="1396" y="5762"/>
              <a:ext cx="464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8" name="Rectangle 460"/>
            <p:cNvSpPr>
              <a:spLocks noChangeArrowheads="1"/>
            </p:cNvSpPr>
            <p:nvPr/>
          </p:nvSpPr>
          <p:spPr bwMode="auto">
            <a:xfrm>
              <a:off x="1633" y="5876"/>
              <a:ext cx="4112" cy="2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09" name="Line 461"/>
            <p:cNvSpPr>
              <a:spLocks noChangeShapeType="1"/>
            </p:cNvSpPr>
            <p:nvPr/>
          </p:nvSpPr>
          <p:spPr bwMode="auto">
            <a:xfrm>
              <a:off x="1452" y="5733"/>
              <a:ext cx="1" cy="71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0" name="Line 462"/>
            <p:cNvSpPr>
              <a:spLocks noChangeShapeType="1"/>
            </p:cNvSpPr>
            <p:nvPr/>
          </p:nvSpPr>
          <p:spPr bwMode="auto">
            <a:xfrm>
              <a:off x="1554" y="6379"/>
              <a:ext cx="420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1" name="Line 463"/>
            <p:cNvSpPr>
              <a:spLocks noChangeShapeType="1"/>
            </p:cNvSpPr>
            <p:nvPr/>
          </p:nvSpPr>
          <p:spPr bwMode="auto">
            <a:xfrm>
              <a:off x="5997" y="5717"/>
              <a:ext cx="1" cy="71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112" name="Group 464"/>
          <p:cNvGrpSpPr>
            <a:grpSpLocks/>
          </p:cNvGrpSpPr>
          <p:nvPr/>
        </p:nvGrpSpPr>
        <p:grpSpPr bwMode="auto">
          <a:xfrm>
            <a:off x="461963" y="5673725"/>
            <a:ext cx="1381125" cy="1276350"/>
            <a:chOff x="291" y="3574"/>
            <a:chExt cx="870" cy="804"/>
          </a:xfrm>
        </p:grpSpPr>
        <p:sp>
          <p:nvSpPr>
            <p:cNvPr id="1052113" name="Line 465"/>
            <p:cNvSpPr>
              <a:spLocks noChangeShapeType="1"/>
            </p:cNvSpPr>
            <p:nvPr/>
          </p:nvSpPr>
          <p:spPr bwMode="auto">
            <a:xfrm>
              <a:off x="321" y="4332"/>
              <a:ext cx="81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4" name="Line 466"/>
            <p:cNvSpPr>
              <a:spLocks noChangeShapeType="1"/>
            </p:cNvSpPr>
            <p:nvPr/>
          </p:nvSpPr>
          <p:spPr bwMode="auto">
            <a:xfrm>
              <a:off x="731" y="3574"/>
              <a:ext cx="1" cy="80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5" name="Line 467"/>
            <p:cNvSpPr>
              <a:spLocks noChangeShapeType="1"/>
            </p:cNvSpPr>
            <p:nvPr/>
          </p:nvSpPr>
          <p:spPr bwMode="auto">
            <a:xfrm>
              <a:off x="365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6" name="Line 468"/>
            <p:cNvSpPr>
              <a:spLocks noChangeShapeType="1"/>
            </p:cNvSpPr>
            <p:nvPr/>
          </p:nvSpPr>
          <p:spPr bwMode="auto">
            <a:xfrm>
              <a:off x="291" y="4160"/>
              <a:ext cx="7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7" name="Line 469"/>
            <p:cNvSpPr>
              <a:spLocks noChangeShapeType="1"/>
            </p:cNvSpPr>
            <p:nvPr/>
          </p:nvSpPr>
          <p:spPr bwMode="auto">
            <a:xfrm>
              <a:off x="1096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8" name="Line 470"/>
            <p:cNvSpPr>
              <a:spLocks noChangeShapeType="1"/>
            </p:cNvSpPr>
            <p:nvPr/>
          </p:nvSpPr>
          <p:spPr bwMode="auto">
            <a:xfrm flipV="1">
              <a:off x="1096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19" name="Freeform 471"/>
            <p:cNvSpPr>
              <a:spLocks noChangeArrowheads="1"/>
            </p:cNvSpPr>
            <p:nvPr/>
          </p:nvSpPr>
          <p:spPr bwMode="auto">
            <a:xfrm>
              <a:off x="731" y="3615"/>
              <a:ext cx="388" cy="100"/>
            </a:xfrm>
            <a:custGeom>
              <a:avLst/>
              <a:gdLst>
                <a:gd name="T0" fmla="*/ 0 w 21600"/>
                <a:gd name="T1" fmla="*/ 0 h 21600"/>
                <a:gd name="T2" fmla="*/ 6275 w 21600"/>
                <a:gd name="T3" fmla="*/ 491 h 21600"/>
                <a:gd name="T4" fmla="*/ 11036 w 21600"/>
                <a:gd name="T5" fmla="*/ 1595 h 21600"/>
                <a:gd name="T6" fmla="*/ 14820 w 21600"/>
                <a:gd name="T7" fmla="*/ 3314 h 21600"/>
                <a:gd name="T8" fmla="*/ 16933 w 21600"/>
                <a:gd name="T9" fmla="*/ 4664 h 21600"/>
                <a:gd name="T10" fmla="*/ 18384 w 21600"/>
                <a:gd name="T11" fmla="*/ 6627 h 21600"/>
                <a:gd name="T12" fmla="*/ 19519 w 21600"/>
                <a:gd name="T13" fmla="*/ 9573 h 21600"/>
                <a:gd name="T14" fmla="*/ 20402 w 21600"/>
                <a:gd name="T15" fmla="*/ 12764 h 21600"/>
                <a:gd name="T16" fmla="*/ 21032 w 21600"/>
                <a:gd name="T17" fmla="*/ 16323 h 21600"/>
                <a:gd name="T18" fmla="*/ 21379 w 21600"/>
                <a:gd name="T19" fmla="*/ 18777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81" y="123"/>
                    <a:pt x="4194" y="123"/>
                    <a:pt x="6275" y="491"/>
                  </a:cubicBezTo>
                  <a:cubicBezTo>
                    <a:pt x="7883" y="614"/>
                    <a:pt x="9460" y="1105"/>
                    <a:pt x="11036" y="1595"/>
                  </a:cubicBezTo>
                  <a:cubicBezTo>
                    <a:pt x="12298" y="1964"/>
                    <a:pt x="13559" y="2700"/>
                    <a:pt x="14820" y="3314"/>
                  </a:cubicBezTo>
                  <a:cubicBezTo>
                    <a:pt x="15514" y="3805"/>
                    <a:pt x="16271" y="4050"/>
                    <a:pt x="16933" y="4664"/>
                  </a:cubicBezTo>
                  <a:cubicBezTo>
                    <a:pt x="17469" y="5032"/>
                    <a:pt x="17942" y="5891"/>
                    <a:pt x="18384" y="6627"/>
                  </a:cubicBezTo>
                  <a:cubicBezTo>
                    <a:pt x="18794" y="7364"/>
                    <a:pt x="19140" y="8591"/>
                    <a:pt x="19519" y="9573"/>
                  </a:cubicBezTo>
                  <a:cubicBezTo>
                    <a:pt x="19834" y="10555"/>
                    <a:pt x="20118" y="11536"/>
                    <a:pt x="20402" y="12764"/>
                  </a:cubicBezTo>
                  <a:cubicBezTo>
                    <a:pt x="20654" y="13868"/>
                    <a:pt x="20843" y="15095"/>
                    <a:pt x="21032" y="16323"/>
                  </a:cubicBezTo>
                  <a:cubicBezTo>
                    <a:pt x="21127" y="17059"/>
                    <a:pt x="21285" y="17918"/>
                    <a:pt x="21379" y="18777"/>
                  </a:cubicBezTo>
                  <a:cubicBezTo>
                    <a:pt x="21474" y="19636"/>
                    <a:pt x="21537" y="20741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0" name="Line 472"/>
            <p:cNvSpPr>
              <a:spLocks noChangeShapeType="1"/>
            </p:cNvSpPr>
            <p:nvPr/>
          </p:nvSpPr>
          <p:spPr bwMode="auto">
            <a:xfrm>
              <a:off x="1092" y="4160"/>
              <a:ext cx="6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1" name="Text Box 473"/>
            <p:cNvSpPr txBox="1">
              <a:spLocks noChangeArrowheads="1"/>
            </p:cNvSpPr>
            <p:nvPr/>
          </p:nvSpPr>
          <p:spPr bwMode="auto">
            <a:xfrm>
              <a:off x="790" y="4124"/>
              <a:ext cx="2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-0.9</a:t>
              </a:r>
              <a:endParaRPr lang="en-US" altLang="ja-JP">
                <a:ea typeface="ＭＳ ゴシック" panose="020B0609070205080204" pitchFamily="49" charset="-128"/>
              </a:endParaRPr>
            </a:p>
            <a:p>
              <a:r>
                <a:rPr lang="ja-JP" altLang="en-US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－</a:t>
              </a:r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0.5+0.4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122" name="Line 474"/>
            <p:cNvSpPr>
              <a:spLocks noChangeShapeType="1"/>
            </p:cNvSpPr>
            <p:nvPr/>
          </p:nvSpPr>
          <p:spPr bwMode="auto">
            <a:xfrm>
              <a:off x="1119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3" name="Line 475"/>
            <p:cNvSpPr>
              <a:spLocks noChangeShapeType="1"/>
            </p:cNvSpPr>
            <p:nvPr/>
          </p:nvSpPr>
          <p:spPr bwMode="auto">
            <a:xfrm>
              <a:off x="342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4" name="Freeform 476"/>
            <p:cNvSpPr>
              <a:spLocks noChangeArrowheads="1"/>
            </p:cNvSpPr>
            <p:nvPr/>
          </p:nvSpPr>
          <p:spPr bwMode="auto">
            <a:xfrm>
              <a:off x="342" y="3615"/>
              <a:ext cx="389" cy="100"/>
            </a:xfrm>
            <a:custGeom>
              <a:avLst/>
              <a:gdLst>
                <a:gd name="T0" fmla="*/ 21600 w 21600"/>
                <a:gd name="T1" fmla="*/ 0 h 21600"/>
                <a:gd name="T2" fmla="*/ 15325 w 21600"/>
                <a:gd name="T3" fmla="*/ 491 h 21600"/>
                <a:gd name="T4" fmla="*/ 10564 w 21600"/>
                <a:gd name="T5" fmla="*/ 1595 h 21600"/>
                <a:gd name="T6" fmla="*/ 6780 w 21600"/>
                <a:gd name="T7" fmla="*/ 3314 h 21600"/>
                <a:gd name="T8" fmla="*/ 4667 w 21600"/>
                <a:gd name="T9" fmla="*/ 4664 h 21600"/>
                <a:gd name="T10" fmla="*/ 3216 w 21600"/>
                <a:gd name="T11" fmla="*/ 6627 h 21600"/>
                <a:gd name="T12" fmla="*/ 2081 w 21600"/>
                <a:gd name="T13" fmla="*/ 9573 h 21600"/>
                <a:gd name="T14" fmla="*/ 1198 w 21600"/>
                <a:gd name="T15" fmla="*/ 12764 h 21600"/>
                <a:gd name="T16" fmla="*/ 568 w 21600"/>
                <a:gd name="T17" fmla="*/ 16323 h 21600"/>
                <a:gd name="T18" fmla="*/ 221 w 21600"/>
                <a:gd name="T19" fmla="*/ 18777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19" y="123"/>
                    <a:pt x="17406" y="123"/>
                    <a:pt x="15325" y="491"/>
                  </a:cubicBezTo>
                  <a:cubicBezTo>
                    <a:pt x="13717" y="614"/>
                    <a:pt x="12140" y="1105"/>
                    <a:pt x="10564" y="1595"/>
                  </a:cubicBezTo>
                  <a:cubicBezTo>
                    <a:pt x="9302" y="1964"/>
                    <a:pt x="8041" y="2700"/>
                    <a:pt x="6780" y="3314"/>
                  </a:cubicBezTo>
                  <a:cubicBezTo>
                    <a:pt x="6086" y="3805"/>
                    <a:pt x="5329" y="4050"/>
                    <a:pt x="4667" y="4664"/>
                  </a:cubicBezTo>
                  <a:cubicBezTo>
                    <a:pt x="4131" y="5032"/>
                    <a:pt x="3658" y="5891"/>
                    <a:pt x="3216" y="6627"/>
                  </a:cubicBezTo>
                  <a:cubicBezTo>
                    <a:pt x="2806" y="7364"/>
                    <a:pt x="2460" y="8591"/>
                    <a:pt x="2081" y="9573"/>
                  </a:cubicBezTo>
                  <a:cubicBezTo>
                    <a:pt x="1766" y="10555"/>
                    <a:pt x="1482" y="11536"/>
                    <a:pt x="1198" y="12764"/>
                  </a:cubicBezTo>
                  <a:cubicBezTo>
                    <a:pt x="946" y="13868"/>
                    <a:pt x="757" y="15095"/>
                    <a:pt x="568" y="16323"/>
                  </a:cubicBezTo>
                  <a:cubicBezTo>
                    <a:pt x="473" y="17059"/>
                    <a:pt x="315" y="17918"/>
                    <a:pt x="221" y="18777"/>
                  </a:cubicBezTo>
                  <a:cubicBezTo>
                    <a:pt x="126" y="19636"/>
                    <a:pt x="63" y="20741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5" name="Line 477"/>
            <p:cNvSpPr>
              <a:spLocks noChangeShapeType="1"/>
            </p:cNvSpPr>
            <p:nvPr/>
          </p:nvSpPr>
          <p:spPr bwMode="auto">
            <a:xfrm>
              <a:off x="342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6" name="Rectangle 478"/>
            <p:cNvSpPr>
              <a:spLocks noChangeArrowheads="1"/>
            </p:cNvSpPr>
            <p:nvPr/>
          </p:nvSpPr>
          <p:spPr bwMode="auto">
            <a:xfrm>
              <a:off x="622" y="3789"/>
              <a:ext cx="217" cy="29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7" name="Rectangle 479"/>
            <p:cNvSpPr>
              <a:spLocks noChangeArrowheads="1"/>
            </p:cNvSpPr>
            <p:nvPr/>
          </p:nvSpPr>
          <p:spPr bwMode="auto">
            <a:xfrm>
              <a:off x="731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28" name="Rectangle 480"/>
            <p:cNvSpPr>
              <a:spLocks noChangeArrowheads="1"/>
            </p:cNvSpPr>
            <p:nvPr/>
          </p:nvSpPr>
          <p:spPr bwMode="auto">
            <a:xfrm>
              <a:off x="634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129" name="Group 481"/>
          <p:cNvGrpSpPr>
            <a:grpSpLocks/>
          </p:cNvGrpSpPr>
          <p:nvPr/>
        </p:nvGrpSpPr>
        <p:grpSpPr bwMode="auto">
          <a:xfrm>
            <a:off x="334963" y="4148138"/>
            <a:ext cx="1646237" cy="3009900"/>
            <a:chOff x="211" y="2613"/>
            <a:chExt cx="1037" cy="1896"/>
          </a:xfrm>
        </p:grpSpPr>
        <p:sp>
          <p:nvSpPr>
            <p:cNvPr id="1052130" name="Line 482"/>
            <p:cNvSpPr>
              <a:spLocks noChangeShapeType="1"/>
            </p:cNvSpPr>
            <p:nvPr/>
          </p:nvSpPr>
          <p:spPr bwMode="auto">
            <a:xfrm>
              <a:off x="731" y="2682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1" name="Line 483"/>
            <p:cNvSpPr>
              <a:spLocks noChangeShapeType="1"/>
            </p:cNvSpPr>
            <p:nvPr/>
          </p:nvSpPr>
          <p:spPr bwMode="auto">
            <a:xfrm>
              <a:off x="333" y="3302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2" name="Line 484"/>
            <p:cNvSpPr>
              <a:spLocks noChangeShapeType="1"/>
            </p:cNvSpPr>
            <p:nvPr/>
          </p:nvSpPr>
          <p:spPr bwMode="auto">
            <a:xfrm flipV="1">
              <a:off x="333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3" name="Line 485"/>
            <p:cNvSpPr>
              <a:spLocks noChangeShapeType="1"/>
            </p:cNvSpPr>
            <p:nvPr/>
          </p:nvSpPr>
          <p:spPr bwMode="auto">
            <a:xfrm>
              <a:off x="1128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4" name="Line 486"/>
            <p:cNvSpPr>
              <a:spLocks noChangeShapeType="1"/>
            </p:cNvSpPr>
            <p:nvPr/>
          </p:nvSpPr>
          <p:spPr bwMode="auto">
            <a:xfrm flipV="1">
              <a:off x="1106" y="3302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5" name="Freeform 487"/>
            <p:cNvSpPr>
              <a:spLocks noChangeArrowheads="1"/>
            </p:cNvSpPr>
            <p:nvPr/>
          </p:nvSpPr>
          <p:spPr bwMode="auto">
            <a:xfrm>
              <a:off x="334" y="2749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6" name="Freeform 488"/>
            <p:cNvSpPr>
              <a:spLocks noChangeArrowheads="1"/>
            </p:cNvSpPr>
            <p:nvPr/>
          </p:nvSpPr>
          <p:spPr bwMode="auto">
            <a:xfrm>
              <a:off x="731" y="2749"/>
              <a:ext cx="397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7" name="Text Box 489"/>
            <p:cNvSpPr txBox="1">
              <a:spLocks noChangeArrowheads="1"/>
            </p:cNvSpPr>
            <p:nvPr/>
          </p:nvSpPr>
          <p:spPr bwMode="auto">
            <a:xfrm>
              <a:off x="516" y="2963"/>
              <a:ext cx="88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138" name="Line 490"/>
            <p:cNvSpPr>
              <a:spLocks noChangeShapeType="1"/>
            </p:cNvSpPr>
            <p:nvPr/>
          </p:nvSpPr>
          <p:spPr bwMode="auto">
            <a:xfrm>
              <a:off x="211" y="3302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39" name="Line 491"/>
            <p:cNvSpPr>
              <a:spLocks noChangeShapeType="1"/>
            </p:cNvSpPr>
            <p:nvPr/>
          </p:nvSpPr>
          <p:spPr bwMode="auto">
            <a:xfrm>
              <a:off x="355" y="3475"/>
              <a:ext cx="7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0" name="Line 492"/>
            <p:cNvSpPr>
              <a:spLocks noChangeShapeType="1"/>
            </p:cNvSpPr>
            <p:nvPr/>
          </p:nvSpPr>
          <p:spPr bwMode="auto">
            <a:xfrm>
              <a:off x="211" y="2858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1" name="Line 493"/>
            <p:cNvSpPr>
              <a:spLocks noChangeShapeType="1"/>
            </p:cNvSpPr>
            <p:nvPr/>
          </p:nvSpPr>
          <p:spPr bwMode="auto">
            <a:xfrm>
              <a:off x="333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2" name="Line 494"/>
            <p:cNvSpPr>
              <a:spLocks noChangeShapeType="1"/>
            </p:cNvSpPr>
            <p:nvPr/>
          </p:nvSpPr>
          <p:spPr bwMode="auto">
            <a:xfrm>
              <a:off x="1128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3" name="Line 495"/>
            <p:cNvSpPr>
              <a:spLocks noChangeShapeType="1"/>
            </p:cNvSpPr>
            <p:nvPr/>
          </p:nvSpPr>
          <p:spPr bwMode="auto">
            <a:xfrm>
              <a:off x="355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4" name="Line 496"/>
            <p:cNvSpPr>
              <a:spLocks noChangeShapeType="1"/>
            </p:cNvSpPr>
            <p:nvPr/>
          </p:nvSpPr>
          <p:spPr bwMode="auto">
            <a:xfrm flipV="1">
              <a:off x="1099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5" name="Line 497"/>
            <p:cNvSpPr>
              <a:spLocks noChangeShapeType="1"/>
            </p:cNvSpPr>
            <p:nvPr/>
          </p:nvSpPr>
          <p:spPr bwMode="auto">
            <a:xfrm>
              <a:off x="242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6" name="Line 498"/>
            <p:cNvSpPr>
              <a:spLocks noChangeShapeType="1"/>
            </p:cNvSpPr>
            <p:nvPr/>
          </p:nvSpPr>
          <p:spPr bwMode="auto">
            <a:xfrm>
              <a:off x="265" y="278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7" name="Line 499"/>
            <p:cNvSpPr>
              <a:spLocks noChangeShapeType="1"/>
            </p:cNvSpPr>
            <p:nvPr/>
          </p:nvSpPr>
          <p:spPr bwMode="auto">
            <a:xfrm>
              <a:off x="287" y="2958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8" name="Line 500"/>
            <p:cNvSpPr>
              <a:spLocks noChangeShapeType="1"/>
            </p:cNvSpPr>
            <p:nvPr/>
          </p:nvSpPr>
          <p:spPr bwMode="auto">
            <a:xfrm>
              <a:off x="310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49" name="Line 501"/>
            <p:cNvSpPr>
              <a:spLocks noChangeShapeType="1"/>
            </p:cNvSpPr>
            <p:nvPr/>
          </p:nvSpPr>
          <p:spPr bwMode="auto">
            <a:xfrm flipV="1">
              <a:off x="1196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0" name="Line 502"/>
            <p:cNvSpPr>
              <a:spLocks noChangeShapeType="1"/>
            </p:cNvSpPr>
            <p:nvPr/>
          </p:nvSpPr>
          <p:spPr bwMode="auto">
            <a:xfrm flipV="1">
              <a:off x="1174" y="278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1" name="Line 503"/>
            <p:cNvSpPr>
              <a:spLocks noChangeShapeType="1"/>
            </p:cNvSpPr>
            <p:nvPr/>
          </p:nvSpPr>
          <p:spPr bwMode="auto">
            <a:xfrm flipV="1">
              <a:off x="1151" y="2958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2" name="Line 504"/>
            <p:cNvSpPr>
              <a:spLocks noChangeShapeType="1"/>
            </p:cNvSpPr>
            <p:nvPr/>
          </p:nvSpPr>
          <p:spPr bwMode="auto">
            <a:xfrm flipV="1">
              <a:off x="1128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3" name="Rectangle 505"/>
            <p:cNvSpPr>
              <a:spLocks noChangeArrowheads="1"/>
            </p:cNvSpPr>
            <p:nvPr/>
          </p:nvSpPr>
          <p:spPr bwMode="auto">
            <a:xfrm>
              <a:off x="657" y="2966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4" name="Rectangle 506"/>
            <p:cNvSpPr>
              <a:spLocks noChangeArrowheads="1"/>
            </p:cNvSpPr>
            <p:nvPr/>
          </p:nvSpPr>
          <p:spPr bwMode="auto">
            <a:xfrm>
              <a:off x="731" y="2966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5" name="Rectangle 507"/>
            <p:cNvSpPr>
              <a:spLocks noChangeArrowheads="1"/>
            </p:cNvSpPr>
            <p:nvPr/>
          </p:nvSpPr>
          <p:spPr bwMode="auto">
            <a:xfrm>
              <a:off x="634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6" name="Rectangle 508"/>
            <p:cNvSpPr>
              <a:spLocks noChangeArrowheads="1"/>
            </p:cNvSpPr>
            <p:nvPr/>
          </p:nvSpPr>
          <p:spPr bwMode="auto">
            <a:xfrm>
              <a:off x="731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7" name="Line 509"/>
            <p:cNvSpPr>
              <a:spLocks noChangeShapeType="1"/>
            </p:cNvSpPr>
            <p:nvPr/>
          </p:nvSpPr>
          <p:spPr bwMode="auto">
            <a:xfrm flipV="1">
              <a:off x="969" y="4362"/>
              <a:ext cx="20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58" name="Line 510"/>
            <p:cNvSpPr>
              <a:spLocks noChangeShapeType="1"/>
            </p:cNvSpPr>
            <p:nvPr/>
          </p:nvSpPr>
          <p:spPr bwMode="auto">
            <a:xfrm>
              <a:off x="472" y="4362"/>
              <a:ext cx="20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159" name="Group 511"/>
          <p:cNvGrpSpPr>
            <a:grpSpLocks/>
          </p:cNvGrpSpPr>
          <p:nvPr/>
        </p:nvGrpSpPr>
        <p:grpSpPr bwMode="auto">
          <a:xfrm>
            <a:off x="2108200" y="5673725"/>
            <a:ext cx="1379538" cy="1276350"/>
            <a:chOff x="1328" y="3574"/>
            <a:chExt cx="869" cy="804"/>
          </a:xfrm>
        </p:grpSpPr>
        <p:sp>
          <p:nvSpPr>
            <p:cNvPr id="1052160" name="Line 512"/>
            <p:cNvSpPr>
              <a:spLocks noChangeShapeType="1"/>
            </p:cNvSpPr>
            <p:nvPr/>
          </p:nvSpPr>
          <p:spPr bwMode="auto">
            <a:xfrm>
              <a:off x="1358" y="4332"/>
              <a:ext cx="8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1" name="Line 513"/>
            <p:cNvSpPr>
              <a:spLocks noChangeShapeType="1"/>
            </p:cNvSpPr>
            <p:nvPr/>
          </p:nvSpPr>
          <p:spPr bwMode="auto">
            <a:xfrm>
              <a:off x="1768" y="3574"/>
              <a:ext cx="1" cy="80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2" name="Line 514"/>
            <p:cNvSpPr>
              <a:spLocks noChangeShapeType="1"/>
            </p:cNvSpPr>
            <p:nvPr/>
          </p:nvSpPr>
          <p:spPr bwMode="auto">
            <a:xfrm>
              <a:off x="1402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3" name="Line 515"/>
            <p:cNvSpPr>
              <a:spLocks noChangeShapeType="1"/>
            </p:cNvSpPr>
            <p:nvPr/>
          </p:nvSpPr>
          <p:spPr bwMode="auto">
            <a:xfrm>
              <a:off x="1328" y="4160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4" name="Line 516"/>
            <p:cNvSpPr>
              <a:spLocks noChangeShapeType="1"/>
            </p:cNvSpPr>
            <p:nvPr/>
          </p:nvSpPr>
          <p:spPr bwMode="auto">
            <a:xfrm>
              <a:off x="2133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5" name="Line 517"/>
            <p:cNvSpPr>
              <a:spLocks noChangeShapeType="1"/>
            </p:cNvSpPr>
            <p:nvPr/>
          </p:nvSpPr>
          <p:spPr bwMode="auto">
            <a:xfrm flipV="1">
              <a:off x="2133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6" name="Freeform 518"/>
            <p:cNvSpPr>
              <a:spLocks noChangeArrowheads="1"/>
            </p:cNvSpPr>
            <p:nvPr/>
          </p:nvSpPr>
          <p:spPr bwMode="auto">
            <a:xfrm>
              <a:off x="1768" y="3615"/>
              <a:ext cx="388" cy="100"/>
            </a:xfrm>
            <a:custGeom>
              <a:avLst/>
              <a:gdLst>
                <a:gd name="T0" fmla="*/ 0 w 21600"/>
                <a:gd name="T1" fmla="*/ 0 h 21600"/>
                <a:gd name="T2" fmla="*/ 6275 w 21600"/>
                <a:gd name="T3" fmla="*/ 491 h 21600"/>
                <a:gd name="T4" fmla="*/ 11036 w 21600"/>
                <a:gd name="T5" fmla="*/ 1595 h 21600"/>
                <a:gd name="T6" fmla="*/ 14820 w 21600"/>
                <a:gd name="T7" fmla="*/ 3314 h 21600"/>
                <a:gd name="T8" fmla="*/ 16933 w 21600"/>
                <a:gd name="T9" fmla="*/ 4664 h 21600"/>
                <a:gd name="T10" fmla="*/ 18384 w 21600"/>
                <a:gd name="T11" fmla="*/ 6627 h 21600"/>
                <a:gd name="T12" fmla="*/ 19519 w 21600"/>
                <a:gd name="T13" fmla="*/ 9573 h 21600"/>
                <a:gd name="T14" fmla="*/ 20402 w 21600"/>
                <a:gd name="T15" fmla="*/ 12764 h 21600"/>
                <a:gd name="T16" fmla="*/ 21032 w 21600"/>
                <a:gd name="T17" fmla="*/ 16323 h 21600"/>
                <a:gd name="T18" fmla="*/ 21379 w 21600"/>
                <a:gd name="T19" fmla="*/ 18777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81" y="123"/>
                    <a:pt x="4194" y="123"/>
                    <a:pt x="6275" y="491"/>
                  </a:cubicBezTo>
                  <a:cubicBezTo>
                    <a:pt x="7883" y="614"/>
                    <a:pt x="9460" y="1105"/>
                    <a:pt x="11036" y="1595"/>
                  </a:cubicBezTo>
                  <a:cubicBezTo>
                    <a:pt x="12298" y="1964"/>
                    <a:pt x="13559" y="2700"/>
                    <a:pt x="14820" y="3314"/>
                  </a:cubicBezTo>
                  <a:cubicBezTo>
                    <a:pt x="15514" y="3805"/>
                    <a:pt x="16271" y="4050"/>
                    <a:pt x="16933" y="4664"/>
                  </a:cubicBezTo>
                  <a:cubicBezTo>
                    <a:pt x="17469" y="5032"/>
                    <a:pt x="17942" y="5891"/>
                    <a:pt x="18384" y="6627"/>
                  </a:cubicBezTo>
                  <a:cubicBezTo>
                    <a:pt x="18794" y="7364"/>
                    <a:pt x="19140" y="8591"/>
                    <a:pt x="19519" y="9573"/>
                  </a:cubicBezTo>
                  <a:cubicBezTo>
                    <a:pt x="19834" y="10555"/>
                    <a:pt x="20118" y="11536"/>
                    <a:pt x="20402" y="12764"/>
                  </a:cubicBezTo>
                  <a:cubicBezTo>
                    <a:pt x="20654" y="13868"/>
                    <a:pt x="20843" y="15095"/>
                    <a:pt x="21032" y="16323"/>
                  </a:cubicBezTo>
                  <a:cubicBezTo>
                    <a:pt x="21127" y="17059"/>
                    <a:pt x="21285" y="17918"/>
                    <a:pt x="21379" y="18777"/>
                  </a:cubicBezTo>
                  <a:cubicBezTo>
                    <a:pt x="21474" y="19636"/>
                    <a:pt x="21537" y="20741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7" name="Line 519"/>
            <p:cNvSpPr>
              <a:spLocks noChangeShapeType="1"/>
            </p:cNvSpPr>
            <p:nvPr/>
          </p:nvSpPr>
          <p:spPr bwMode="auto">
            <a:xfrm>
              <a:off x="2129" y="4160"/>
              <a:ext cx="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68" name="Text Box 520"/>
            <p:cNvSpPr txBox="1">
              <a:spLocks noChangeArrowheads="1"/>
            </p:cNvSpPr>
            <p:nvPr/>
          </p:nvSpPr>
          <p:spPr bwMode="auto">
            <a:xfrm>
              <a:off x="1827" y="4124"/>
              <a:ext cx="2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-0.9</a:t>
              </a:r>
              <a:endParaRPr lang="en-US" altLang="ja-JP">
                <a:ea typeface="ＭＳ ゴシック" panose="020B0609070205080204" pitchFamily="49" charset="-128"/>
              </a:endParaRPr>
            </a:p>
            <a:p>
              <a:r>
                <a:rPr lang="ja-JP" altLang="en-US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－</a:t>
              </a:r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0.5+0.4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169" name="Line 521"/>
            <p:cNvSpPr>
              <a:spLocks noChangeShapeType="1"/>
            </p:cNvSpPr>
            <p:nvPr/>
          </p:nvSpPr>
          <p:spPr bwMode="auto">
            <a:xfrm>
              <a:off x="2156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0" name="Line 522"/>
            <p:cNvSpPr>
              <a:spLocks noChangeShapeType="1"/>
            </p:cNvSpPr>
            <p:nvPr/>
          </p:nvSpPr>
          <p:spPr bwMode="auto">
            <a:xfrm>
              <a:off x="1379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1" name="Freeform 523"/>
            <p:cNvSpPr>
              <a:spLocks noChangeArrowheads="1"/>
            </p:cNvSpPr>
            <p:nvPr/>
          </p:nvSpPr>
          <p:spPr bwMode="auto">
            <a:xfrm>
              <a:off x="1379" y="3615"/>
              <a:ext cx="389" cy="100"/>
            </a:xfrm>
            <a:custGeom>
              <a:avLst/>
              <a:gdLst>
                <a:gd name="T0" fmla="*/ 21600 w 21600"/>
                <a:gd name="T1" fmla="*/ 0 h 21600"/>
                <a:gd name="T2" fmla="*/ 15325 w 21600"/>
                <a:gd name="T3" fmla="*/ 491 h 21600"/>
                <a:gd name="T4" fmla="*/ 10564 w 21600"/>
                <a:gd name="T5" fmla="*/ 1595 h 21600"/>
                <a:gd name="T6" fmla="*/ 6780 w 21600"/>
                <a:gd name="T7" fmla="*/ 3314 h 21600"/>
                <a:gd name="T8" fmla="*/ 4667 w 21600"/>
                <a:gd name="T9" fmla="*/ 4664 h 21600"/>
                <a:gd name="T10" fmla="*/ 3216 w 21600"/>
                <a:gd name="T11" fmla="*/ 6627 h 21600"/>
                <a:gd name="T12" fmla="*/ 2081 w 21600"/>
                <a:gd name="T13" fmla="*/ 9573 h 21600"/>
                <a:gd name="T14" fmla="*/ 1198 w 21600"/>
                <a:gd name="T15" fmla="*/ 12764 h 21600"/>
                <a:gd name="T16" fmla="*/ 568 w 21600"/>
                <a:gd name="T17" fmla="*/ 16323 h 21600"/>
                <a:gd name="T18" fmla="*/ 221 w 21600"/>
                <a:gd name="T19" fmla="*/ 18777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19" y="123"/>
                    <a:pt x="17406" y="123"/>
                    <a:pt x="15325" y="491"/>
                  </a:cubicBezTo>
                  <a:cubicBezTo>
                    <a:pt x="13717" y="614"/>
                    <a:pt x="12140" y="1105"/>
                    <a:pt x="10564" y="1595"/>
                  </a:cubicBezTo>
                  <a:cubicBezTo>
                    <a:pt x="9302" y="1964"/>
                    <a:pt x="8041" y="2700"/>
                    <a:pt x="6780" y="3314"/>
                  </a:cubicBezTo>
                  <a:cubicBezTo>
                    <a:pt x="6086" y="3805"/>
                    <a:pt x="5329" y="4050"/>
                    <a:pt x="4667" y="4664"/>
                  </a:cubicBezTo>
                  <a:cubicBezTo>
                    <a:pt x="4131" y="5032"/>
                    <a:pt x="3658" y="5891"/>
                    <a:pt x="3216" y="6627"/>
                  </a:cubicBezTo>
                  <a:cubicBezTo>
                    <a:pt x="2806" y="7364"/>
                    <a:pt x="2460" y="8591"/>
                    <a:pt x="2081" y="9573"/>
                  </a:cubicBezTo>
                  <a:cubicBezTo>
                    <a:pt x="1766" y="10555"/>
                    <a:pt x="1482" y="11536"/>
                    <a:pt x="1198" y="12764"/>
                  </a:cubicBezTo>
                  <a:cubicBezTo>
                    <a:pt x="946" y="13868"/>
                    <a:pt x="757" y="15095"/>
                    <a:pt x="568" y="16323"/>
                  </a:cubicBezTo>
                  <a:cubicBezTo>
                    <a:pt x="473" y="17059"/>
                    <a:pt x="315" y="17918"/>
                    <a:pt x="221" y="18777"/>
                  </a:cubicBezTo>
                  <a:cubicBezTo>
                    <a:pt x="126" y="19636"/>
                    <a:pt x="63" y="20741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2" name="Line 524"/>
            <p:cNvSpPr>
              <a:spLocks noChangeShapeType="1"/>
            </p:cNvSpPr>
            <p:nvPr/>
          </p:nvSpPr>
          <p:spPr bwMode="auto">
            <a:xfrm>
              <a:off x="1379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3" name="Rectangle 525"/>
            <p:cNvSpPr>
              <a:spLocks noChangeArrowheads="1"/>
            </p:cNvSpPr>
            <p:nvPr/>
          </p:nvSpPr>
          <p:spPr bwMode="auto">
            <a:xfrm>
              <a:off x="1659" y="3789"/>
              <a:ext cx="217" cy="29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4" name="Rectangle 526"/>
            <p:cNvSpPr>
              <a:spLocks noChangeArrowheads="1"/>
            </p:cNvSpPr>
            <p:nvPr/>
          </p:nvSpPr>
          <p:spPr bwMode="auto">
            <a:xfrm>
              <a:off x="1768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5" name="Rectangle 527"/>
            <p:cNvSpPr>
              <a:spLocks noChangeArrowheads="1"/>
            </p:cNvSpPr>
            <p:nvPr/>
          </p:nvSpPr>
          <p:spPr bwMode="auto">
            <a:xfrm>
              <a:off x="1671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176" name="Group 528"/>
          <p:cNvGrpSpPr>
            <a:grpSpLocks/>
          </p:cNvGrpSpPr>
          <p:nvPr/>
        </p:nvGrpSpPr>
        <p:grpSpPr bwMode="auto">
          <a:xfrm>
            <a:off x="1981200" y="4148138"/>
            <a:ext cx="1646238" cy="3009900"/>
            <a:chOff x="1248" y="2613"/>
            <a:chExt cx="1037" cy="1896"/>
          </a:xfrm>
        </p:grpSpPr>
        <p:sp>
          <p:nvSpPr>
            <p:cNvPr id="1052177" name="Line 529"/>
            <p:cNvSpPr>
              <a:spLocks noChangeShapeType="1"/>
            </p:cNvSpPr>
            <p:nvPr/>
          </p:nvSpPr>
          <p:spPr bwMode="auto">
            <a:xfrm>
              <a:off x="1768" y="2682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8" name="Line 530"/>
            <p:cNvSpPr>
              <a:spLocks noChangeShapeType="1"/>
            </p:cNvSpPr>
            <p:nvPr/>
          </p:nvSpPr>
          <p:spPr bwMode="auto">
            <a:xfrm>
              <a:off x="1370" y="3302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79" name="Line 531"/>
            <p:cNvSpPr>
              <a:spLocks noChangeShapeType="1"/>
            </p:cNvSpPr>
            <p:nvPr/>
          </p:nvSpPr>
          <p:spPr bwMode="auto">
            <a:xfrm flipV="1">
              <a:off x="1370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0" name="Line 532"/>
            <p:cNvSpPr>
              <a:spLocks noChangeShapeType="1"/>
            </p:cNvSpPr>
            <p:nvPr/>
          </p:nvSpPr>
          <p:spPr bwMode="auto">
            <a:xfrm>
              <a:off x="2165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1" name="Line 533"/>
            <p:cNvSpPr>
              <a:spLocks noChangeShapeType="1"/>
            </p:cNvSpPr>
            <p:nvPr/>
          </p:nvSpPr>
          <p:spPr bwMode="auto">
            <a:xfrm flipV="1">
              <a:off x="2142" y="3302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2" name="Freeform 534"/>
            <p:cNvSpPr>
              <a:spLocks noChangeArrowheads="1"/>
            </p:cNvSpPr>
            <p:nvPr/>
          </p:nvSpPr>
          <p:spPr bwMode="auto">
            <a:xfrm>
              <a:off x="1371" y="2749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3" name="Freeform 535"/>
            <p:cNvSpPr>
              <a:spLocks noChangeArrowheads="1"/>
            </p:cNvSpPr>
            <p:nvPr/>
          </p:nvSpPr>
          <p:spPr bwMode="auto">
            <a:xfrm>
              <a:off x="1768" y="2749"/>
              <a:ext cx="397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4" name="Text Box 536"/>
            <p:cNvSpPr txBox="1">
              <a:spLocks noChangeArrowheads="1"/>
            </p:cNvSpPr>
            <p:nvPr/>
          </p:nvSpPr>
          <p:spPr bwMode="auto">
            <a:xfrm>
              <a:off x="1553" y="2963"/>
              <a:ext cx="88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185" name="Line 537"/>
            <p:cNvSpPr>
              <a:spLocks noChangeShapeType="1"/>
            </p:cNvSpPr>
            <p:nvPr/>
          </p:nvSpPr>
          <p:spPr bwMode="auto">
            <a:xfrm>
              <a:off x="1248" y="3302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6" name="Line 538"/>
            <p:cNvSpPr>
              <a:spLocks noChangeShapeType="1"/>
            </p:cNvSpPr>
            <p:nvPr/>
          </p:nvSpPr>
          <p:spPr bwMode="auto">
            <a:xfrm>
              <a:off x="1392" y="3475"/>
              <a:ext cx="7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7" name="Line 539"/>
            <p:cNvSpPr>
              <a:spLocks noChangeShapeType="1"/>
            </p:cNvSpPr>
            <p:nvPr/>
          </p:nvSpPr>
          <p:spPr bwMode="auto">
            <a:xfrm>
              <a:off x="1248" y="2858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8" name="Line 540"/>
            <p:cNvSpPr>
              <a:spLocks noChangeShapeType="1"/>
            </p:cNvSpPr>
            <p:nvPr/>
          </p:nvSpPr>
          <p:spPr bwMode="auto">
            <a:xfrm>
              <a:off x="1370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89" name="Line 541"/>
            <p:cNvSpPr>
              <a:spLocks noChangeShapeType="1"/>
            </p:cNvSpPr>
            <p:nvPr/>
          </p:nvSpPr>
          <p:spPr bwMode="auto">
            <a:xfrm>
              <a:off x="2165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0" name="Line 542"/>
            <p:cNvSpPr>
              <a:spLocks noChangeShapeType="1"/>
            </p:cNvSpPr>
            <p:nvPr/>
          </p:nvSpPr>
          <p:spPr bwMode="auto">
            <a:xfrm>
              <a:off x="1392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1" name="Line 543"/>
            <p:cNvSpPr>
              <a:spLocks noChangeShapeType="1"/>
            </p:cNvSpPr>
            <p:nvPr/>
          </p:nvSpPr>
          <p:spPr bwMode="auto">
            <a:xfrm flipV="1">
              <a:off x="2136" y="3475"/>
              <a:ext cx="6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2" name="Line 544"/>
            <p:cNvSpPr>
              <a:spLocks noChangeShapeType="1"/>
            </p:cNvSpPr>
            <p:nvPr/>
          </p:nvSpPr>
          <p:spPr bwMode="auto">
            <a:xfrm>
              <a:off x="1279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3" name="Line 545"/>
            <p:cNvSpPr>
              <a:spLocks noChangeShapeType="1"/>
            </p:cNvSpPr>
            <p:nvPr/>
          </p:nvSpPr>
          <p:spPr bwMode="auto">
            <a:xfrm>
              <a:off x="1302" y="278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4" name="Line 546"/>
            <p:cNvSpPr>
              <a:spLocks noChangeShapeType="1"/>
            </p:cNvSpPr>
            <p:nvPr/>
          </p:nvSpPr>
          <p:spPr bwMode="auto">
            <a:xfrm>
              <a:off x="1324" y="2958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5" name="Line 547"/>
            <p:cNvSpPr>
              <a:spLocks noChangeShapeType="1"/>
            </p:cNvSpPr>
            <p:nvPr/>
          </p:nvSpPr>
          <p:spPr bwMode="auto">
            <a:xfrm>
              <a:off x="1347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6" name="Line 548"/>
            <p:cNvSpPr>
              <a:spLocks noChangeShapeType="1"/>
            </p:cNvSpPr>
            <p:nvPr/>
          </p:nvSpPr>
          <p:spPr bwMode="auto">
            <a:xfrm flipV="1">
              <a:off x="2233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7" name="Line 549"/>
            <p:cNvSpPr>
              <a:spLocks noChangeShapeType="1"/>
            </p:cNvSpPr>
            <p:nvPr/>
          </p:nvSpPr>
          <p:spPr bwMode="auto">
            <a:xfrm flipV="1">
              <a:off x="2210" y="278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8" name="Line 550"/>
            <p:cNvSpPr>
              <a:spLocks noChangeShapeType="1"/>
            </p:cNvSpPr>
            <p:nvPr/>
          </p:nvSpPr>
          <p:spPr bwMode="auto">
            <a:xfrm flipV="1">
              <a:off x="2188" y="2958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199" name="Line 551"/>
            <p:cNvSpPr>
              <a:spLocks noChangeShapeType="1"/>
            </p:cNvSpPr>
            <p:nvPr/>
          </p:nvSpPr>
          <p:spPr bwMode="auto">
            <a:xfrm flipV="1">
              <a:off x="2165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0" name="Rectangle 552"/>
            <p:cNvSpPr>
              <a:spLocks noChangeArrowheads="1"/>
            </p:cNvSpPr>
            <p:nvPr/>
          </p:nvSpPr>
          <p:spPr bwMode="auto">
            <a:xfrm>
              <a:off x="1693" y="2966"/>
              <a:ext cx="75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1" name="Rectangle 553"/>
            <p:cNvSpPr>
              <a:spLocks noChangeArrowheads="1"/>
            </p:cNvSpPr>
            <p:nvPr/>
          </p:nvSpPr>
          <p:spPr bwMode="auto">
            <a:xfrm>
              <a:off x="1768" y="2966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2" name="Rectangle 554"/>
            <p:cNvSpPr>
              <a:spLocks noChangeArrowheads="1"/>
            </p:cNvSpPr>
            <p:nvPr/>
          </p:nvSpPr>
          <p:spPr bwMode="auto">
            <a:xfrm>
              <a:off x="1671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3" name="Rectangle 555"/>
            <p:cNvSpPr>
              <a:spLocks noChangeArrowheads="1"/>
            </p:cNvSpPr>
            <p:nvPr/>
          </p:nvSpPr>
          <p:spPr bwMode="auto">
            <a:xfrm>
              <a:off x="1768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4" name="Line 556"/>
            <p:cNvSpPr>
              <a:spLocks noChangeShapeType="1"/>
            </p:cNvSpPr>
            <p:nvPr/>
          </p:nvSpPr>
          <p:spPr bwMode="auto">
            <a:xfrm flipV="1">
              <a:off x="2006" y="4362"/>
              <a:ext cx="20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5" name="Line 557"/>
            <p:cNvSpPr>
              <a:spLocks noChangeShapeType="1"/>
            </p:cNvSpPr>
            <p:nvPr/>
          </p:nvSpPr>
          <p:spPr bwMode="auto">
            <a:xfrm>
              <a:off x="1509" y="4362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206" name="Group 558"/>
          <p:cNvGrpSpPr>
            <a:grpSpLocks/>
          </p:cNvGrpSpPr>
          <p:nvPr/>
        </p:nvGrpSpPr>
        <p:grpSpPr bwMode="auto">
          <a:xfrm>
            <a:off x="3754438" y="5673725"/>
            <a:ext cx="1379537" cy="1276350"/>
            <a:chOff x="2365" y="3574"/>
            <a:chExt cx="869" cy="804"/>
          </a:xfrm>
        </p:grpSpPr>
        <p:sp>
          <p:nvSpPr>
            <p:cNvPr id="1052207" name="Line 559"/>
            <p:cNvSpPr>
              <a:spLocks noChangeShapeType="1"/>
            </p:cNvSpPr>
            <p:nvPr/>
          </p:nvSpPr>
          <p:spPr bwMode="auto">
            <a:xfrm>
              <a:off x="2395" y="4332"/>
              <a:ext cx="81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8" name="Line 560"/>
            <p:cNvSpPr>
              <a:spLocks noChangeShapeType="1"/>
            </p:cNvSpPr>
            <p:nvPr/>
          </p:nvSpPr>
          <p:spPr bwMode="auto">
            <a:xfrm>
              <a:off x="2805" y="3574"/>
              <a:ext cx="1" cy="80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09" name="Line 561"/>
            <p:cNvSpPr>
              <a:spLocks noChangeShapeType="1"/>
            </p:cNvSpPr>
            <p:nvPr/>
          </p:nvSpPr>
          <p:spPr bwMode="auto">
            <a:xfrm>
              <a:off x="2439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0" name="Line 562"/>
            <p:cNvSpPr>
              <a:spLocks noChangeShapeType="1"/>
            </p:cNvSpPr>
            <p:nvPr/>
          </p:nvSpPr>
          <p:spPr bwMode="auto">
            <a:xfrm>
              <a:off x="2365" y="4160"/>
              <a:ext cx="7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1" name="Line 563"/>
            <p:cNvSpPr>
              <a:spLocks noChangeShapeType="1"/>
            </p:cNvSpPr>
            <p:nvPr/>
          </p:nvSpPr>
          <p:spPr bwMode="auto">
            <a:xfrm>
              <a:off x="3170" y="4332"/>
              <a:ext cx="1" cy="4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2" name="Line 564"/>
            <p:cNvSpPr>
              <a:spLocks noChangeShapeType="1"/>
            </p:cNvSpPr>
            <p:nvPr/>
          </p:nvSpPr>
          <p:spPr bwMode="auto">
            <a:xfrm flipV="1">
              <a:off x="3170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3" name="Freeform 565"/>
            <p:cNvSpPr>
              <a:spLocks noChangeArrowheads="1"/>
            </p:cNvSpPr>
            <p:nvPr/>
          </p:nvSpPr>
          <p:spPr bwMode="auto">
            <a:xfrm>
              <a:off x="2805" y="3615"/>
              <a:ext cx="388" cy="100"/>
            </a:xfrm>
            <a:custGeom>
              <a:avLst/>
              <a:gdLst>
                <a:gd name="T0" fmla="*/ 0 w 21600"/>
                <a:gd name="T1" fmla="*/ 0 h 21600"/>
                <a:gd name="T2" fmla="*/ 6275 w 21600"/>
                <a:gd name="T3" fmla="*/ 491 h 21600"/>
                <a:gd name="T4" fmla="*/ 11036 w 21600"/>
                <a:gd name="T5" fmla="*/ 1595 h 21600"/>
                <a:gd name="T6" fmla="*/ 14820 w 21600"/>
                <a:gd name="T7" fmla="*/ 3314 h 21600"/>
                <a:gd name="T8" fmla="*/ 16933 w 21600"/>
                <a:gd name="T9" fmla="*/ 4664 h 21600"/>
                <a:gd name="T10" fmla="*/ 18384 w 21600"/>
                <a:gd name="T11" fmla="*/ 6627 h 21600"/>
                <a:gd name="T12" fmla="*/ 19519 w 21600"/>
                <a:gd name="T13" fmla="*/ 9573 h 21600"/>
                <a:gd name="T14" fmla="*/ 20402 w 21600"/>
                <a:gd name="T15" fmla="*/ 12764 h 21600"/>
                <a:gd name="T16" fmla="*/ 21032 w 21600"/>
                <a:gd name="T17" fmla="*/ 16323 h 21600"/>
                <a:gd name="T18" fmla="*/ 21379 w 21600"/>
                <a:gd name="T19" fmla="*/ 18777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81" y="123"/>
                    <a:pt x="4194" y="123"/>
                    <a:pt x="6275" y="491"/>
                  </a:cubicBezTo>
                  <a:cubicBezTo>
                    <a:pt x="7883" y="614"/>
                    <a:pt x="9460" y="1105"/>
                    <a:pt x="11036" y="1595"/>
                  </a:cubicBezTo>
                  <a:cubicBezTo>
                    <a:pt x="12298" y="1964"/>
                    <a:pt x="13559" y="2700"/>
                    <a:pt x="14820" y="3314"/>
                  </a:cubicBezTo>
                  <a:cubicBezTo>
                    <a:pt x="15514" y="3805"/>
                    <a:pt x="16271" y="4050"/>
                    <a:pt x="16933" y="4664"/>
                  </a:cubicBezTo>
                  <a:cubicBezTo>
                    <a:pt x="17469" y="5032"/>
                    <a:pt x="17942" y="5891"/>
                    <a:pt x="18384" y="6627"/>
                  </a:cubicBezTo>
                  <a:cubicBezTo>
                    <a:pt x="18794" y="7364"/>
                    <a:pt x="19140" y="8591"/>
                    <a:pt x="19519" y="9573"/>
                  </a:cubicBezTo>
                  <a:cubicBezTo>
                    <a:pt x="19834" y="10555"/>
                    <a:pt x="20118" y="11536"/>
                    <a:pt x="20402" y="12764"/>
                  </a:cubicBezTo>
                  <a:cubicBezTo>
                    <a:pt x="20654" y="13868"/>
                    <a:pt x="20843" y="15095"/>
                    <a:pt x="21032" y="16323"/>
                  </a:cubicBezTo>
                  <a:cubicBezTo>
                    <a:pt x="21127" y="17059"/>
                    <a:pt x="21285" y="17918"/>
                    <a:pt x="21379" y="18777"/>
                  </a:cubicBezTo>
                  <a:cubicBezTo>
                    <a:pt x="21474" y="19636"/>
                    <a:pt x="21537" y="20741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4" name="Line 566"/>
            <p:cNvSpPr>
              <a:spLocks noChangeShapeType="1"/>
            </p:cNvSpPr>
            <p:nvPr/>
          </p:nvSpPr>
          <p:spPr bwMode="auto">
            <a:xfrm>
              <a:off x="3166" y="4160"/>
              <a:ext cx="6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5" name="Text Box 567"/>
            <p:cNvSpPr txBox="1">
              <a:spLocks noChangeArrowheads="1"/>
            </p:cNvSpPr>
            <p:nvPr/>
          </p:nvSpPr>
          <p:spPr bwMode="auto">
            <a:xfrm>
              <a:off x="2864" y="4124"/>
              <a:ext cx="25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-0.9</a:t>
              </a:r>
              <a:endParaRPr lang="en-US" altLang="ja-JP">
                <a:ea typeface="ＭＳ ゴシック" panose="020B0609070205080204" pitchFamily="49" charset="-128"/>
              </a:endParaRPr>
            </a:p>
            <a:p>
              <a:r>
                <a:rPr lang="ja-JP" altLang="en-US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－</a:t>
              </a:r>
              <a:r>
                <a:rPr lang="en-US" altLang="ja-JP" sz="700">
                  <a:solidFill>
                    <a:srgbClr val="000000"/>
                  </a:solidFill>
                  <a:ea typeface="ＭＳ ゴシック" panose="020B0609070205080204" pitchFamily="49" charset="-128"/>
                </a:rPr>
                <a:t>0.5+0.4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216" name="Line 568"/>
            <p:cNvSpPr>
              <a:spLocks noChangeShapeType="1"/>
            </p:cNvSpPr>
            <p:nvPr/>
          </p:nvSpPr>
          <p:spPr bwMode="auto">
            <a:xfrm>
              <a:off x="3193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7" name="Line 569"/>
            <p:cNvSpPr>
              <a:spLocks noChangeShapeType="1"/>
            </p:cNvSpPr>
            <p:nvPr/>
          </p:nvSpPr>
          <p:spPr bwMode="auto">
            <a:xfrm>
              <a:off x="2416" y="416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8" name="Freeform 570"/>
            <p:cNvSpPr>
              <a:spLocks noChangeArrowheads="1"/>
            </p:cNvSpPr>
            <p:nvPr/>
          </p:nvSpPr>
          <p:spPr bwMode="auto">
            <a:xfrm>
              <a:off x="2416" y="3615"/>
              <a:ext cx="389" cy="100"/>
            </a:xfrm>
            <a:custGeom>
              <a:avLst/>
              <a:gdLst>
                <a:gd name="T0" fmla="*/ 21600 w 21600"/>
                <a:gd name="T1" fmla="*/ 0 h 21600"/>
                <a:gd name="T2" fmla="*/ 15325 w 21600"/>
                <a:gd name="T3" fmla="*/ 491 h 21600"/>
                <a:gd name="T4" fmla="*/ 10564 w 21600"/>
                <a:gd name="T5" fmla="*/ 1595 h 21600"/>
                <a:gd name="T6" fmla="*/ 6780 w 21600"/>
                <a:gd name="T7" fmla="*/ 3314 h 21600"/>
                <a:gd name="T8" fmla="*/ 4667 w 21600"/>
                <a:gd name="T9" fmla="*/ 4664 h 21600"/>
                <a:gd name="T10" fmla="*/ 3216 w 21600"/>
                <a:gd name="T11" fmla="*/ 6627 h 21600"/>
                <a:gd name="T12" fmla="*/ 2081 w 21600"/>
                <a:gd name="T13" fmla="*/ 9573 h 21600"/>
                <a:gd name="T14" fmla="*/ 1198 w 21600"/>
                <a:gd name="T15" fmla="*/ 12764 h 21600"/>
                <a:gd name="T16" fmla="*/ 568 w 21600"/>
                <a:gd name="T17" fmla="*/ 16323 h 21600"/>
                <a:gd name="T18" fmla="*/ 221 w 21600"/>
                <a:gd name="T19" fmla="*/ 18777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19" y="123"/>
                    <a:pt x="17406" y="123"/>
                    <a:pt x="15325" y="491"/>
                  </a:cubicBezTo>
                  <a:cubicBezTo>
                    <a:pt x="13717" y="614"/>
                    <a:pt x="12140" y="1105"/>
                    <a:pt x="10564" y="1595"/>
                  </a:cubicBezTo>
                  <a:cubicBezTo>
                    <a:pt x="9302" y="1964"/>
                    <a:pt x="8041" y="2700"/>
                    <a:pt x="6780" y="3314"/>
                  </a:cubicBezTo>
                  <a:cubicBezTo>
                    <a:pt x="6086" y="3805"/>
                    <a:pt x="5329" y="4050"/>
                    <a:pt x="4667" y="4664"/>
                  </a:cubicBezTo>
                  <a:cubicBezTo>
                    <a:pt x="4131" y="5032"/>
                    <a:pt x="3658" y="5891"/>
                    <a:pt x="3216" y="6627"/>
                  </a:cubicBezTo>
                  <a:cubicBezTo>
                    <a:pt x="2806" y="7364"/>
                    <a:pt x="2460" y="8591"/>
                    <a:pt x="2081" y="9573"/>
                  </a:cubicBezTo>
                  <a:cubicBezTo>
                    <a:pt x="1766" y="10555"/>
                    <a:pt x="1482" y="11536"/>
                    <a:pt x="1198" y="12764"/>
                  </a:cubicBezTo>
                  <a:cubicBezTo>
                    <a:pt x="946" y="13868"/>
                    <a:pt x="757" y="15095"/>
                    <a:pt x="568" y="16323"/>
                  </a:cubicBezTo>
                  <a:cubicBezTo>
                    <a:pt x="473" y="17059"/>
                    <a:pt x="315" y="17918"/>
                    <a:pt x="221" y="18777"/>
                  </a:cubicBezTo>
                  <a:cubicBezTo>
                    <a:pt x="126" y="19636"/>
                    <a:pt x="63" y="20741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19" name="Line 571"/>
            <p:cNvSpPr>
              <a:spLocks noChangeShapeType="1"/>
            </p:cNvSpPr>
            <p:nvPr/>
          </p:nvSpPr>
          <p:spPr bwMode="auto">
            <a:xfrm>
              <a:off x="2416" y="3715"/>
              <a:ext cx="1" cy="4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0" name="Rectangle 572"/>
            <p:cNvSpPr>
              <a:spLocks noChangeArrowheads="1"/>
            </p:cNvSpPr>
            <p:nvPr/>
          </p:nvSpPr>
          <p:spPr bwMode="auto">
            <a:xfrm>
              <a:off x="2696" y="3789"/>
              <a:ext cx="217" cy="29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1" name="Rectangle 573"/>
            <p:cNvSpPr>
              <a:spLocks noChangeArrowheads="1"/>
            </p:cNvSpPr>
            <p:nvPr/>
          </p:nvSpPr>
          <p:spPr bwMode="auto">
            <a:xfrm>
              <a:off x="2805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2" name="Rectangle 574"/>
            <p:cNvSpPr>
              <a:spLocks noChangeArrowheads="1"/>
            </p:cNvSpPr>
            <p:nvPr/>
          </p:nvSpPr>
          <p:spPr bwMode="auto">
            <a:xfrm>
              <a:off x="2708" y="4304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223" name="Group 575"/>
          <p:cNvGrpSpPr>
            <a:grpSpLocks/>
          </p:cNvGrpSpPr>
          <p:nvPr/>
        </p:nvGrpSpPr>
        <p:grpSpPr bwMode="auto">
          <a:xfrm>
            <a:off x="3627438" y="4148138"/>
            <a:ext cx="1646237" cy="3009900"/>
            <a:chOff x="2285" y="2613"/>
            <a:chExt cx="1037" cy="1896"/>
          </a:xfrm>
        </p:grpSpPr>
        <p:sp>
          <p:nvSpPr>
            <p:cNvPr id="1052224" name="Line 576"/>
            <p:cNvSpPr>
              <a:spLocks noChangeShapeType="1"/>
            </p:cNvSpPr>
            <p:nvPr/>
          </p:nvSpPr>
          <p:spPr bwMode="auto">
            <a:xfrm>
              <a:off x="2805" y="2682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5" name="Line 577"/>
            <p:cNvSpPr>
              <a:spLocks noChangeShapeType="1"/>
            </p:cNvSpPr>
            <p:nvPr/>
          </p:nvSpPr>
          <p:spPr bwMode="auto">
            <a:xfrm>
              <a:off x="2407" y="3302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6" name="Line 578"/>
            <p:cNvSpPr>
              <a:spLocks noChangeShapeType="1"/>
            </p:cNvSpPr>
            <p:nvPr/>
          </p:nvSpPr>
          <p:spPr bwMode="auto">
            <a:xfrm flipV="1">
              <a:off x="2407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7" name="Line 579"/>
            <p:cNvSpPr>
              <a:spLocks noChangeShapeType="1"/>
            </p:cNvSpPr>
            <p:nvPr/>
          </p:nvSpPr>
          <p:spPr bwMode="auto">
            <a:xfrm>
              <a:off x="3201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8" name="Line 580"/>
            <p:cNvSpPr>
              <a:spLocks noChangeShapeType="1"/>
            </p:cNvSpPr>
            <p:nvPr/>
          </p:nvSpPr>
          <p:spPr bwMode="auto">
            <a:xfrm flipV="1">
              <a:off x="3179" y="3302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29" name="Freeform 581"/>
            <p:cNvSpPr>
              <a:spLocks noChangeArrowheads="1"/>
            </p:cNvSpPr>
            <p:nvPr/>
          </p:nvSpPr>
          <p:spPr bwMode="auto">
            <a:xfrm>
              <a:off x="2408" y="2749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0" name="Freeform 582"/>
            <p:cNvSpPr>
              <a:spLocks noChangeArrowheads="1"/>
            </p:cNvSpPr>
            <p:nvPr/>
          </p:nvSpPr>
          <p:spPr bwMode="auto">
            <a:xfrm>
              <a:off x="2805" y="2749"/>
              <a:ext cx="396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1" name="Text Box 583"/>
            <p:cNvSpPr txBox="1">
              <a:spLocks noChangeArrowheads="1"/>
            </p:cNvSpPr>
            <p:nvPr/>
          </p:nvSpPr>
          <p:spPr bwMode="auto">
            <a:xfrm>
              <a:off x="2590" y="2963"/>
              <a:ext cx="88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232" name="Line 584"/>
            <p:cNvSpPr>
              <a:spLocks noChangeShapeType="1"/>
            </p:cNvSpPr>
            <p:nvPr/>
          </p:nvSpPr>
          <p:spPr bwMode="auto">
            <a:xfrm>
              <a:off x="2285" y="3302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3" name="Line 585"/>
            <p:cNvSpPr>
              <a:spLocks noChangeShapeType="1"/>
            </p:cNvSpPr>
            <p:nvPr/>
          </p:nvSpPr>
          <p:spPr bwMode="auto">
            <a:xfrm>
              <a:off x="2429" y="3475"/>
              <a:ext cx="7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4" name="Line 586"/>
            <p:cNvSpPr>
              <a:spLocks noChangeShapeType="1"/>
            </p:cNvSpPr>
            <p:nvPr/>
          </p:nvSpPr>
          <p:spPr bwMode="auto">
            <a:xfrm>
              <a:off x="2285" y="2858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5" name="Line 587"/>
            <p:cNvSpPr>
              <a:spLocks noChangeShapeType="1"/>
            </p:cNvSpPr>
            <p:nvPr/>
          </p:nvSpPr>
          <p:spPr bwMode="auto">
            <a:xfrm>
              <a:off x="2407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6" name="Line 588"/>
            <p:cNvSpPr>
              <a:spLocks noChangeShapeType="1"/>
            </p:cNvSpPr>
            <p:nvPr/>
          </p:nvSpPr>
          <p:spPr bwMode="auto">
            <a:xfrm>
              <a:off x="3202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7" name="Line 589"/>
            <p:cNvSpPr>
              <a:spLocks noChangeShapeType="1"/>
            </p:cNvSpPr>
            <p:nvPr/>
          </p:nvSpPr>
          <p:spPr bwMode="auto">
            <a:xfrm>
              <a:off x="2429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8" name="Line 590"/>
            <p:cNvSpPr>
              <a:spLocks noChangeShapeType="1"/>
            </p:cNvSpPr>
            <p:nvPr/>
          </p:nvSpPr>
          <p:spPr bwMode="auto">
            <a:xfrm flipV="1">
              <a:off x="3173" y="3475"/>
              <a:ext cx="6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39" name="Line 591"/>
            <p:cNvSpPr>
              <a:spLocks noChangeShapeType="1"/>
            </p:cNvSpPr>
            <p:nvPr/>
          </p:nvSpPr>
          <p:spPr bwMode="auto">
            <a:xfrm>
              <a:off x="2316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0" name="Line 592"/>
            <p:cNvSpPr>
              <a:spLocks noChangeShapeType="1"/>
            </p:cNvSpPr>
            <p:nvPr/>
          </p:nvSpPr>
          <p:spPr bwMode="auto">
            <a:xfrm>
              <a:off x="2339" y="2785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1" name="Line 593"/>
            <p:cNvSpPr>
              <a:spLocks noChangeShapeType="1"/>
            </p:cNvSpPr>
            <p:nvPr/>
          </p:nvSpPr>
          <p:spPr bwMode="auto">
            <a:xfrm>
              <a:off x="2361" y="2958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2" name="Line 594"/>
            <p:cNvSpPr>
              <a:spLocks noChangeShapeType="1"/>
            </p:cNvSpPr>
            <p:nvPr/>
          </p:nvSpPr>
          <p:spPr bwMode="auto">
            <a:xfrm>
              <a:off x="2384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3" name="Line 595"/>
            <p:cNvSpPr>
              <a:spLocks noChangeShapeType="1"/>
            </p:cNvSpPr>
            <p:nvPr/>
          </p:nvSpPr>
          <p:spPr bwMode="auto">
            <a:xfrm flipV="1">
              <a:off x="3270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4" name="Line 596"/>
            <p:cNvSpPr>
              <a:spLocks noChangeShapeType="1"/>
            </p:cNvSpPr>
            <p:nvPr/>
          </p:nvSpPr>
          <p:spPr bwMode="auto">
            <a:xfrm flipV="1">
              <a:off x="3247" y="278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5" name="Line 597"/>
            <p:cNvSpPr>
              <a:spLocks noChangeShapeType="1"/>
            </p:cNvSpPr>
            <p:nvPr/>
          </p:nvSpPr>
          <p:spPr bwMode="auto">
            <a:xfrm flipV="1">
              <a:off x="3225" y="2958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6" name="Line 598"/>
            <p:cNvSpPr>
              <a:spLocks noChangeShapeType="1"/>
            </p:cNvSpPr>
            <p:nvPr/>
          </p:nvSpPr>
          <p:spPr bwMode="auto">
            <a:xfrm flipV="1">
              <a:off x="3202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7" name="Rectangle 599"/>
            <p:cNvSpPr>
              <a:spLocks noChangeArrowheads="1"/>
            </p:cNvSpPr>
            <p:nvPr/>
          </p:nvSpPr>
          <p:spPr bwMode="auto">
            <a:xfrm>
              <a:off x="2730" y="2966"/>
              <a:ext cx="75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8" name="Rectangle 600"/>
            <p:cNvSpPr>
              <a:spLocks noChangeArrowheads="1"/>
            </p:cNvSpPr>
            <p:nvPr/>
          </p:nvSpPr>
          <p:spPr bwMode="auto">
            <a:xfrm>
              <a:off x="2805" y="2966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49" name="Rectangle 601"/>
            <p:cNvSpPr>
              <a:spLocks noChangeArrowheads="1"/>
            </p:cNvSpPr>
            <p:nvPr/>
          </p:nvSpPr>
          <p:spPr bwMode="auto">
            <a:xfrm>
              <a:off x="2708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50" name="Rectangle 602"/>
            <p:cNvSpPr>
              <a:spLocks noChangeArrowheads="1"/>
            </p:cNvSpPr>
            <p:nvPr/>
          </p:nvSpPr>
          <p:spPr bwMode="auto">
            <a:xfrm>
              <a:off x="2805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51" name="Line 603"/>
            <p:cNvSpPr>
              <a:spLocks noChangeShapeType="1"/>
            </p:cNvSpPr>
            <p:nvPr/>
          </p:nvSpPr>
          <p:spPr bwMode="auto">
            <a:xfrm flipV="1">
              <a:off x="3043" y="4362"/>
              <a:ext cx="20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52" name="Line 604"/>
            <p:cNvSpPr>
              <a:spLocks noChangeShapeType="1"/>
            </p:cNvSpPr>
            <p:nvPr/>
          </p:nvSpPr>
          <p:spPr bwMode="auto">
            <a:xfrm>
              <a:off x="2546" y="4362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253" name="Line 605"/>
          <p:cNvSpPr>
            <a:spLocks noChangeShapeType="1"/>
          </p:cNvSpPr>
          <p:nvPr/>
        </p:nvSpPr>
        <p:spPr bwMode="auto">
          <a:xfrm>
            <a:off x="5448300" y="6877050"/>
            <a:ext cx="12985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4" name="Line 606"/>
          <p:cNvSpPr>
            <a:spLocks noChangeShapeType="1"/>
          </p:cNvSpPr>
          <p:nvPr/>
        </p:nvSpPr>
        <p:spPr bwMode="auto">
          <a:xfrm>
            <a:off x="6099175" y="5673725"/>
            <a:ext cx="1588" cy="127000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5" name="Line 607"/>
          <p:cNvSpPr>
            <a:spLocks noChangeShapeType="1"/>
          </p:cNvSpPr>
          <p:nvPr/>
        </p:nvSpPr>
        <p:spPr bwMode="auto">
          <a:xfrm>
            <a:off x="5518150" y="6877050"/>
            <a:ext cx="158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6" name="Line 608"/>
          <p:cNvSpPr>
            <a:spLocks noChangeShapeType="1"/>
          </p:cNvSpPr>
          <p:nvPr/>
        </p:nvSpPr>
        <p:spPr bwMode="auto">
          <a:xfrm>
            <a:off x="5400675" y="6604000"/>
            <a:ext cx="1158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7" name="Line 609"/>
          <p:cNvSpPr>
            <a:spLocks noChangeShapeType="1"/>
          </p:cNvSpPr>
          <p:nvPr/>
        </p:nvSpPr>
        <p:spPr bwMode="auto">
          <a:xfrm>
            <a:off x="6678613" y="6877050"/>
            <a:ext cx="1587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8" name="Line 610"/>
          <p:cNvSpPr>
            <a:spLocks noChangeShapeType="1"/>
          </p:cNvSpPr>
          <p:nvPr/>
        </p:nvSpPr>
        <p:spPr bwMode="auto">
          <a:xfrm flipV="1">
            <a:off x="6678613" y="6604000"/>
            <a:ext cx="36512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59" name="Freeform 611"/>
          <p:cNvSpPr>
            <a:spLocks noChangeArrowheads="1"/>
          </p:cNvSpPr>
          <p:nvPr/>
        </p:nvSpPr>
        <p:spPr bwMode="auto">
          <a:xfrm>
            <a:off x="6099175" y="5738813"/>
            <a:ext cx="615950" cy="158750"/>
          </a:xfrm>
          <a:custGeom>
            <a:avLst/>
            <a:gdLst>
              <a:gd name="T0" fmla="*/ 0 w 21600"/>
              <a:gd name="T1" fmla="*/ 0 h 21600"/>
              <a:gd name="T2" fmla="*/ 6275 w 21600"/>
              <a:gd name="T3" fmla="*/ 491 h 21600"/>
              <a:gd name="T4" fmla="*/ 11036 w 21600"/>
              <a:gd name="T5" fmla="*/ 1595 h 21600"/>
              <a:gd name="T6" fmla="*/ 14820 w 21600"/>
              <a:gd name="T7" fmla="*/ 3314 h 21600"/>
              <a:gd name="T8" fmla="*/ 16933 w 21600"/>
              <a:gd name="T9" fmla="*/ 4664 h 21600"/>
              <a:gd name="T10" fmla="*/ 18384 w 21600"/>
              <a:gd name="T11" fmla="*/ 6627 h 21600"/>
              <a:gd name="T12" fmla="*/ 19519 w 21600"/>
              <a:gd name="T13" fmla="*/ 9573 h 21600"/>
              <a:gd name="T14" fmla="*/ 20402 w 21600"/>
              <a:gd name="T15" fmla="*/ 12764 h 21600"/>
              <a:gd name="T16" fmla="*/ 21032 w 21600"/>
              <a:gd name="T17" fmla="*/ 16323 h 21600"/>
              <a:gd name="T18" fmla="*/ 21379 w 21600"/>
              <a:gd name="T19" fmla="*/ 18777 h 21600"/>
              <a:gd name="T20" fmla="*/ 2160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081" y="123"/>
                  <a:pt x="4194" y="123"/>
                  <a:pt x="6275" y="491"/>
                </a:cubicBezTo>
                <a:cubicBezTo>
                  <a:pt x="7883" y="614"/>
                  <a:pt x="9460" y="1105"/>
                  <a:pt x="11036" y="1595"/>
                </a:cubicBezTo>
                <a:cubicBezTo>
                  <a:pt x="12298" y="1964"/>
                  <a:pt x="13559" y="2700"/>
                  <a:pt x="14820" y="3314"/>
                </a:cubicBezTo>
                <a:cubicBezTo>
                  <a:pt x="15514" y="3805"/>
                  <a:pt x="16271" y="4050"/>
                  <a:pt x="16933" y="4664"/>
                </a:cubicBezTo>
                <a:cubicBezTo>
                  <a:pt x="17469" y="5032"/>
                  <a:pt x="17942" y="5891"/>
                  <a:pt x="18384" y="6627"/>
                </a:cubicBezTo>
                <a:cubicBezTo>
                  <a:pt x="18794" y="7364"/>
                  <a:pt x="19140" y="8591"/>
                  <a:pt x="19519" y="9573"/>
                </a:cubicBezTo>
                <a:cubicBezTo>
                  <a:pt x="19834" y="10555"/>
                  <a:pt x="20118" y="11536"/>
                  <a:pt x="20402" y="12764"/>
                </a:cubicBezTo>
                <a:cubicBezTo>
                  <a:pt x="20654" y="13868"/>
                  <a:pt x="20843" y="15095"/>
                  <a:pt x="21032" y="16323"/>
                </a:cubicBezTo>
                <a:cubicBezTo>
                  <a:pt x="21127" y="17059"/>
                  <a:pt x="21285" y="17918"/>
                  <a:pt x="21379" y="18777"/>
                </a:cubicBezTo>
                <a:cubicBezTo>
                  <a:pt x="21474" y="19636"/>
                  <a:pt x="21537" y="20741"/>
                  <a:pt x="21600" y="2160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0" name="Line 612"/>
          <p:cNvSpPr>
            <a:spLocks noChangeShapeType="1"/>
          </p:cNvSpPr>
          <p:nvPr/>
        </p:nvSpPr>
        <p:spPr bwMode="auto">
          <a:xfrm>
            <a:off x="6672263" y="6604000"/>
            <a:ext cx="1079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1" name="Text Box 613"/>
          <p:cNvSpPr txBox="1">
            <a:spLocks noChangeArrowheads="1"/>
          </p:cNvSpPr>
          <p:nvPr/>
        </p:nvSpPr>
        <p:spPr bwMode="auto">
          <a:xfrm>
            <a:off x="6192838" y="6546850"/>
            <a:ext cx="3984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-0.9</a:t>
            </a:r>
            <a:endParaRPr lang="en-US" altLang="ja-JP">
              <a:ea typeface="ＭＳ ゴシック" panose="020B0609070205080204" pitchFamily="49" charset="-128"/>
            </a:endParaRPr>
          </a:p>
          <a:p>
            <a:r>
              <a:rPr lang="ja-JP" altLang="en-US" sz="700">
                <a:solidFill>
                  <a:srgbClr val="000000"/>
                </a:solidFill>
                <a:ea typeface="ＭＳ ゴシック" panose="020B0609070205080204" pitchFamily="49" charset="-128"/>
              </a:rPr>
              <a:t>－</a:t>
            </a:r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0.5+0.4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262" name="Line 614"/>
          <p:cNvSpPr>
            <a:spLocks noChangeShapeType="1"/>
          </p:cNvSpPr>
          <p:nvPr/>
        </p:nvSpPr>
        <p:spPr bwMode="auto">
          <a:xfrm>
            <a:off x="6715125" y="5897563"/>
            <a:ext cx="1588" cy="706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3" name="Line 615"/>
          <p:cNvSpPr>
            <a:spLocks noChangeShapeType="1"/>
          </p:cNvSpPr>
          <p:nvPr/>
        </p:nvSpPr>
        <p:spPr bwMode="auto">
          <a:xfrm>
            <a:off x="5481638" y="6604000"/>
            <a:ext cx="36512" cy="2730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4" name="Freeform 616"/>
          <p:cNvSpPr>
            <a:spLocks noChangeArrowheads="1"/>
          </p:cNvSpPr>
          <p:nvPr/>
        </p:nvSpPr>
        <p:spPr bwMode="auto">
          <a:xfrm>
            <a:off x="5481638" y="5738813"/>
            <a:ext cx="617537" cy="158750"/>
          </a:xfrm>
          <a:custGeom>
            <a:avLst/>
            <a:gdLst>
              <a:gd name="T0" fmla="*/ 21600 w 21600"/>
              <a:gd name="T1" fmla="*/ 0 h 21600"/>
              <a:gd name="T2" fmla="*/ 15325 w 21600"/>
              <a:gd name="T3" fmla="*/ 491 h 21600"/>
              <a:gd name="T4" fmla="*/ 10564 w 21600"/>
              <a:gd name="T5" fmla="*/ 1595 h 21600"/>
              <a:gd name="T6" fmla="*/ 6780 w 21600"/>
              <a:gd name="T7" fmla="*/ 3314 h 21600"/>
              <a:gd name="T8" fmla="*/ 4667 w 21600"/>
              <a:gd name="T9" fmla="*/ 4664 h 21600"/>
              <a:gd name="T10" fmla="*/ 3216 w 21600"/>
              <a:gd name="T11" fmla="*/ 6627 h 21600"/>
              <a:gd name="T12" fmla="*/ 2081 w 21600"/>
              <a:gd name="T13" fmla="*/ 9573 h 21600"/>
              <a:gd name="T14" fmla="*/ 1198 w 21600"/>
              <a:gd name="T15" fmla="*/ 12764 h 21600"/>
              <a:gd name="T16" fmla="*/ 568 w 21600"/>
              <a:gd name="T17" fmla="*/ 16323 h 21600"/>
              <a:gd name="T18" fmla="*/ 221 w 21600"/>
              <a:gd name="T19" fmla="*/ 18777 h 21600"/>
              <a:gd name="T20" fmla="*/ 0 w 21600"/>
              <a:gd name="T21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519" y="123"/>
                  <a:pt x="17406" y="123"/>
                  <a:pt x="15325" y="491"/>
                </a:cubicBezTo>
                <a:cubicBezTo>
                  <a:pt x="13717" y="614"/>
                  <a:pt x="12140" y="1105"/>
                  <a:pt x="10564" y="1595"/>
                </a:cubicBezTo>
                <a:cubicBezTo>
                  <a:pt x="9302" y="1964"/>
                  <a:pt x="8041" y="2700"/>
                  <a:pt x="6780" y="3314"/>
                </a:cubicBezTo>
                <a:cubicBezTo>
                  <a:pt x="6086" y="3805"/>
                  <a:pt x="5329" y="4050"/>
                  <a:pt x="4667" y="4664"/>
                </a:cubicBezTo>
                <a:cubicBezTo>
                  <a:pt x="4131" y="5032"/>
                  <a:pt x="3658" y="5891"/>
                  <a:pt x="3216" y="6627"/>
                </a:cubicBezTo>
                <a:cubicBezTo>
                  <a:pt x="2806" y="7364"/>
                  <a:pt x="2460" y="8591"/>
                  <a:pt x="2081" y="9573"/>
                </a:cubicBezTo>
                <a:cubicBezTo>
                  <a:pt x="1766" y="10555"/>
                  <a:pt x="1482" y="11536"/>
                  <a:pt x="1198" y="12764"/>
                </a:cubicBezTo>
                <a:cubicBezTo>
                  <a:pt x="946" y="13868"/>
                  <a:pt x="757" y="15095"/>
                  <a:pt x="568" y="16323"/>
                </a:cubicBezTo>
                <a:cubicBezTo>
                  <a:pt x="473" y="17059"/>
                  <a:pt x="315" y="17918"/>
                  <a:pt x="221" y="18777"/>
                </a:cubicBezTo>
                <a:cubicBezTo>
                  <a:pt x="126" y="19636"/>
                  <a:pt x="63" y="20741"/>
                  <a:pt x="0" y="21600"/>
                </a:cubicBezTo>
              </a:path>
            </a:pathLst>
          </a:custGeom>
          <a:noFill/>
          <a:ln w="3600">
            <a:solidFill>
              <a:srgbClr val="000000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5" name="Line 617"/>
          <p:cNvSpPr>
            <a:spLocks noChangeShapeType="1"/>
          </p:cNvSpPr>
          <p:nvPr/>
        </p:nvSpPr>
        <p:spPr bwMode="auto">
          <a:xfrm>
            <a:off x="5481638" y="5897563"/>
            <a:ext cx="1587" cy="7064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6" name="Rectangle 618"/>
          <p:cNvSpPr>
            <a:spLocks noChangeArrowheads="1"/>
          </p:cNvSpPr>
          <p:nvPr/>
        </p:nvSpPr>
        <p:spPr bwMode="auto">
          <a:xfrm>
            <a:off x="5926138" y="6015038"/>
            <a:ext cx="344487" cy="4714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7" name="Rectangle 619"/>
          <p:cNvSpPr>
            <a:spLocks noChangeArrowheads="1"/>
          </p:cNvSpPr>
          <p:nvPr/>
        </p:nvSpPr>
        <p:spPr bwMode="auto">
          <a:xfrm>
            <a:off x="6099175" y="6832600"/>
            <a:ext cx="152400" cy="444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268" name="Rectangle 620"/>
          <p:cNvSpPr>
            <a:spLocks noChangeArrowheads="1"/>
          </p:cNvSpPr>
          <p:nvPr/>
        </p:nvSpPr>
        <p:spPr bwMode="auto">
          <a:xfrm>
            <a:off x="5945188" y="6832600"/>
            <a:ext cx="153987" cy="444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269" name="Group 621"/>
          <p:cNvGrpSpPr>
            <a:grpSpLocks/>
          </p:cNvGrpSpPr>
          <p:nvPr/>
        </p:nvGrpSpPr>
        <p:grpSpPr bwMode="auto">
          <a:xfrm>
            <a:off x="5273675" y="4148138"/>
            <a:ext cx="1646238" cy="3009900"/>
            <a:chOff x="3322" y="2613"/>
            <a:chExt cx="1037" cy="1896"/>
          </a:xfrm>
        </p:grpSpPr>
        <p:sp>
          <p:nvSpPr>
            <p:cNvPr id="1052270" name="Line 622"/>
            <p:cNvSpPr>
              <a:spLocks noChangeShapeType="1"/>
            </p:cNvSpPr>
            <p:nvPr/>
          </p:nvSpPr>
          <p:spPr bwMode="auto">
            <a:xfrm>
              <a:off x="3842" y="2682"/>
              <a:ext cx="1" cy="8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1" name="Line 623"/>
            <p:cNvSpPr>
              <a:spLocks noChangeShapeType="1"/>
            </p:cNvSpPr>
            <p:nvPr/>
          </p:nvSpPr>
          <p:spPr bwMode="auto">
            <a:xfrm>
              <a:off x="3444" y="3302"/>
              <a:ext cx="22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2" name="Line 624"/>
            <p:cNvSpPr>
              <a:spLocks noChangeShapeType="1"/>
            </p:cNvSpPr>
            <p:nvPr/>
          </p:nvSpPr>
          <p:spPr bwMode="auto">
            <a:xfrm flipV="1">
              <a:off x="3444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3" name="Line 625"/>
            <p:cNvSpPr>
              <a:spLocks noChangeShapeType="1"/>
            </p:cNvSpPr>
            <p:nvPr/>
          </p:nvSpPr>
          <p:spPr bwMode="auto">
            <a:xfrm>
              <a:off x="4238" y="2858"/>
              <a:ext cx="1" cy="4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4" name="Line 626"/>
            <p:cNvSpPr>
              <a:spLocks noChangeShapeType="1"/>
            </p:cNvSpPr>
            <p:nvPr/>
          </p:nvSpPr>
          <p:spPr bwMode="auto">
            <a:xfrm flipV="1">
              <a:off x="4216" y="3302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5" name="Freeform 627"/>
            <p:cNvSpPr>
              <a:spLocks noChangeArrowheads="1"/>
            </p:cNvSpPr>
            <p:nvPr/>
          </p:nvSpPr>
          <p:spPr bwMode="auto">
            <a:xfrm>
              <a:off x="3445" y="2749"/>
              <a:ext cx="397" cy="109"/>
            </a:xfrm>
            <a:custGeom>
              <a:avLst/>
              <a:gdLst>
                <a:gd name="T0" fmla="*/ 21600 w 21600"/>
                <a:gd name="T1" fmla="*/ 0 h 21600"/>
                <a:gd name="T2" fmla="*/ 15305 w 21600"/>
                <a:gd name="T3" fmla="*/ 450 h 21600"/>
                <a:gd name="T4" fmla="*/ 10553 w 21600"/>
                <a:gd name="T5" fmla="*/ 1575 h 21600"/>
                <a:gd name="T6" fmla="*/ 6789 w 21600"/>
                <a:gd name="T7" fmla="*/ 3375 h 21600"/>
                <a:gd name="T8" fmla="*/ 4659 w 21600"/>
                <a:gd name="T9" fmla="*/ 4725 h 21600"/>
                <a:gd name="T10" fmla="*/ 3209 w 21600"/>
                <a:gd name="T11" fmla="*/ 6638 h 21600"/>
                <a:gd name="T12" fmla="*/ 2098 w 21600"/>
                <a:gd name="T13" fmla="*/ 9563 h 21600"/>
                <a:gd name="T14" fmla="*/ 1203 w 21600"/>
                <a:gd name="T15" fmla="*/ 12713 h 21600"/>
                <a:gd name="T16" fmla="*/ 555 w 21600"/>
                <a:gd name="T17" fmla="*/ 16313 h 21600"/>
                <a:gd name="T18" fmla="*/ 216 w 21600"/>
                <a:gd name="T19" fmla="*/ 18788 h 21600"/>
                <a:gd name="T20" fmla="*/ 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9502" y="113"/>
                    <a:pt x="17403" y="113"/>
                    <a:pt x="15305" y="450"/>
                  </a:cubicBezTo>
                  <a:cubicBezTo>
                    <a:pt x="13701" y="563"/>
                    <a:pt x="12158" y="1125"/>
                    <a:pt x="10553" y="1575"/>
                  </a:cubicBezTo>
                  <a:cubicBezTo>
                    <a:pt x="9288" y="2025"/>
                    <a:pt x="8054" y="2700"/>
                    <a:pt x="6789" y="3375"/>
                  </a:cubicBezTo>
                  <a:cubicBezTo>
                    <a:pt x="6048" y="3825"/>
                    <a:pt x="5338" y="4050"/>
                    <a:pt x="4659" y="4725"/>
                  </a:cubicBezTo>
                  <a:cubicBezTo>
                    <a:pt x="4135" y="5063"/>
                    <a:pt x="3672" y="5850"/>
                    <a:pt x="3209" y="6638"/>
                  </a:cubicBezTo>
                  <a:cubicBezTo>
                    <a:pt x="2777" y="7425"/>
                    <a:pt x="2469" y="8550"/>
                    <a:pt x="2098" y="9563"/>
                  </a:cubicBezTo>
                  <a:cubicBezTo>
                    <a:pt x="1759" y="10575"/>
                    <a:pt x="1481" y="11588"/>
                    <a:pt x="1203" y="12713"/>
                  </a:cubicBezTo>
                  <a:cubicBezTo>
                    <a:pt x="957" y="13838"/>
                    <a:pt x="771" y="15075"/>
                    <a:pt x="555" y="16313"/>
                  </a:cubicBezTo>
                  <a:cubicBezTo>
                    <a:pt x="463" y="17100"/>
                    <a:pt x="309" y="17888"/>
                    <a:pt x="216" y="18788"/>
                  </a:cubicBezTo>
                  <a:cubicBezTo>
                    <a:pt x="123" y="19688"/>
                    <a:pt x="62" y="20700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6" name="Freeform 628"/>
            <p:cNvSpPr>
              <a:spLocks noChangeArrowheads="1"/>
            </p:cNvSpPr>
            <p:nvPr/>
          </p:nvSpPr>
          <p:spPr bwMode="auto">
            <a:xfrm>
              <a:off x="3842" y="2749"/>
              <a:ext cx="396" cy="109"/>
            </a:xfrm>
            <a:custGeom>
              <a:avLst/>
              <a:gdLst>
                <a:gd name="T0" fmla="*/ 0 w 21600"/>
                <a:gd name="T1" fmla="*/ 0 h 21600"/>
                <a:gd name="T2" fmla="*/ 6295 w 21600"/>
                <a:gd name="T3" fmla="*/ 450 h 21600"/>
                <a:gd name="T4" fmla="*/ 11047 w 21600"/>
                <a:gd name="T5" fmla="*/ 1575 h 21600"/>
                <a:gd name="T6" fmla="*/ 14811 w 21600"/>
                <a:gd name="T7" fmla="*/ 3375 h 21600"/>
                <a:gd name="T8" fmla="*/ 16941 w 21600"/>
                <a:gd name="T9" fmla="*/ 4725 h 21600"/>
                <a:gd name="T10" fmla="*/ 18391 w 21600"/>
                <a:gd name="T11" fmla="*/ 6638 h 21600"/>
                <a:gd name="T12" fmla="*/ 19502 w 21600"/>
                <a:gd name="T13" fmla="*/ 9563 h 21600"/>
                <a:gd name="T14" fmla="*/ 20397 w 21600"/>
                <a:gd name="T15" fmla="*/ 12713 h 21600"/>
                <a:gd name="T16" fmla="*/ 21045 w 21600"/>
                <a:gd name="T17" fmla="*/ 16313 h 21600"/>
                <a:gd name="T18" fmla="*/ 21384 w 21600"/>
                <a:gd name="T19" fmla="*/ 18788 h 21600"/>
                <a:gd name="T20" fmla="*/ 21600 w 21600"/>
                <a:gd name="T21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2098" y="113"/>
                    <a:pt x="4197" y="113"/>
                    <a:pt x="6295" y="450"/>
                  </a:cubicBezTo>
                  <a:cubicBezTo>
                    <a:pt x="7899" y="563"/>
                    <a:pt x="9442" y="1125"/>
                    <a:pt x="11047" y="1575"/>
                  </a:cubicBezTo>
                  <a:cubicBezTo>
                    <a:pt x="12312" y="2025"/>
                    <a:pt x="13546" y="2700"/>
                    <a:pt x="14811" y="3375"/>
                  </a:cubicBezTo>
                  <a:cubicBezTo>
                    <a:pt x="15552" y="3825"/>
                    <a:pt x="16262" y="4050"/>
                    <a:pt x="16941" y="4725"/>
                  </a:cubicBezTo>
                  <a:cubicBezTo>
                    <a:pt x="17465" y="5063"/>
                    <a:pt x="17928" y="5850"/>
                    <a:pt x="18391" y="6638"/>
                  </a:cubicBezTo>
                  <a:cubicBezTo>
                    <a:pt x="18823" y="7425"/>
                    <a:pt x="19131" y="8550"/>
                    <a:pt x="19502" y="9563"/>
                  </a:cubicBezTo>
                  <a:cubicBezTo>
                    <a:pt x="19841" y="10575"/>
                    <a:pt x="20119" y="11588"/>
                    <a:pt x="20397" y="12713"/>
                  </a:cubicBezTo>
                  <a:cubicBezTo>
                    <a:pt x="20643" y="13838"/>
                    <a:pt x="20829" y="15075"/>
                    <a:pt x="21045" y="16313"/>
                  </a:cubicBezTo>
                  <a:cubicBezTo>
                    <a:pt x="21137" y="17100"/>
                    <a:pt x="21291" y="17888"/>
                    <a:pt x="21384" y="18788"/>
                  </a:cubicBezTo>
                  <a:cubicBezTo>
                    <a:pt x="21477" y="19688"/>
                    <a:pt x="21538" y="20700"/>
                    <a:pt x="2160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7" name="Text Box 629"/>
            <p:cNvSpPr txBox="1">
              <a:spLocks noChangeArrowheads="1"/>
            </p:cNvSpPr>
            <p:nvPr/>
          </p:nvSpPr>
          <p:spPr bwMode="auto">
            <a:xfrm>
              <a:off x="3627" y="2963"/>
              <a:ext cx="88" cy="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sz="7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rPr>
                <a:t>-0.5</a:t>
              </a:r>
              <a:endParaRPr lang="en-US" altLang="ja-JP">
                <a:ea typeface="ＭＳ ゴシック" panose="020B0609070205080204" pitchFamily="49" charset="-128"/>
              </a:endParaRPr>
            </a:p>
          </p:txBody>
        </p:sp>
        <p:sp>
          <p:nvSpPr>
            <p:cNvPr id="1052278" name="Line 630"/>
            <p:cNvSpPr>
              <a:spLocks noChangeShapeType="1"/>
            </p:cNvSpPr>
            <p:nvPr/>
          </p:nvSpPr>
          <p:spPr bwMode="auto">
            <a:xfrm>
              <a:off x="3322" y="3302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79" name="Line 631"/>
            <p:cNvSpPr>
              <a:spLocks noChangeShapeType="1"/>
            </p:cNvSpPr>
            <p:nvPr/>
          </p:nvSpPr>
          <p:spPr bwMode="auto">
            <a:xfrm>
              <a:off x="3466" y="3475"/>
              <a:ext cx="7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0" name="Line 632"/>
            <p:cNvSpPr>
              <a:spLocks noChangeShapeType="1"/>
            </p:cNvSpPr>
            <p:nvPr/>
          </p:nvSpPr>
          <p:spPr bwMode="auto">
            <a:xfrm>
              <a:off x="3322" y="2858"/>
              <a:ext cx="103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1" name="Line 633"/>
            <p:cNvSpPr>
              <a:spLocks noChangeShapeType="1"/>
            </p:cNvSpPr>
            <p:nvPr/>
          </p:nvSpPr>
          <p:spPr bwMode="auto">
            <a:xfrm>
              <a:off x="3444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2" name="Line 634"/>
            <p:cNvSpPr>
              <a:spLocks noChangeShapeType="1"/>
            </p:cNvSpPr>
            <p:nvPr/>
          </p:nvSpPr>
          <p:spPr bwMode="auto">
            <a:xfrm>
              <a:off x="4239" y="3302"/>
              <a:ext cx="1" cy="22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3" name="Line 635"/>
            <p:cNvSpPr>
              <a:spLocks noChangeShapeType="1"/>
            </p:cNvSpPr>
            <p:nvPr/>
          </p:nvSpPr>
          <p:spPr bwMode="auto">
            <a:xfrm>
              <a:off x="3466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4" name="Line 636"/>
            <p:cNvSpPr>
              <a:spLocks noChangeShapeType="1"/>
            </p:cNvSpPr>
            <p:nvPr/>
          </p:nvSpPr>
          <p:spPr bwMode="auto">
            <a:xfrm flipV="1">
              <a:off x="4209" y="3475"/>
              <a:ext cx="7" cy="5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5" name="Line 637"/>
            <p:cNvSpPr>
              <a:spLocks noChangeShapeType="1"/>
            </p:cNvSpPr>
            <p:nvPr/>
          </p:nvSpPr>
          <p:spPr bwMode="auto">
            <a:xfrm>
              <a:off x="3353" y="2613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6" name="Line 638"/>
            <p:cNvSpPr>
              <a:spLocks noChangeShapeType="1"/>
            </p:cNvSpPr>
            <p:nvPr/>
          </p:nvSpPr>
          <p:spPr bwMode="auto">
            <a:xfrm>
              <a:off x="3375" y="278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7" name="Line 639"/>
            <p:cNvSpPr>
              <a:spLocks noChangeShapeType="1"/>
            </p:cNvSpPr>
            <p:nvPr/>
          </p:nvSpPr>
          <p:spPr bwMode="auto">
            <a:xfrm>
              <a:off x="3398" y="2958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8" name="Line 640"/>
            <p:cNvSpPr>
              <a:spLocks noChangeShapeType="1"/>
            </p:cNvSpPr>
            <p:nvPr/>
          </p:nvSpPr>
          <p:spPr bwMode="auto">
            <a:xfrm>
              <a:off x="3421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89" name="Line 641"/>
            <p:cNvSpPr>
              <a:spLocks noChangeShapeType="1"/>
            </p:cNvSpPr>
            <p:nvPr/>
          </p:nvSpPr>
          <p:spPr bwMode="auto">
            <a:xfrm flipV="1">
              <a:off x="4307" y="2613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0" name="Line 642"/>
            <p:cNvSpPr>
              <a:spLocks noChangeShapeType="1"/>
            </p:cNvSpPr>
            <p:nvPr/>
          </p:nvSpPr>
          <p:spPr bwMode="auto">
            <a:xfrm flipV="1">
              <a:off x="4284" y="2785"/>
              <a:ext cx="23" cy="17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1" name="Line 643"/>
            <p:cNvSpPr>
              <a:spLocks noChangeShapeType="1"/>
            </p:cNvSpPr>
            <p:nvPr/>
          </p:nvSpPr>
          <p:spPr bwMode="auto">
            <a:xfrm flipV="1">
              <a:off x="4262" y="2958"/>
              <a:ext cx="22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2" name="Line 644"/>
            <p:cNvSpPr>
              <a:spLocks noChangeShapeType="1"/>
            </p:cNvSpPr>
            <p:nvPr/>
          </p:nvSpPr>
          <p:spPr bwMode="auto">
            <a:xfrm flipV="1">
              <a:off x="4239" y="3130"/>
              <a:ext cx="23" cy="17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3" name="Rectangle 645"/>
            <p:cNvSpPr>
              <a:spLocks noChangeArrowheads="1"/>
            </p:cNvSpPr>
            <p:nvPr/>
          </p:nvSpPr>
          <p:spPr bwMode="auto">
            <a:xfrm>
              <a:off x="3767" y="2966"/>
              <a:ext cx="75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4" name="Rectangle 646"/>
            <p:cNvSpPr>
              <a:spLocks noChangeArrowheads="1"/>
            </p:cNvSpPr>
            <p:nvPr/>
          </p:nvSpPr>
          <p:spPr bwMode="auto">
            <a:xfrm>
              <a:off x="3842" y="2966"/>
              <a:ext cx="74" cy="229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5" name="Rectangle 647"/>
            <p:cNvSpPr>
              <a:spLocks noChangeArrowheads="1"/>
            </p:cNvSpPr>
            <p:nvPr/>
          </p:nvSpPr>
          <p:spPr bwMode="auto">
            <a:xfrm>
              <a:off x="3745" y="3447"/>
              <a:ext cx="97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6" name="Rectangle 648"/>
            <p:cNvSpPr>
              <a:spLocks noChangeArrowheads="1"/>
            </p:cNvSpPr>
            <p:nvPr/>
          </p:nvSpPr>
          <p:spPr bwMode="auto">
            <a:xfrm>
              <a:off x="3842" y="3447"/>
              <a:ext cx="96" cy="28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7" name="Line 649"/>
            <p:cNvSpPr>
              <a:spLocks noChangeShapeType="1"/>
            </p:cNvSpPr>
            <p:nvPr/>
          </p:nvSpPr>
          <p:spPr bwMode="auto">
            <a:xfrm flipV="1">
              <a:off x="4080" y="4362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298" name="Line 650"/>
            <p:cNvSpPr>
              <a:spLocks noChangeShapeType="1"/>
            </p:cNvSpPr>
            <p:nvPr/>
          </p:nvSpPr>
          <p:spPr bwMode="auto">
            <a:xfrm>
              <a:off x="3583" y="4362"/>
              <a:ext cx="19" cy="14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299" name="Freeform 651"/>
          <p:cNvSpPr>
            <a:spLocks noChangeArrowheads="1"/>
          </p:cNvSpPr>
          <p:nvPr/>
        </p:nvSpPr>
        <p:spPr bwMode="auto">
          <a:xfrm>
            <a:off x="9377363" y="2925763"/>
            <a:ext cx="314325" cy="925512"/>
          </a:xfrm>
          <a:custGeom>
            <a:avLst/>
            <a:gdLst>
              <a:gd name="T0" fmla="*/ 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  <a:gd name="T6" fmla="*/ 21600 w 21600"/>
              <a:gd name="T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0" name="Line 652"/>
          <p:cNvSpPr>
            <a:spLocks noChangeShapeType="1"/>
          </p:cNvSpPr>
          <p:nvPr/>
        </p:nvSpPr>
        <p:spPr bwMode="auto">
          <a:xfrm>
            <a:off x="9656763" y="2962275"/>
            <a:ext cx="88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1" name="Line 653"/>
          <p:cNvSpPr>
            <a:spLocks noChangeShapeType="1"/>
          </p:cNvSpPr>
          <p:nvPr/>
        </p:nvSpPr>
        <p:spPr bwMode="auto">
          <a:xfrm>
            <a:off x="9656763" y="2884488"/>
            <a:ext cx="1587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2" name="Line 654"/>
          <p:cNvSpPr>
            <a:spLocks noChangeShapeType="1"/>
          </p:cNvSpPr>
          <p:nvPr/>
        </p:nvSpPr>
        <p:spPr bwMode="auto">
          <a:xfrm>
            <a:off x="9412288" y="2884488"/>
            <a:ext cx="1587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3" name="Line 655"/>
          <p:cNvSpPr>
            <a:spLocks noChangeShapeType="1"/>
          </p:cNvSpPr>
          <p:nvPr/>
        </p:nvSpPr>
        <p:spPr bwMode="auto">
          <a:xfrm>
            <a:off x="9309100" y="2962275"/>
            <a:ext cx="103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4" name="Line 656"/>
          <p:cNvSpPr>
            <a:spLocks noChangeShapeType="1"/>
          </p:cNvSpPr>
          <p:nvPr/>
        </p:nvSpPr>
        <p:spPr bwMode="auto">
          <a:xfrm>
            <a:off x="9377363" y="3851275"/>
            <a:ext cx="3143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5" name="Line 657"/>
          <p:cNvSpPr>
            <a:spLocks noChangeShapeType="1"/>
          </p:cNvSpPr>
          <p:nvPr/>
        </p:nvSpPr>
        <p:spPr bwMode="auto">
          <a:xfrm>
            <a:off x="9377363" y="468313"/>
            <a:ext cx="3143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6" name="Freeform 658"/>
          <p:cNvSpPr>
            <a:spLocks noChangeArrowheads="1"/>
          </p:cNvSpPr>
          <p:nvPr/>
        </p:nvSpPr>
        <p:spPr bwMode="auto">
          <a:xfrm>
            <a:off x="1722438" y="468313"/>
            <a:ext cx="312737" cy="92551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21600 h 21600"/>
              <a:gd name="T4" fmla="*/ 21600 w 21600"/>
              <a:gd name="T5" fmla="*/ 21600 h 21600"/>
              <a:gd name="T6" fmla="*/ 21600 w 21600"/>
              <a:gd name="T7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7" name="Line 659"/>
          <p:cNvSpPr>
            <a:spLocks noChangeShapeType="1"/>
          </p:cNvSpPr>
          <p:nvPr/>
        </p:nvSpPr>
        <p:spPr bwMode="auto">
          <a:xfrm>
            <a:off x="2000250" y="1357313"/>
            <a:ext cx="88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8" name="Line 660"/>
          <p:cNvSpPr>
            <a:spLocks noChangeShapeType="1"/>
          </p:cNvSpPr>
          <p:nvPr/>
        </p:nvSpPr>
        <p:spPr bwMode="auto">
          <a:xfrm>
            <a:off x="2000250" y="1357313"/>
            <a:ext cx="1588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09" name="Line 661"/>
          <p:cNvSpPr>
            <a:spLocks noChangeShapeType="1"/>
          </p:cNvSpPr>
          <p:nvPr/>
        </p:nvSpPr>
        <p:spPr bwMode="auto">
          <a:xfrm>
            <a:off x="1757363" y="1357313"/>
            <a:ext cx="1587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0" name="Line 662"/>
          <p:cNvSpPr>
            <a:spLocks noChangeShapeType="1"/>
          </p:cNvSpPr>
          <p:nvPr/>
        </p:nvSpPr>
        <p:spPr bwMode="auto">
          <a:xfrm>
            <a:off x="1652588" y="1357313"/>
            <a:ext cx="1047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1" name="Line 663"/>
          <p:cNvSpPr>
            <a:spLocks noChangeShapeType="1"/>
          </p:cNvSpPr>
          <p:nvPr/>
        </p:nvSpPr>
        <p:spPr bwMode="auto">
          <a:xfrm>
            <a:off x="1722438" y="468313"/>
            <a:ext cx="3127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2" name="Freeform 664"/>
          <p:cNvSpPr>
            <a:spLocks noChangeArrowheads="1"/>
          </p:cNvSpPr>
          <p:nvPr/>
        </p:nvSpPr>
        <p:spPr bwMode="auto">
          <a:xfrm>
            <a:off x="1722438" y="2925763"/>
            <a:ext cx="312737" cy="925512"/>
          </a:xfrm>
          <a:custGeom>
            <a:avLst/>
            <a:gdLst>
              <a:gd name="T0" fmla="*/ 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  <a:gd name="T6" fmla="*/ 21600 w 21600"/>
              <a:gd name="T7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3" name="Line 665"/>
          <p:cNvSpPr>
            <a:spLocks noChangeShapeType="1"/>
          </p:cNvSpPr>
          <p:nvPr/>
        </p:nvSpPr>
        <p:spPr bwMode="auto">
          <a:xfrm>
            <a:off x="2000250" y="2962275"/>
            <a:ext cx="88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4" name="Line 666"/>
          <p:cNvSpPr>
            <a:spLocks noChangeShapeType="1"/>
          </p:cNvSpPr>
          <p:nvPr/>
        </p:nvSpPr>
        <p:spPr bwMode="auto">
          <a:xfrm>
            <a:off x="2000250" y="2884488"/>
            <a:ext cx="1588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5" name="Line 667"/>
          <p:cNvSpPr>
            <a:spLocks noChangeShapeType="1"/>
          </p:cNvSpPr>
          <p:nvPr/>
        </p:nvSpPr>
        <p:spPr bwMode="auto">
          <a:xfrm>
            <a:off x="1757363" y="2884488"/>
            <a:ext cx="1587" cy="777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6" name="Line 668"/>
          <p:cNvSpPr>
            <a:spLocks noChangeShapeType="1"/>
          </p:cNvSpPr>
          <p:nvPr/>
        </p:nvSpPr>
        <p:spPr bwMode="auto">
          <a:xfrm>
            <a:off x="1652588" y="2962275"/>
            <a:ext cx="1047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7" name="Line 669"/>
          <p:cNvSpPr>
            <a:spLocks noChangeShapeType="1"/>
          </p:cNvSpPr>
          <p:nvPr/>
        </p:nvSpPr>
        <p:spPr bwMode="auto">
          <a:xfrm>
            <a:off x="1722438" y="3851275"/>
            <a:ext cx="3127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8" name="Line 670"/>
          <p:cNvSpPr>
            <a:spLocks noChangeShapeType="1"/>
          </p:cNvSpPr>
          <p:nvPr/>
        </p:nvSpPr>
        <p:spPr bwMode="auto">
          <a:xfrm>
            <a:off x="701675" y="1749425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19" name="Line 671"/>
          <p:cNvSpPr>
            <a:spLocks noChangeShapeType="1"/>
          </p:cNvSpPr>
          <p:nvPr/>
        </p:nvSpPr>
        <p:spPr bwMode="auto">
          <a:xfrm>
            <a:off x="3709988" y="1749425"/>
            <a:ext cx="19208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0" name="Line 672"/>
          <p:cNvSpPr>
            <a:spLocks noChangeShapeType="1"/>
          </p:cNvSpPr>
          <p:nvPr/>
        </p:nvSpPr>
        <p:spPr bwMode="auto">
          <a:xfrm>
            <a:off x="5348288" y="1749425"/>
            <a:ext cx="168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1" name="Line 673"/>
          <p:cNvSpPr>
            <a:spLocks noChangeShapeType="1"/>
          </p:cNvSpPr>
          <p:nvPr/>
        </p:nvSpPr>
        <p:spPr bwMode="auto">
          <a:xfrm>
            <a:off x="6970713" y="1749425"/>
            <a:ext cx="1682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2" name="Line 674"/>
          <p:cNvSpPr>
            <a:spLocks noChangeShapeType="1"/>
          </p:cNvSpPr>
          <p:nvPr/>
        </p:nvSpPr>
        <p:spPr bwMode="auto">
          <a:xfrm>
            <a:off x="10033000" y="1749425"/>
            <a:ext cx="1222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3" name="Line 675"/>
          <p:cNvSpPr>
            <a:spLocks noChangeShapeType="1"/>
          </p:cNvSpPr>
          <p:nvPr/>
        </p:nvSpPr>
        <p:spPr bwMode="auto">
          <a:xfrm>
            <a:off x="701675" y="2571750"/>
            <a:ext cx="8096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4" name="Line 676"/>
          <p:cNvSpPr>
            <a:spLocks noChangeShapeType="1"/>
          </p:cNvSpPr>
          <p:nvPr/>
        </p:nvSpPr>
        <p:spPr bwMode="auto">
          <a:xfrm>
            <a:off x="3717925" y="2571750"/>
            <a:ext cx="1841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5" name="Line 677"/>
          <p:cNvSpPr>
            <a:spLocks noChangeShapeType="1"/>
          </p:cNvSpPr>
          <p:nvPr/>
        </p:nvSpPr>
        <p:spPr bwMode="auto">
          <a:xfrm>
            <a:off x="5348288" y="2571750"/>
            <a:ext cx="1762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6" name="Line 678"/>
          <p:cNvSpPr>
            <a:spLocks noChangeShapeType="1"/>
          </p:cNvSpPr>
          <p:nvPr/>
        </p:nvSpPr>
        <p:spPr bwMode="auto">
          <a:xfrm>
            <a:off x="6962775" y="2571750"/>
            <a:ext cx="1762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27" name="Line 679"/>
          <p:cNvSpPr>
            <a:spLocks noChangeShapeType="1"/>
          </p:cNvSpPr>
          <p:nvPr/>
        </p:nvSpPr>
        <p:spPr bwMode="auto">
          <a:xfrm>
            <a:off x="10040938" y="2571750"/>
            <a:ext cx="1143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328" name="Group 680"/>
          <p:cNvGrpSpPr>
            <a:grpSpLocks/>
          </p:cNvGrpSpPr>
          <p:nvPr/>
        </p:nvGrpSpPr>
        <p:grpSpPr bwMode="auto">
          <a:xfrm>
            <a:off x="5200650" y="2414588"/>
            <a:ext cx="444500" cy="298450"/>
            <a:chOff x="3276" y="1521"/>
            <a:chExt cx="280" cy="188"/>
          </a:xfrm>
        </p:grpSpPr>
        <p:sp>
          <p:nvSpPr>
            <p:cNvPr id="1052329" name="Rectangle 681"/>
            <p:cNvSpPr>
              <a:spLocks noChangeArrowheads="1"/>
            </p:cNvSpPr>
            <p:nvPr/>
          </p:nvSpPr>
          <p:spPr bwMode="auto">
            <a:xfrm>
              <a:off x="3326" y="1558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0" name="Rectangle 682"/>
            <p:cNvSpPr>
              <a:spLocks noChangeArrowheads="1"/>
            </p:cNvSpPr>
            <p:nvPr/>
          </p:nvSpPr>
          <p:spPr bwMode="auto">
            <a:xfrm>
              <a:off x="3359" y="1581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1" name="Line 683"/>
            <p:cNvSpPr>
              <a:spLocks noChangeShapeType="1"/>
            </p:cNvSpPr>
            <p:nvPr/>
          </p:nvSpPr>
          <p:spPr bwMode="auto">
            <a:xfrm>
              <a:off x="3423" y="1581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2" name="Line 684"/>
            <p:cNvSpPr>
              <a:spLocks noChangeShapeType="1"/>
            </p:cNvSpPr>
            <p:nvPr/>
          </p:nvSpPr>
          <p:spPr bwMode="auto">
            <a:xfrm>
              <a:off x="3423" y="1521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3" name="Line 685"/>
            <p:cNvSpPr>
              <a:spLocks noChangeShapeType="1"/>
            </p:cNvSpPr>
            <p:nvPr/>
          </p:nvSpPr>
          <p:spPr bwMode="auto">
            <a:xfrm>
              <a:off x="3276" y="1620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34" name="Group 686"/>
          <p:cNvGrpSpPr>
            <a:grpSpLocks/>
          </p:cNvGrpSpPr>
          <p:nvPr/>
        </p:nvGrpSpPr>
        <p:grpSpPr bwMode="auto">
          <a:xfrm>
            <a:off x="4291013" y="1935163"/>
            <a:ext cx="639762" cy="449262"/>
            <a:chOff x="2703" y="1219"/>
            <a:chExt cx="403" cy="283"/>
          </a:xfrm>
        </p:grpSpPr>
        <p:sp>
          <p:nvSpPr>
            <p:cNvPr id="1052335" name="Line 687"/>
            <p:cNvSpPr>
              <a:spLocks noChangeShapeType="1"/>
            </p:cNvSpPr>
            <p:nvPr/>
          </p:nvSpPr>
          <p:spPr bwMode="auto">
            <a:xfrm>
              <a:off x="2729" y="1219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6" name="Line 688"/>
            <p:cNvSpPr>
              <a:spLocks noChangeShapeType="1"/>
            </p:cNvSpPr>
            <p:nvPr/>
          </p:nvSpPr>
          <p:spPr bwMode="auto">
            <a:xfrm>
              <a:off x="2729" y="1502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7" name="Line 689"/>
            <p:cNvSpPr>
              <a:spLocks noChangeShapeType="1"/>
            </p:cNvSpPr>
            <p:nvPr/>
          </p:nvSpPr>
          <p:spPr bwMode="auto">
            <a:xfrm>
              <a:off x="2904" y="1219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8" name="Line 690"/>
            <p:cNvSpPr>
              <a:spLocks noChangeShapeType="1"/>
            </p:cNvSpPr>
            <p:nvPr/>
          </p:nvSpPr>
          <p:spPr bwMode="auto">
            <a:xfrm>
              <a:off x="2703" y="1361"/>
              <a:ext cx="4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39" name="Freeform 691"/>
            <p:cNvSpPr>
              <a:spLocks noChangeArrowheads="1"/>
            </p:cNvSpPr>
            <p:nvPr/>
          </p:nvSpPr>
          <p:spPr bwMode="auto">
            <a:xfrm>
              <a:off x="3080" y="1219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0" name="Freeform 692"/>
            <p:cNvSpPr>
              <a:spLocks noChangeArrowheads="1"/>
            </p:cNvSpPr>
            <p:nvPr/>
          </p:nvSpPr>
          <p:spPr bwMode="auto">
            <a:xfrm>
              <a:off x="2703" y="1219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1" name="Rectangle 693"/>
            <p:cNvSpPr>
              <a:spLocks noChangeArrowheads="1"/>
            </p:cNvSpPr>
            <p:nvPr/>
          </p:nvSpPr>
          <p:spPr bwMode="auto">
            <a:xfrm>
              <a:off x="2842" y="1338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42" name="Group 694"/>
          <p:cNvGrpSpPr>
            <a:grpSpLocks/>
          </p:cNvGrpSpPr>
          <p:nvPr/>
        </p:nvGrpSpPr>
        <p:grpSpPr bwMode="auto">
          <a:xfrm>
            <a:off x="6811963" y="2414588"/>
            <a:ext cx="444500" cy="298450"/>
            <a:chOff x="4291" y="1521"/>
            <a:chExt cx="280" cy="188"/>
          </a:xfrm>
        </p:grpSpPr>
        <p:sp>
          <p:nvSpPr>
            <p:cNvPr id="1052343" name="Rectangle 695"/>
            <p:cNvSpPr>
              <a:spLocks noChangeArrowheads="1"/>
            </p:cNvSpPr>
            <p:nvPr/>
          </p:nvSpPr>
          <p:spPr bwMode="auto">
            <a:xfrm>
              <a:off x="4341" y="1558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4" name="Rectangle 696"/>
            <p:cNvSpPr>
              <a:spLocks noChangeArrowheads="1"/>
            </p:cNvSpPr>
            <p:nvPr/>
          </p:nvSpPr>
          <p:spPr bwMode="auto">
            <a:xfrm>
              <a:off x="4374" y="1581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5" name="Line 697"/>
            <p:cNvSpPr>
              <a:spLocks noChangeShapeType="1"/>
            </p:cNvSpPr>
            <p:nvPr/>
          </p:nvSpPr>
          <p:spPr bwMode="auto">
            <a:xfrm>
              <a:off x="4437" y="1581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6" name="Line 698"/>
            <p:cNvSpPr>
              <a:spLocks noChangeShapeType="1"/>
            </p:cNvSpPr>
            <p:nvPr/>
          </p:nvSpPr>
          <p:spPr bwMode="auto">
            <a:xfrm>
              <a:off x="4437" y="1521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47" name="Line 699"/>
            <p:cNvSpPr>
              <a:spLocks noChangeShapeType="1"/>
            </p:cNvSpPr>
            <p:nvPr/>
          </p:nvSpPr>
          <p:spPr bwMode="auto">
            <a:xfrm>
              <a:off x="4291" y="1620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48" name="Group 700"/>
          <p:cNvGrpSpPr>
            <a:grpSpLocks/>
          </p:cNvGrpSpPr>
          <p:nvPr/>
        </p:nvGrpSpPr>
        <p:grpSpPr bwMode="auto">
          <a:xfrm>
            <a:off x="5900738" y="1935163"/>
            <a:ext cx="641350" cy="449262"/>
            <a:chOff x="3717" y="1219"/>
            <a:chExt cx="404" cy="283"/>
          </a:xfrm>
        </p:grpSpPr>
        <p:sp>
          <p:nvSpPr>
            <p:cNvPr id="1052349" name="Line 701"/>
            <p:cNvSpPr>
              <a:spLocks noChangeShapeType="1"/>
            </p:cNvSpPr>
            <p:nvPr/>
          </p:nvSpPr>
          <p:spPr bwMode="auto">
            <a:xfrm>
              <a:off x="3743" y="1219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0" name="Line 702"/>
            <p:cNvSpPr>
              <a:spLocks noChangeShapeType="1"/>
            </p:cNvSpPr>
            <p:nvPr/>
          </p:nvSpPr>
          <p:spPr bwMode="auto">
            <a:xfrm>
              <a:off x="3743" y="1502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1" name="Line 703"/>
            <p:cNvSpPr>
              <a:spLocks noChangeShapeType="1"/>
            </p:cNvSpPr>
            <p:nvPr/>
          </p:nvSpPr>
          <p:spPr bwMode="auto">
            <a:xfrm>
              <a:off x="3919" y="1219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2" name="Line 704"/>
            <p:cNvSpPr>
              <a:spLocks noChangeShapeType="1"/>
            </p:cNvSpPr>
            <p:nvPr/>
          </p:nvSpPr>
          <p:spPr bwMode="auto">
            <a:xfrm>
              <a:off x="3717" y="1361"/>
              <a:ext cx="40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3" name="Freeform 705"/>
            <p:cNvSpPr>
              <a:spLocks noChangeArrowheads="1"/>
            </p:cNvSpPr>
            <p:nvPr/>
          </p:nvSpPr>
          <p:spPr bwMode="auto">
            <a:xfrm>
              <a:off x="4095" y="1219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4" name="Freeform 706"/>
            <p:cNvSpPr>
              <a:spLocks noChangeArrowheads="1"/>
            </p:cNvSpPr>
            <p:nvPr/>
          </p:nvSpPr>
          <p:spPr bwMode="auto">
            <a:xfrm>
              <a:off x="3717" y="1219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5" name="Rectangle 707"/>
            <p:cNvSpPr>
              <a:spLocks noChangeArrowheads="1"/>
            </p:cNvSpPr>
            <p:nvPr/>
          </p:nvSpPr>
          <p:spPr bwMode="auto">
            <a:xfrm>
              <a:off x="3857" y="1338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56" name="Group 708"/>
          <p:cNvGrpSpPr>
            <a:grpSpLocks/>
          </p:cNvGrpSpPr>
          <p:nvPr/>
        </p:nvGrpSpPr>
        <p:grpSpPr bwMode="auto">
          <a:xfrm>
            <a:off x="3551238" y="2414588"/>
            <a:ext cx="444500" cy="298450"/>
            <a:chOff x="2237" y="1521"/>
            <a:chExt cx="280" cy="188"/>
          </a:xfrm>
        </p:grpSpPr>
        <p:sp>
          <p:nvSpPr>
            <p:cNvPr id="1052357" name="Rectangle 709"/>
            <p:cNvSpPr>
              <a:spLocks noChangeArrowheads="1"/>
            </p:cNvSpPr>
            <p:nvPr/>
          </p:nvSpPr>
          <p:spPr bwMode="auto">
            <a:xfrm>
              <a:off x="2287" y="1558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8" name="Rectangle 710"/>
            <p:cNvSpPr>
              <a:spLocks noChangeArrowheads="1"/>
            </p:cNvSpPr>
            <p:nvPr/>
          </p:nvSpPr>
          <p:spPr bwMode="auto">
            <a:xfrm>
              <a:off x="2320" y="1581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59" name="Line 711"/>
            <p:cNvSpPr>
              <a:spLocks noChangeShapeType="1"/>
            </p:cNvSpPr>
            <p:nvPr/>
          </p:nvSpPr>
          <p:spPr bwMode="auto">
            <a:xfrm>
              <a:off x="2383" y="1581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0" name="Line 712"/>
            <p:cNvSpPr>
              <a:spLocks noChangeShapeType="1"/>
            </p:cNvSpPr>
            <p:nvPr/>
          </p:nvSpPr>
          <p:spPr bwMode="auto">
            <a:xfrm>
              <a:off x="2383" y="1521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1" name="Line 713"/>
            <p:cNvSpPr>
              <a:spLocks noChangeShapeType="1"/>
            </p:cNvSpPr>
            <p:nvPr/>
          </p:nvSpPr>
          <p:spPr bwMode="auto">
            <a:xfrm>
              <a:off x="2237" y="1620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62" name="Group 714"/>
          <p:cNvGrpSpPr>
            <a:grpSpLocks/>
          </p:cNvGrpSpPr>
          <p:nvPr/>
        </p:nvGrpSpPr>
        <p:grpSpPr bwMode="auto">
          <a:xfrm>
            <a:off x="7546975" y="1935163"/>
            <a:ext cx="639763" cy="449262"/>
            <a:chOff x="4754" y="1219"/>
            <a:chExt cx="403" cy="283"/>
          </a:xfrm>
        </p:grpSpPr>
        <p:sp>
          <p:nvSpPr>
            <p:cNvPr id="1052363" name="Line 715"/>
            <p:cNvSpPr>
              <a:spLocks noChangeShapeType="1"/>
            </p:cNvSpPr>
            <p:nvPr/>
          </p:nvSpPr>
          <p:spPr bwMode="auto">
            <a:xfrm>
              <a:off x="4780" y="1219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4" name="Line 716"/>
            <p:cNvSpPr>
              <a:spLocks noChangeShapeType="1"/>
            </p:cNvSpPr>
            <p:nvPr/>
          </p:nvSpPr>
          <p:spPr bwMode="auto">
            <a:xfrm>
              <a:off x="4780" y="1502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5" name="Line 717"/>
            <p:cNvSpPr>
              <a:spLocks noChangeShapeType="1"/>
            </p:cNvSpPr>
            <p:nvPr/>
          </p:nvSpPr>
          <p:spPr bwMode="auto">
            <a:xfrm>
              <a:off x="4956" y="1219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6" name="Line 718"/>
            <p:cNvSpPr>
              <a:spLocks noChangeShapeType="1"/>
            </p:cNvSpPr>
            <p:nvPr/>
          </p:nvSpPr>
          <p:spPr bwMode="auto">
            <a:xfrm>
              <a:off x="4754" y="1361"/>
              <a:ext cx="40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7" name="Freeform 719"/>
            <p:cNvSpPr>
              <a:spLocks noChangeArrowheads="1"/>
            </p:cNvSpPr>
            <p:nvPr/>
          </p:nvSpPr>
          <p:spPr bwMode="auto">
            <a:xfrm>
              <a:off x="5131" y="1219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8" name="Freeform 720"/>
            <p:cNvSpPr>
              <a:spLocks noChangeArrowheads="1"/>
            </p:cNvSpPr>
            <p:nvPr/>
          </p:nvSpPr>
          <p:spPr bwMode="auto">
            <a:xfrm>
              <a:off x="4754" y="1219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69" name="Rectangle 721"/>
            <p:cNvSpPr>
              <a:spLocks noChangeArrowheads="1"/>
            </p:cNvSpPr>
            <p:nvPr/>
          </p:nvSpPr>
          <p:spPr bwMode="auto">
            <a:xfrm>
              <a:off x="4893" y="1338"/>
              <a:ext cx="125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70" name="Group 722"/>
          <p:cNvGrpSpPr>
            <a:grpSpLocks/>
          </p:cNvGrpSpPr>
          <p:nvPr/>
        </p:nvGrpSpPr>
        <p:grpSpPr bwMode="auto">
          <a:xfrm>
            <a:off x="2644775" y="1935163"/>
            <a:ext cx="641350" cy="449262"/>
            <a:chOff x="1666" y="1219"/>
            <a:chExt cx="404" cy="283"/>
          </a:xfrm>
        </p:grpSpPr>
        <p:sp>
          <p:nvSpPr>
            <p:cNvPr id="1052371" name="Line 723"/>
            <p:cNvSpPr>
              <a:spLocks noChangeShapeType="1"/>
            </p:cNvSpPr>
            <p:nvPr/>
          </p:nvSpPr>
          <p:spPr bwMode="auto">
            <a:xfrm>
              <a:off x="1692" y="1219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2" name="Line 724"/>
            <p:cNvSpPr>
              <a:spLocks noChangeShapeType="1"/>
            </p:cNvSpPr>
            <p:nvPr/>
          </p:nvSpPr>
          <p:spPr bwMode="auto">
            <a:xfrm>
              <a:off x="1692" y="1502"/>
              <a:ext cx="35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3" name="Line 725"/>
            <p:cNvSpPr>
              <a:spLocks noChangeShapeType="1"/>
            </p:cNvSpPr>
            <p:nvPr/>
          </p:nvSpPr>
          <p:spPr bwMode="auto">
            <a:xfrm>
              <a:off x="1868" y="1219"/>
              <a:ext cx="1" cy="2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4" name="Line 726"/>
            <p:cNvSpPr>
              <a:spLocks noChangeShapeType="1"/>
            </p:cNvSpPr>
            <p:nvPr/>
          </p:nvSpPr>
          <p:spPr bwMode="auto">
            <a:xfrm>
              <a:off x="1666" y="1361"/>
              <a:ext cx="40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5" name="Freeform 727"/>
            <p:cNvSpPr>
              <a:spLocks noChangeArrowheads="1"/>
            </p:cNvSpPr>
            <p:nvPr/>
          </p:nvSpPr>
          <p:spPr bwMode="auto">
            <a:xfrm>
              <a:off x="2044" y="1219"/>
              <a:ext cx="26" cy="28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413"/>
                    <a:pt x="21600" y="7128"/>
                    <a:pt x="21600" y="10800"/>
                  </a:cubicBezTo>
                  <a:cubicBezTo>
                    <a:pt x="21600" y="14472"/>
                    <a:pt x="14087" y="18187"/>
                    <a:pt x="0" y="2160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6" name="Freeform 728"/>
            <p:cNvSpPr>
              <a:spLocks noChangeArrowheads="1"/>
            </p:cNvSpPr>
            <p:nvPr/>
          </p:nvSpPr>
          <p:spPr bwMode="auto">
            <a:xfrm>
              <a:off x="1666" y="1219"/>
              <a:ext cx="26" cy="283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108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7513" y="18187"/>
                    <a:pt x="0" y="14472"/>
                    <a:pt x="0" y="10800"/>
                  </a:cubicBezTo>
                  <a:cubicBezTo>
                    <a:pt x="0" y="7128"/>
                    <a:pt x="7513" y="3413"/>
                    <a:pt x="21600" y="0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77" name="Rectangle 729"/>
            <p:cNvSpPr>
              <a:spLocks noChangeArrowheads="1"/>
            </p:cNvSpPr>
            <p:nvPr/>
          </p:nvSpPr>
          <p:spPr bwMode="auto">
            <a:xfrm>
              <a:off x="1806" y="1338"/>
              <a:ext cx="124" cy="45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78" name="Group 730"/>
          <p:cNvGrpSpPr>
            <a:grpSpLocks/>
          </p:cNvGrpSpPr>
          <p:nvPr/>
        </p:nvGrpSpPr>
        <p:grpSpPr bwMode="auto">
          <a:xfrm>
            <a:off x="5200650" y="1606550"/>
            <a:ext cx="444500" cy="298450"/>
            <a:chOff x="3276" y="1012"/>
            <a:chExt cx="280" cy="188"/>
          </a:xfrm>
        </p:grpSpPr>
        <p:sp>
          <p:nvSpPr>
            <p:cNvPr id="1052379" name="Rectangle 731"/>
            <p:cNvSpPr>
              <a:spLocks noChangeArrowheads="1"/>
            </p:cNvSpPr>
            <p:nvPr/>
          </p:nvSpPr>
          <p:spPr bwMode="auto">
            <a:xfrm>
              <a:off x="3326" y="1040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0" name="Rectangle 732"/>
            <p:cNvSpPr>
              <a:spLocks noChangeArrowheads="1"/>
            </p:cNvSpPr>
            <p:nvPr/>
          </p:nvSpPr>
          <p:spPr bwMode="auto">
            <a:xfrm>
              <a:off x="3359" y="1104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1" name="Line 733"/>
            <p:cNvSpPr>
              <a:spLocks noChangeShapeType="1"/>
            </p:cNvSpPr>
            <p:nvPr/>
          </p:nvSpPr>
          <p:spPr bwMode="auto">
            <a:xfrm>
              <a:off x="3423" y="1104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2" name="Line 734"/>
            <p:cNvSpPr>
              <a:spLocks noChangeShapeType="1"/>
            </p:cNvSpPr>
            <p:nvPr/>
          </p:nvSpPr>
          <p:spPr bwMode="auto">
            <a:xfrm>
              <a:off x="3423" y="1012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3" name="Line 735"/>
            <p:cNvSpPr>
              <a:spLocks noChangeShapeType="1"/>
            </p:cNvSpPr>
            <p:nvPr/>
          </p:nvSpPr>
          <p:spPr bwMode="auto">
            <a:xfrm>
              <a:off x="3276" y="1102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84" name="Group 736"/>
          <p:cNvGrpSpPr>
            <a:grpSpLocks/>
          </p:cNvGrpSpPr>
          <p:nvPr/>
        </p:nvGrpSpPr>
        <p:grpSpPr bwMode="auto">
          <a:xfrm>
            <a:off x="6811963" y="1606550"/>
            <a:ext cx="444500" cy="298450"/>
            <a:chOff x="4291" y="1012"/>
            <a:chExt cx="280" cy="188"/>
          </a:xfrm>
        </p:grpSpPr>
        <p:sp>
          <p:nvSpPr>
            <p:cNvPr id="1052385" name="Rectangle 737"/>
            <p:cNvSpPr>
              <a:spLocks noChangeArrowheads="1"/>
            </p:cNvSpPr>
            <p:nvPr/>
          </p:nvSpPr>
          <p:spPr bwMode="auto">
            <a:xfrm>
              <a:off x="4341" y="1040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6" name="Rectangle 738"/>
            <p:cNvSpPr>
              <a:spLocks noChangeArrowheads="1"/>
            </p:cNvSpPr>
            <p:nvPr/>
          </p:nvSpPr>
          <p:spPr bwMode="auto">
            <a:xfrm>
              <a:off x="4374" y="1104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7" name="Line 739"/>
            <p:cNvSpPr>
              <a:spLocks noChangeShapeType="1"/>
            </p:cNvSpPr>
            <p:nvPr/>
          </p:nvSpPr>
          <p:spPr bwMode="auto">
            <a:xfrm>
              <a:off x="4437" y="1104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8" name="Line 740"/>
            <p:cNvSpPr>
              <a:spLocks noChangeShapeType="1"/>
            </p:cNvSpPr>
            <p:nvPr/>
          </p:nvSpPr>
          <p:spPr bwMode="auto">
            <a:xfrm>
              <a:off x="4437" y="1012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89" name="Line 741"/>
            <p:cNvSpPr>
              <a:spLocks noChangeShapeType="1"/>
            </p:cNvSpPr>
            <p:nvPr/>
          </p:nvSpPr>
          <p:spPr bwMode="auto">
            <a:xfrm>
              <a:off x="4291" y="1102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390" name="Group 742"/>
          <p:cNvGrpSpPr>
            <a:grpSpLocks/>
          </p:cNvGrpSpPr>
          <p:nvPr/>
        </p:nvGrpSpPr>
        <p:grpSpPr bwMode="auto">
          <a:xfrm>
            <a:off x="3551238" y="1606550"/>
            <a:ext cx="444500" cy="298450"/>
            <a:chOff x="2237" y="1012"/>
            <a:chExt cx="280" cy="188"/>
          </a:xfrm>
        </p:grpSpPr>
        <p:sp>
          <p:nvSpPr>
            <p:cNvPr id="1052391" name="Rectangle 743"/>
            <p:cNvSpPr>
              <a:spLocks noChangeArrowheads="1"/>
            </p:cNvSpPr>
            <p:nvPr/>
          </p:nvSpPr>
          <p:spPr bwMode="auto">
            <a:xfrm>
              <a:off x="2287" y="1040"/>
              <a:ext cx="193" cy="123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92" name="Rectangle 744"/>
            <p:cNvSpPr>
              <a:spLocks noChangeArrowheads="1"/>
            </p:cNvSpPr>
            <p:nvPr/>
          </p:nvSpPr>
          <p:spPr bwMode="auto">
            <a:xfrm>
              <a:off x="2320" y="1104"/>
              <a:ext cx="127" cy="3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93" name="Line 745"/>
            <p:cNvSpPr>
              <a:spLocks noChangeShapeType="1"/>
            </p:cNvSpPr>
            <p:nvPr/>
          </p:nvSpPr>
          <p:spPr bwMode="auto">
            <a:xfrm>
              <a:off x="2383" y="1104"/>
              <a:ext cx="1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94" name="Line 746"/>
            <p:cNvSpPr>
              <a:spLocks noChangeShapeType="1"/>
            </p:cNvSpPr>
            <p:nvPr/>
          </p:nvSpPr>
          <p:spPr bwMode="auto">
            <a:xfrm>
              <a:off x="2383" y="1012"/>
              <a:ext cx="1" cy="18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395" name="Line 747"/>
            <p:cNvSpPr>
              <a:spLocks noChangeShapeType="1"/>
            </p:cNvSpPr>
            <p:nvPr/>
          </p:nvSpPr>
          <p:spPr bwMode="auto">
            <a:xfrm>
              <a:off x="2237" y="1102"/>
              <a:ext cx="28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396" name="Line 748"/>
          <p:cNvSpPr>
            <a:spLocks noChangeShapeType="1"/>
          </p:cNvSpPr>
          <p:nvPr/>
        </p:nvSpPr>
        <p:spPr bwMode="auto">
          <a:xfrm>
            <a:off x="286702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97" name="Line 749"/>
          <p:cNvSpPr>
            <a:spLocks noChangeShapeType="1"/>
          </p:cNvSpPr>
          <p:nvPr/>
        </p:nvSpPr>
        <p:spPr bwMode="auto">
          <a:xfrm>
            <a:off x="286702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98" name="Line 750"/>
          <p:cNvSpPr>
            <a:spLocks noChangeShapeType="1"/>
          </p:cNvSpPr>
          <p:nvPr/>
        </p:nvSpPr>
        <p:spPr bwMode="auto">
          <a:xfrm>
            <a:off x="306387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399" name="Line 751"/>
          <p:cNvSpPr>
            <a:spLocks noChangeShapeType="1"/>
          </p:cNvSpPr>
          <p:nvPr/>
        </p:nvSpPr>
        <p:spPr bwMode="auto">
          <a:xfrm>
            <a:off x="306387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0" name="Line 752"/>
          <p:cNvSpPr>
            <a:spLocks noChangeShapeType="1"/>
          </p:cNvSpPr>
          <p:nvPr/>
        </p:nvSpPr>
        <p:spPr bwMode="auto">
          <a:xfrm>
            <a:off x="451167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1" name="Line 753"/>
          <p:cNvSpPr>
            <a:spLocks noChangeShapeType="1"/>
          </p:cNvSpPr>
          <p:nvPr/>
        </p:nvSpPr>
        <p:spPr bwMode="auto">
          <a:xfrm>
            <a:off x="451167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2" name="Line 754"/>
          <p:cNvSpPr>
            <a:spLocks noChangeShapeType="1"/>
          </p:cNvSpPr>
          <p:nvPr/>
        </p:nvSpPr>
        <p:spPr bwMode="auto">
          <a:xfrm>
            <a:off x="4710113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3" name="Line 755"/>
          <p:cNvSpPr>
            <a:spLocks noChangeShapeType="1"/>
          </p:cNvSpPr>
          <p:nvPr/>
        </p:nvSpPr>
        <p:spPr bwMode="auto">
          <a:xfrm>
            <a:off x="4710113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4" name="Line 756"/>
          <p:cNvSpPr>
            <a:spLocks noChangeShapeType="1"/>
          </p:cNvSpPr>
          <p:nvPr/>
        </p:nvSpPr>
        <p:spPr bwMode="auto">
          <a:xfrm>
            <a:off x="6122988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5" name="Line 757"/>
          <p:cNvSpPr>
            <a:spLocks noChangeShapeType="1"/>
          </p:cNvSpPr>
          <p:nvPr/>
        </p:nvSpPr>
        <p:spPr bwMode="auto">
          <a:xfrm>
            <a:off x="6122988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6" name="Line 758"/>
          <p:cNvSpPr>
            <a:spLocks noChangeShapeType="1"/>
          </p:cNvSpPr>
          <p:nvPr/>
        </p:nvSpPr>
        <p:spPr bwMode="auto">
          <a:xfrm>
            <a:off x="632142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7" name="Line 759"/>
          <p:cNvSpPr>
            <a:spLocks noChangeShapeType="1"/>
          </p:cNvSpPr>
          <p:nvPr/>
        </p:nvSpPr>
        <p:spPr bwMode="auto">
          <a:xfrm>
            <a:off x="632142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8" name="Line 760"/>
          <p:cNvSpPr>
            <a:spLocks noChangeShapeType="1"/>
          </p:cNvSpPr>
          <p:nvPr/>
        </p:nvSpPr>
        <p:spPr bwMode="auto">
          <a:xfrm>
            <a:off x="3683000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09" name="Line 761"/>
          <p:cNvSpPr>
            <a:spLocks noChangeShapeType="1"/>
          </p:cNvSpPr>
          <p:nvPr/>
        </p:nvSpPr>
        <p:spPr bwMode="auto">
          <a:xfrm>
            <a:off x="3683000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0" name="Line 762"/>
          <p:cNvSpPr>
            <a:spLocks noChangeShapeType="1"/>
          </p:cNvSpPr>
          <p:nvPr/>
        </p:nvSpPr>
        <p:spPr bwMode="auto">
          <a:xfrm>
            <a:off x="3683000" y="4340225"/>
            <a:ext cx="1588" cy="79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1" name="Line 763"/>
          <p:cNvSpPr>
            <a:spLocks noChangeShapeType="1"/>
          </p:cNvSpPr>
          <p:nvPr/>
        </p:nvSpPr>
        <p:spPr bwMode="auto">
          <a:xfrm>
            <a:off x="390207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2" name="Line 764"/>
          <p:cNvSpPr>
            <a:spLocks noChangeShapeType="1"/>
          </p:cNvSpPr>
          <p:nvPr/>
        </p:nvSpPr>
        <p:spPr bwMode="auto">
          <a:xfrm>
            <a:off x="390207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3" name="Line 765"/>
          <p:cNvSpPr>
            <a:spLocks noChangeShapeType="1"/>
          </p:cNvSpPr>
          <p:nvPr/>
        </p:nvSpPr>
        <p:spPr bwMode="auto">
          <a:xfrm>
            <a:off x="5332413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4" name="Line 766"/>
          <p:cNvSpPr>
            <a:spLocks noChangeShapeType="1"/>
          </p:cNvSpPr>
          <p:nvPr/>
        </p:nvSpPr>
        <p:spPr bwMode="auto">
          <a:xfrm>
            <a:off x="5332413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5" name="Line 767"/>
          <p:cNvSpPr>
            <a:spLocks noChangeShapeType="1"/>
          </p:cNvSpPr>
          <p:nvPr/>
        </p:nvSpPr>
        <p:spPr bwMode="auto">
          <a:xfrm>
            <a:off x="553402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6" name="Line 768"/>
          <p:cNvSpPr>
            <a:spLocks noChangeShapeType="1"/>
          </p:cNvSpPr>
          <p:nvPr/>
        </p:nvSpPr>
        <p:spPr bwMode="auto">
          <a:xfrm>
            <a:off x="553402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7" name="Line 769"/>
          <p:cNvSpPr>
            <a:spLocks noChangeShapeType="1"/>
          </p:cNvSpPr>
          <p:nvPr/>
        </p:nvSpPr>
        <p:spPr bwMode="auto">
          <a:xfrm>
            <a:off x="694372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8" name="Line 770"/>
          <p:cNvSpPr>
            <a:spLocks noChangeShapeType="1"/>
          </p:cNvSpPr>
          <p:nvPr/>
        </p:nvSpPr>
        <p:spPr bwMode="auto">
          <a:xfrm>
            <a:off x="6943725" y="3938588"/>
            <a:ext cx="1588" cy="1111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19" name="Line 771"/>
          <p:cNvSpPr>
            <a:spLocks noChangeShapeType="1"/>
          </p:cNvSpPr>
          <p:nvPr/>
        </p:nvSpPr>
        <p:spPr bwMode="auto">
          <a:xfrm>
            <a:off x="7145338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0" name="Line 772"/>
          <p:cNvSpPr>
            <a:spLocks noChangeShapeType="1"/>
          </p:cNvSpPr>
          <p:nvPr/>
        </p:nvSpPr>
        <p:spPr bwMode="auto">
          <a:xfrm>
            <a:off x="7145338" y="3938588"/>
            <a:ext cx="1587" cy="7461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1" name="Line 773"/>
          <p:cNvSpPr>
            <a:spLocks noChangeShapeType="1"/>
          </p:cNvSpPr>
          <p:nvPr/>
        </p:nvSpPr>
        <p:spPr bwMode="auto">
          <a:xfrm>
            <a:off x="7767638" y="242888"/>
            <a:ext cx="1587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2" name="Line 774"/>
          <p:cNvSpPr>
            <a:spLocks noChangeShapeType="1"/>
          </p:cNvSpPr>
          <p:nvPr/>
        </p:nvSpPr>
        <p:spPr bwMode="auto">
          <a:xfrm>
            <a:off x="7767638" y="3938588"/>
            <a:ext cx="1587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3" name="Line 775"/>
          <p:cNvSpPr>
            <a:spLocks noChangeShapeType="1"/>
          </p:cNvSpPr>
          <p:nvPr/>
        </p:nvSpPr>
        <p:spPr bwMode="auto">
          <a:xfrm>
            <a:off x="7966075" y="242888"/>
            <a:ext cx="1588" cy="128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4" name="Line 776"/>
          <p:cNvSpPr>
            <a:spLocks noChangeShapeType="1"/>
          </p:cNvSpPr>
          <p:nvPr/>
        </p:nvSpPr>
        <p:spPr bwMode="auto">
          <a:xfrm>
            <a:off x="7966075" y="3938588"/>
            <a:ext cx="1588" cy="1428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5" name="Line 777"/>
          <p:cNvSpPr>
            <a:spLocks noChangeShapeType="1"/>
          </p:cNvSpPr>
          <p:nvPr/>
        </p:nvSpPr>
        <p:spPr bwMode="auto">
          <a:xfrm>
            <a:off x="701675" y="1809750"/>
            <a:ext cx="100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6" name="Line 778"/>
          <p:cNvSpPr>
            <a:spLocks noChangeShapeType="1"/>
          </p:cNvSpPr>
          <p:nvPr/>
        </p:nvSpPr>
        <p:spPr bwMode="auto">
          <a:xfrm>
            <a:off x="10033000" y="1809750"/>
            <a:ext cx="1222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7" name="Line 779"/>
          <p:cNvSpPr>
            <a:spLocks noChangeShapeType="1"/>
          </p:cNvSpPr>
          <p:nvPr/>
        </p:nvSpPr>
        <p:spPr bwMode="auto">
          <a:xfrm>
            <a:off x="701675" y="2509838"/>
            <a:ext cx="936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8" name="Line 780"/>
          <p:cNvSpPr>
            <a:spLocks noChangeShapeType="1"/>
          </p:cNvSpPr>
          <p:nvPr/>
        </p:nvSpPr>
        <p:spPr bwMode="auto">
          <a:xfrm>
            <a:off x="10040938" y="2509838"/>
            <a:ext cx="1143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29" name="Line 781"/>
          <p:cNvSpPr>
            <a:spLocks noChangeShapeType="1"/>
          </p:cNvSpPr>
          <p:nvPr/>
        </p:nvSpPr>
        <p:spPr bwMode="auto">
          <a:xfrm>
            <a:off x="10033000" y="2195513"/>
            <a:ext cx="12223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0" name="Line 782"/>
          <p:cNvSpPr>
            <a:spLocks noChangeShapeType="1"/>
          </p:cNvSpPr>
          <p:nvPr/>
        </p:nvSpPr>
        <p:spPr bwMode="auto">
          <a:xfrm>
            <a:off x="701675" y="2124075"/>
            <a:ext cx="1000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1" name="Line 783"/>
          <p:cNvSpPr>
            <a:spLocks noChangeShapeType="1"/>
          </p:cNvSpPr>
          <p:nvPr/>
        </p:nvSpPr>
        <p:spPr bwMode="auto">
          <a:xfrm>
            <a:off x="10033000" y="2124075"/>
            <a:ext cx="12223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2" name="Line 784"/>
          <p:cNvSpPr>
            <a:spLocks noChangeShapeType="1"/>
          </p:cNvSpPr>
          <p:nvPr/>
        </p:nvSpPr>
        <p:spPr bwMode="auto">
          <a:xfrm>
            <a:off x="701675" y="2195513"/>
            <a:ext cx="1079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3" name="Line 785"/>
          <p:cNvSpPr>
            <a:spLocks noChangeShapeType="1"/>
          </p:cNvSpPr>
          <p:nvPr/>
        </p:nvSpPr>
        <p:spPr bwMode="auto">
          <a:xfrm>
            <a:off x="1001713" y="1519238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4" name="Line 786"/>
          <p:cNvSpPr>
            <a:spLocks noChangeShapeType="1"/>
          </p:cNvSpPr>
          <p:nvPr/>
        </p:nvSpPr>
        <p:spPr bwMode="auto">
          <a:xfrm>
            <a:off x="1001713" y="2836863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5" name="Line 787"/>
          <p:cNvSpPr>
            <a:spLocks noChangeShapeType="1"/>
          </p:cNvSpPr>
          <p:nvPr/>
        </p:nvSpPr>
        <p:spPr bwMode="auto">
          <a:xfrm>
            <a:off x="1001713" y="1555750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6" name="Line 788"/>
          <p:cNvSpPr>
            <a:spLocks noChangeShapeType="1"/>
          </p:cNvSpPr>
          <p:nvPr/>
        </p:nvSpPr>
        <p:spPr bwMode="auto">
          <a:xfrm>
            <a:off x="1001713" y="2800350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7" name="Line 789"/>
          <p:cNvSpPr>
            <a:spLocks noChangeShapeType="1"/>
          </p:cNvSpPr>
          <p:nvPr/>
        </p:nvSpPr>
        <p:spPr bwMode="auto">
          <a:xfrm>
            <a:off x="1001713" y="1590675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8" name="Line 790"/>
          <p:cNvSpPr>
            <a:spLocks noChangeShapeType="1"/>
          </p:cNvSpPr>
          <p:nvPr/>
        </p:nvSpPr>
        <p:spPr bwMode="auto">
          <a:xfrm>
            <a:off x="1001713" y="2765425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39" name="Line 791"/>
          <p:cNvSpPr>
            <a:spLocks noChangeShapeType="1"/>
          </p:cNvSpPr>
          <p:nvPr/>
        </p:nvSpPr>
        <p:spPr bwMode="auto">
          <a:xfrm>
            <a:off x="1001713" y="1627188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0" name="Line 792"/>
          <p:cNvSpPr>
            <a:spLocks noChangeShapeType="1"/>
          </p:cNvSpPr>
          <p:nvPr/>
        </p:nvSpPr>
        <p:spPr bwMode="auto">
          <a:xfrm>
            <a:off x="1001713" y="2692400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1" name="Line 793"/>
          <p:cNvSpPr>
            <a:spLocks noChangeShapeType="1"/>
          </p:cNvSpPr>
          <p:nvPr/>
        </p:nvSpPr>
        <p:spPr bwMode="auto">
          <a:xfrm>
            <a:off x="1001713" y="2728913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2" name="Line 794"/>
          <p:cNvSpPr>
            <a:spLocks noChangeShapeType="1"/>
          </p:cNvSpPr>
          <p:nvPr/>
        </p:nvSpPr>
        <p:spPr bwMode="auto">
          <a:xfrm>
            <a:off x="1001713" y="1698625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3" name="Line 795"/>
          <p:cNvSpPr>
            <a:spLocks noChangeShapeType="1"/>
          </p:cNvSpPr>
          <p:nvPr/>
        </p:nvSpPr>
        <p:spPr bwMode="auto">
          <a:xfrm>
            <a:off x="1001713" y="2620963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4" name="Line 796"/>
          <p:cNvSpPr>
            <a:spLocks noChangeShapeType="1"/>
          </p:cNvSpPr>
          <p:nvPr/>
        </p:nvSpPr>
        <p:spPr bwMode="auto">
          <a:xfrm>
            <a:off x="1001713" y="1771650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5" name="Line 797"/>
          <p:cNvSpPr>
            <a:spLocks noChangeShapeType="1"/>
          </p:cNvSpPr>
          <p:nvPr/>
        </p:nvSpPr>
        <p:spPr bwMode="auto">
          <a:xfrm>
            <a:off x="1001713" y="1843088"/>
            <a:ext cx="8748712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6" name="Line 798"/>
          <p:cNvSpPr>
            <a:spLocks noChangeShapeType="1"/>
          </p:cNvSpPr>
          <p:nvPr/>
        </p:nvSpPr>
        <p:spPr bwMode="auto">
          <a:xfrm>
            <a:off x="1001713" y="2549525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7" name="Line 799"/>
          <p:cNvSpPr>
            <a:spLocks noChangeShapeType="1"/>
          </p:cNvSpPr>
          <p:nvPr/>
        </p:nvSpPr>
        <p:spPr bwMode="auto">
          <a:xfrm>
            <a:off x="1001713" y="2476500"/>
            <a:ext cx="8748712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8" name="Line 800"/>
          <p:cNvSpPr>
            <a:spLocks noChangeShapeType="1"/>
          </p:cNvSpPr>
          <p:nvPr/>
        </p:nvSpPr>
        <p:spPr bwMode="auto">
          <a:xfrm>
            <a:off x="7777163" y="4786313"/>
            <a:ext cx="552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49" name="Line 801"/>
          <p:cNvSpPr>
            <a:spLocks noChangeShapeType="1"/>
          </p:cNvSpPr>
          <p:nvPr/>
        </p:nvSpPr>
        <p:spPr bwMode="auto">
          <a:xfrm>
            <a:off x="8267700" y="4727575"/>
            <a:ext cx="1588" cy="250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0" name="Line 802"/>
          <p:cNvSpPr>
            <a:spLocks noChangeShapeType="1"/>
          </p:cNvSpPr>
          <p:nvPr/>
        </p:nvSpPr>
        <p:spPr bwMode="auto">
          <a:xfrm>
            <a:off x="8202613" y="4916488"/>
            <a:ext cx="2540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1" name="Line 803"/>
          <p:cNvSpPr>
            <a:spLocks noChangeShapeType="1"/>
          </p:cNvSpPr>
          <p:nvPr/>
        </p:nvSpPr>
        <p:spPr bwMode="auto">
          <a:xfrm>
            <a:off x="8399463" y="4864100"/>
            <a:ext cx="1587" cy="628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2" name="Line 804"/>
          <p:cNvSpPr>
            <a:spLocks noChangeShapeType="1"/>
          </p:cNvSpPr>
          <p:nvPr/>
        </p:nvSpPr>
        <p:spPr bwMode="auto">
          <a:xfrm flipV="1">
            <a:off x="8389938" y="5492750"/>
            <a:ext cx="9525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3" name="Line 805"/>
          <p:cNvSpPr>
            <a:spLocks noChangeShapeType="1"/>
          </p:cNvSpPr>
          <p:nvPr/>
        </p:nvSpPr>
        <p:spPr bwMode="auto">
          <a:xfrm>
            <a:off x="8167688" y="5565775"/>
            <a:ext cx="2587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4" name="Line 806"/>
          <p:cNvSpPr>
            <a:spLocks noChangeShapeType="1"/>
          </p:cNvSpPr>
          <p:nvPr/>
        </p:nvSpPr>
        <p:spPr bwMode="auto">
          <a:xfrm>
            <a:off x="8240713" y="5495925"/>
            <a:ext cx="1587" cy="223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5" name="Line 807"/>
          <p:cNvSpPr>
            <a:spLocks noChangeShapeType="1"/>
          </p:cNvSpPr>
          <p:nvPr/>
        </p:nvSpPr>
        <p:spPr bwMode="auto">
          <a:xfrm>
            <a:off x="7824788" y="5645150"/>
            <a:ext cx="4778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6" name="Line 808"/>
          <p:cNvSpPr>
            <a:spLocks noChangeShapeType="1"/>
          </p:cNvSpPr>
          <p:nvPr/>
        </p:nvSpPr>
        <p:spPr bwMode="auto">
          <a:xfrm>
            <a:off x="7893050" y="5524500"/>
            <a:ext cx="1588" cy="195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7" name="Line 809"/>
          <p:cNvSpPr>
            <a:spLocks noChangeShapeType="1"/>
          </p:cNvSpPr>
          <p:nvPr/>
        </p:nvSpPr>
        <p:spPr bwMode="auto">
          <a:xfrm>
            <a:off x="7777163" y="4727575"/>
            <a:ext cx="1587" cy="9921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8" name="Line 810"/>
          <p:cNvSpPr>
            <a:spLocks noChangeShapeType="1"/>
          </p:cNvSpPr>
          <p:nvPr/>
        </p:nvSpPr>
        <p:spPr bwMode="auto">
          <a:xfrm>
            <a:off x="7232650" y="4786313"/>
            <a:ext cx="544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59" name="Line 811"/>
          <p:cNvSpPr>
            <a:spLocks noChangeShapeType="1"/>
          </p:cNvSpPr>
          <p:nvPr/>
        </p:nvSpPr>
        <p:spPr bwMode="auto">
          <a:xfrm>
            <a:off x="7286625" y="4727575"/>
            <a:ext cx="1588" cy="257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0" name="Line 812"/>
          <p:cNvSpPr>
            <a:spLocks noChangeShapeType="1"/>
          </p:cNvSpPr>
          <p:nvPr/>
        </p:nvSpPr>
        <p:spPr bwMode="auto">
          <a:xfrm>
            <a:off x="7110413" y="4916488"/>
            <a:ext cx="228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1" name="Line 813"/>
          <p:cNvSpPr>
            <a:spLocks noChangeShapeType="1"/>
          </p:cNvSpPr>
          <p:nvPr/>
        </p:nvSpPr>
        <p:spPr bwMode="auto">
          <a:xfrm>
            <a:off x="7154863" y="4849813"/>
            <a:ext cx="1587" cy="6429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2" name="Line 814"/>
          <p:cNvSpPr>
            <a:spLocks noChangeShapeType="1"/>
          </p:cNvSpPr>
          <p:nvPr/>
        </p:nvSpPr>
        <p:spPr bwMode="auto">
          <a:xfrm>
            <a:off x="7154863" y="5492750"/>
            <a:ext cx="7937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3" name="Line 815"/>
          <p:cNvSpPr>
            <a:spLocks noChangeShapeType="1"/>
          </p:cNvSpPr>
          <p:nvPr/>
        </p:nvSpPr>
        <p:spPr bwMode="auto">
          <a:xfrm>
            <a:off x="7131050" y="5565775"/>
            <a:ext cx="260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4" name="Line 816"/>
          <p:cNvSpPr>
            <a:spLocks noChangeShapeType="1"/>
          </p:cNvSpPr>
          <p:nvPr/>
        </p:nvSpPr>
        <p:spPr bwMode="auto">
          <a:xfrm>
            <a:off x="7313613" y="5495925"/>
            <a:ext cx="1587" cy="223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5" name="Line 817"/>
          <p:cNvSpPr>
            <a:spLocks noChangeShapeType="1"/>
          </p:cNvSpPr>
          <p:nvPr/>
        </p:nvSpPr>
        <p:spPr bwMode="auto">
          <a:xfrm>
            <a:off x="7246938" y="5645150"/>
            <a:ext cx="4683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6" name="Line 818"/>
          <p:cNvSpPr>
            <a:spLocks noChangeShapeType="1"/>
          </p:cNvSpPr>
          <p:nvPr/>
        </p:nvSpPr>
        <p:spPr bwMode="auto">
          <a:xfrm>
            <a:off x="7661275" y="5510213"/>
            <a:ext cx="1588" cy="209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7" name="Line 819"/>
          <p:cNvSpPr>
            <a:spLocks noChangeShapeType="1"/>
          </p:cNvSpPr>
          <p:nvPr/>
        </p:nvSpPr>
        <p:spPr bwMode="auto">
          <a:xfrm>
            <a:off x="900113" y="612775"/>
            <a:ext cx="8950325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8" name="Line 820"/>
          <p:cNvSpPr>
            <a:spLocks noChangeShapeType="1"/>
          </p:cNvSpPr>
          <p:nvPr/>
        </p:nvSpPr>
        <p:spPr bwMode="auto">
          <a:xfrm>
            <a:off x="900113" y="3708400"/>
            <a:ext cx="89154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69" name="Line 821"/>
          <p:cNvSpPr>
            <a:spLocks noChangeShapeType="1"/>
          </p:cNvSpPr>
          <p:nvPr/>
        </p:nvSpPr>
        <p:spPr bwMode="auto">
          <a:xfrm>
            <a:off x="7581900" y="5588000"/>
            <a:ext cx="3571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0" name="Line 822"/>
          <p:cNvSpPr>
            <a:spLocks noChangeShapeType="1"/>
          </p:cNvSpPr>
          <p:nvPr/>
        </p:nvSpPr>
        <p:spPr bwMode="auto">
          <a:xfrm>
            <a:off x="7608888" y="4960938"/>
            <a:ext cx="342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1" name="Line 823"/>
          <p:cNvSpPr>
            <a:spLocks noChangeShapeType="1"/>
          </p:cNvSpPr>
          <p:nvPr/>
        </p:nvSpPr>
        <p:spPr bwMode="auto">
          <a:xfrm>
            <a:off x="7894638" y="4905375"/>
            <a:ext cx="1587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2" name="Line 824"/>
          <p:cNvSpPr>
            <a:spLocks noChangeShapeType="1"/>
          </p:cNvSpPr>
          <p:nvPr/>
        </p:nvSpPr>
        <p:spPr bwMode="auto">
          <a:xfrm>
            <a:off x="7608888" y="5324475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3" name="Line 825"/>
          <p:cNvSpPr>
            <a:spLocks noChangeShapeType="1"/>
          </p:cNvSpPr>
          <p:nvPr/>
        </p:nvSpPr>
        <p:spPr bwMode="auto">
          <a:xfrm>
            <a:off x="7659688" y="4905375"/>
            <a:ext cx="1587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4" name="Text Box 826"/>
          <p:cNvSpPr txBox="1">
            <a:spLocks noChangeArrowheads="1"/>
          </p:cNvSpPr>
          <p:nvPr/>
        </p:nvSpPr>
        <p:spPr bwMode="auto">
          <a:xfrm>
            <a:off x="7334250" y="5141913"/>
            <a:ext cx="1762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34.7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475" name="Line 827"/>
          <p:cNvSpPr>
            <a:spLocks noChangeShapeType="1"/>
          </p:cNvSpPr>
          <p:nvPr/>
        </p:nvSpPr>
        <p:spPr bwMode="auto">
          <a:xfrm>
            <a:off x="9266238" y="4786313"/>
            <a:ext cx="5524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6" name="Line 828"/>
          <p:cNvSpPr>
            <a:spLocks noChangeShapeType="1"/>
          </p:cNvSpPr>
          <p:nvPr/>
        </p:nvSpPr>
        <p:spPr bwMode="auto">
          <a:xfrm>
            <a:off x="9756775" y="4727575"/>
            <a:ext cx="1588" cy="250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7" name="Line 829"/>
          <p:cNvSpPr>
            <a:spLocks noChangeShapeType="1"/>
          </p:cNvSpPr>
          <p:nvPr/>
        </p:nvSpPr>
        <p:spPr bwMode="auto">
          <a:xfrm>
            <a:off x="9691688" y="4916488"/>
            <a:ext cx="2540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8" name="Line 830"/>
          <p:cNvSpPr>
            <a:spLocks noChangeShapeType="1"/>
          </p:cNvSpPr>
          <p:nvPr/>
        </p:nvSpPr>
        <p:spPr bwMode="auto">
          <a:xfrm>
            <a:off x="9888538" y="4864100"/>
            <a:ext cx="1587" cy="6286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79" name="Line 831"/>
          <p:cNvSpPr>
            <a:spLocks noChangeShapeType="1"/>
          </p:cNvSpPr>
          <p:nvPr/>
        </p:nvSpPr>
        <p:spPr bwMode="auto">
          <a:xfrm flipV="1">
            <a:off x="9880600" y="5492750"/>
            <a:ext cx="793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0" name="Line 832"/>
          <p:cNvSpPr>
            <a:spLocks noChangeShapeType="1"/>
          </p:cNvSpPr>
          <p:nvPr/>
        </p:nvSpPr>
        <p:spPr bwMode="auto">
          <a:xfrm>
            <a:off x="9656763" y="5565775"/>
            <a:ext cx="25876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1" name="Line 833"/>
          <p:cNvSpPr>
            <a:spLocks noChangeShapeType="1"/>
          </p:cNvSpPr>
          <p:nvPr/>
        </p:nvSpPr>
        <p:spPr bwMode="auto">
          <a:xfrm>
            <a:off x="9729788" y="5495925"/>
            <a:ext cx="1587" cy="223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2" name="Line 834"/>
          <p:cNvSpPr>
            <a:spLocks noChangeShapeType="1"/>
          </p:cNvSpPr>
          <p:nvPr/>
        </p:nvSpPr>
        <p:spPr bwMode="auto">
          <a:xfrm>
            <a:off x="9313863" y="5645150"/>
            <a:ext cx="4794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3" name="Line 835"/>
          <p:cNvSpPr>
            <a:spLocks noChangeShapeType="1"/>
          </p:cNvSpPr>
          <p:nvPr/>
        </p:nvSpPr>
        <p:spPr bwMode="auto">
          <a:xfrm>
            <a:off x="9382125" y="5524500"/>
            <a:ext cx="1588" cy="1952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4" name="Line 836"/>
          <p:cNvSpPr>
            <a:spLocks noChangeShapeType="1"/>
          </p:cNvSpPr>
          <p:nvPr/>
        </p:nvSpPr>
        <p:spPr bwMode="auto">
          <a:xfrm>
            <a:off x="9266238" y="4727575"/>
            <a:ext cx="1587" cy="9921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5" name="Line 837"/>
          <p:cNvSpPr>
            <a:spLocks noChangeShapeType="1"/>
          </p:cNvSpPr>
          <p:nvPr/>
        </p:nvSpPr>
        <p:spPr bwMode="auto">
          <a:xfrm>
            <a:off x="8721725" y="4786313"/>
            <a:ext cx="54451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6" name="Line 838"/>
          <p:cNvSpPr>
            <a:spLocks noChangeShapeType="1"/>
          </p:cNvSpPr>
          <p:nvPr/>
        </p:nvSpPr>
        <p:spPr bwMode="auto">
          <a:xfrm>
            <a:off x="8775700" y="4727575"/>
            <a:ext cx="1588" cy="257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7" name="Line 839"/>
          <p:cNvSpPr>
            <a:spLocks noChangeShapeType="1"/>
          </p:cNvSpPr>
          <p:nvPr/>
        </p:nvSpPr>
        <p:spPr bwMode="auto">
          <a:xfrm>
            <a:off x="8601075" y="4916488"/>
            <a:ext cx="228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8" name="Line 840"/>
          <p:cNvSpPr>
            <a:spLocks noChangeShapeType="1"/>
          </p:cNvSpPr>
          <p:nvPr/>
        </p:nvSpPr>
        <p:spPr bwMode="auto">
          <a:xfrm>
            <a:off x="8643938" y="4849813"/>
            <a:ext cx="1587" cy="6429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89" name="Line 841"/>
          <p:cNvSpPr>
            <a:spLocks noChangeShapeType="1"/>
          </p:cNvSpPr>
          <p:nvPr/>
        </p:nvSpPr>
        <p:spPr bwMode="auto">
          <a:xfrm>
            <a:off x="8643938" y="5492750"/>
            <a:ext cx="7937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0" name="Line 842"/>
          <p:cNvSpPr>
            <a:spLocks noChangeShapeType="1"/>
          </p:cNvSpPr>
          <p:nvPr/>
        </p:nvSpPr>
        <p:spPr bwMode="auto">
          <a:xfrm>
            <a:off x="8620125" y="5565775"/>
            <a:ext cx="2603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1" name="Line 843"/>
          <p:cNvSpPr>
            <a:spLocks noChangeShapeType="1"/>
          </p:cNvSpPr>
          <p:nvPr/>
        </p:nvSpPr>
        <p:spPr bwMode="auto">
          <a:xfrm>
            <a:off x="8802688" y="5495925"/>
            <a:ext cx="1587" cy="2238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2" name="Line 844"/>
          <p:cNvSpPr>
            <a:spLocks noChangeShapeType="1"/>
          </p:cNvSpPr>
          <p:nvPr/>
        </p:nvSpPr>
        <p:spPr bwMode="auto">
          <a:xfrm>
            <a:off x="8736013" y="5645150"/>
            <a:ext cx="4683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3" name="Line 845"/>
          <p:cNvSpPr>
            <a:spLocks noChangeShapeType="1"/>
          </p:cNvSpPr>
          <p:nvPr/>
        </p:nvSpPr>
        <p:spPr bwMode="auto">
          <a:xfrm>
            <a:off x="9150350" y="5510213"/>
            <a:ext cx="1588" cy="209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4" name="Line 846"/>
          <p:cNvSpPr>
            <a:spLocks noChangeShapeType="1"/>
          </p:cNvSpPr>
          <p:nvPr/>
        </p:nvSpPr>
        <p:spPr bwMode="auto">
          <a:xfrm>
            <a:off x="9072563" y="5588000"/>
            <a:ext cx="3556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5" name="Line 847"/>
          <p:cNvSpPr>
            <a:spLocks noChangeShapeType="1"/>
          </p:cNvSpPr>
          <p:nvPr/>
        </p:nvSpPr>
        <p:spPr bwMode="auto">
          <a:xfrm>
            <a:off x="9099550" y="4960938"/>
            <a:ext cx="342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6" name="Line 848"/>
          <p:cNvSpPr>
            <a:spLocks noChangeShapeType="1"/>
          </p:cNvSpPr>
          <p:nvPr/>
        </p:nvSpPr>
        <p:spPr bwMode="auto">
          <a:xfrm>
            <a:off x="9383713" y="4905375"/>
            <a:ext cx="1587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7" name="Line 849"/>
          <p:cNvSpPr>
            <a:spLocks noChangeShapeType="1"/>
          </p:cNvSpPr>
          <p:nvPr/>
        </p:nvSpPr>
        <p:spPr bwMode="auto">
          <a:xfrm>
            <a:off x="9099550" y="5324475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8" name="Line 850"/>
          <p:cNvSpPr>
            <a:spLocks noChangeShapeType="1"/>
          </p:cNvSpPr>
          <p:nvPr/>
        </p:nvSpPr>
        <p:spPr bwMode="auto">
          <a:xfrm>
            <a:off x="9148763" y="4905375"/>
            <a:ext cx="1587" cy="4889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499" name="Text Box 851"/>
          <p:cNvSpPr txBox="1">
            <a:spLocks noChangeArrowheads="1"/>
          </p:cNvSpPr>
          <p:nvPr/>
        </p:nvSpPr>
        <p:spPr bwMode="auto">
          <a:xfrm>
            <a:off x="8823325" y="5141913"/>
            <a:ext cx="1762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34.7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500" name="Line 852"/>
          <p:cNvSpPr>
            <a:spLocks noChangeShapeType="1"/>
          </p:cNvSpPr>
          <p:nvPr/>
        </p:nvSpPr>
        <p:spPr bwMode="auto">
          <a:xfrm>
            <a:off x="7777163" y="5959475"/>
            <a:ext cx="552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1" name="Line 853"/>
          <p:cNvSpPr>
            <a:spLocks noChangeShapeType="1"/>
          </p:cNvSpPr>
          <p:nvPr/>
        </p:nvSpPr>
        <p:spPr bwMode="auto">
          <a:xfrm>
            <a:off x="8267700" y="5900738"/>
            <a:ext cx="1588" cy="250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2" name="Line 854"/>
          <p:cNvSpPr>
            <a:spLocks noChangeShapeType="1"/>
          </p:cNvSpPr>
          <p:nvPr/>
        </p:nvSpPr>
        <p:spPr bwMode="auto">
          <a:xfrm>
            <a:off x="8202613" y="6089650"/>
            <a:ext cx="2540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3" name="Line 855"/>
          <p:cNvSpPr>
            <a:spLocks noChangeShapeType="1"/>
          </p:cNvSpPr>
          <p:nvPr/>
        </p:nvSpPr>
        <p:spPr bwMode="auto">
          <a:xfrm>
            <a:off x="8399463" y="6035675"/>
            <a:ext cx="1587" cy="6302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4" name="Line 856"/>
          <p:cNvSpPr>
            <a:spLocks noChangeShapeType="1"/>
          </p:cNvSpPr>
          <p:nvPr/>
        </p:nvSpPr>
        <p:spPr bwMode="auto">
          <a:xfrm flipV="1">
            <a:off x="8389938" y="6665913"/>
            <a:ext cx="9525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5" name="Line 857"/>
          <p:cNvSpPr>
            <a:spLocks noChangeShapeType="1"/>
          </p:cNvSpPr>
          <p:nvPr/>
        </p:nvSpPr>
        <p:spPr bwMode="auto">
          <a:xfrm>
            <a:off x="8167688" y="6738938"/>
            <a:ext cx="2587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6" name="Line 858"/>
          <p:cNvSpPr>
            <a:spLocks noChangeShapeType="1"/>
          </p:cNvSpPr>
          <p:nvPr/>
        </p:nvSpPr>
        <p:spPr bwMode="auto">
          <a:xfrm>
            <a:off x="8240713" y="666750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7" name="Line 859"/>
          <p:cNvSpPr>
            <a:spLocks noChangeShapeType="1"/>
          </p:cNvSpPr>
          <p:nvPr/>
        </p:nvSpPr>
        <p:spPr bwMode="auto">
          <a:xfrm>
            <a:off x="7824788" y="6818313"/>
            <a:ext cx="4778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8" name="Line 860"/>
          <p:cNvSpPr>
            <a:spLocks noChangeShapeType="1"/>
          </p:cNvSpPr>
          <p:nvPr/>
        </p:nvSpPr>
        <p:spPr bwMode="auto">
          <a:xfrm>
            <a:off x="7893050" y="6697663"/>
            <a:ext cx="1588" cy="1952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09" name="Line 861"/>
          <p:cNvSpPr>
            <a:spLocks noChangeShapeType="1"/>
          </p:cNvSpPr>
          <p:nvPr/>
        </p:nvSpPr>
        <p:spPr bwMode="auto">
          <a:xfrm>
            <a:off x="7777163" y="5900738"/>
            <a:ext cx="1587" cy="9921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0" name="Line 862"/>
          <p:cNvSpPr>
            <a:spLocks noChangeShapeType="1"/>
          </p:cNvSpPr>
          <p:nvPr/>
        </p:nvSpPr>
        <p:spPr bwMode="auto">
          <a:xfrm>
            <a:off x="7232650" y="5959475"/>
            <a:ext cx="544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1" name="Line 863"/>
          <p:cNvSpPr>
            <a:spLocks noChangeShapeType="1"/>
          </p:cNvSpPr>
          <p:nvPr/>
        </p:nvSpPr>
        <p:spPr bwMode="auto">
          <a:xfrm>
            <a:off x="7286625" y="5900738"/>
            <a:ext cx="1588" cy="257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2" name="Line 864"/>
          <p:cNvSpPr>
            <a:spLocks noChangeShapeType="1"/>
          </p:cNvSpPr>
          <p:nvPr/>
        </p:nvSpPr>
        <p:spPr bwMode="auto">
          <a:xfrm>
            <a:off x="7110413" y="6089650"/>
            <a:ext cx="2286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3" name="Line 865"/>
          <p:cNvSpPr>
            <a:spLocks noChangeShapeType="1"/>
          </p:cNvSpPr>
          <p:nvPr/>
        </p:nvSpPr>
        <p:spPr bwMode="auto">
          <a:xfrm>
            <a:off x="7154863" y="6021388"/>
            <a:ext cx="1587" cy="6445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4" name="Line 866"/>
          <p:cNvSpPr>
            <a:spLocks noChangeShapeType="1"/>
          </p:cNvSpPr>
          <p:nvPr/>
        </p:nvSpPr>
        <p:spPr bwMode="auto">
          <a:xfrm>
            <a:off x="7154863" y="6665913"/>
            <a:ext cx="7937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5" name="Line 867"/>
          <p:cNvSpPr>
            <a:spLocks noChangeShapeType="1"/>
          </p:cNvSpPr>
          <p:nvPr/>
        </p:nvSpPr>
        <p:spPr bwMode="auto">
          <a:xfrm>
            <a:off x="7131050" y="6738938"/>
            <a:ext cx="260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6" name="Line 868"/>
          <p:cNvSpPr>
            <a:spLocks noChangeShapeType="1"/>
          </p:cNvSpPr>
          <p:nvPr/>
        </p:nvSpPr>
        <p:spPr bwMode="auto">
          <a:xfrm>
            <a:off x="7313613" y="666750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7" name="Line 869"/>
          <p:cNvSpPr>
            <a:spLocks noChangeShapeType="1"/>
          </p:cNvSpPr>
          <p:nvPr/>
        </p:nvSpPr>
        <p:spPr bwMode="auto">
          <a:xfrm>
            <a:off x="7246938" y="6818313"/>
            <a:ext cx="4683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8" name="Line 870"/>
          <p:cNvSpPr>
            <a:spLocks noChangeShapeType="1"/>
          </p:cNvSpPr>
          <p:nvPr/>
        </p:nvSpPr>
        <p:spPr bwMode="auto">
          <a:xfrm>
            <a:off x="7661275" y="6683375"/>
            <a:ext cx="1588" cy="209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19" name="Line 871"/>
          <p:cNvSpPr>
            <a:spLocks noChangeShapeType="1"/>
          </p:cNvSpPr>
          <p:nvPr/>
        </p:nvSpPr>
        <p:spPr bwMode="auto">
          <a:xfrm>
            <a:off x="7581900" y="6761163"/>
            <a:ext cx="3571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0" name="Line 872"/>
          <p:cNvSpPr>
            <a:spLocks noChangeShapeType="1"/>
          </p:cNvSpPr>
          <p:nvPr/>
        </p:nvSpPr>
        <p:spPr bwMode="auto">
          <a:xfrm>
            <a:off x="7608888" y="6134100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1" name="Line 873"/>
          <p:cNvSpPr>
            <a:spLocks noChangeShapeType="1"/>
          </p:cNvSpPr>
          <p:nvPr/>
        </p:nvSpPr>
        <p:spPr bwMode="auto">
          <a:xfrm>
            <a:off x="7894638" y="6078538"/>
            <a:ext cx="1587" cy="4873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2" name="Line 874"/>
          <p:cNvSpPr>
            <a:spLocks noChangeShapeType="1"/>
          </p:cNvSpPr>
          <p:nvPr/>
        </p:nvSpPr>
        <p:spPr bwMode="auto">
          <a:xfrm>
            <a:off x="7608888" y="6497638"/>
            <a:ext cx="342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3" name="Line 875"/>
          <p:cNvSpPr>
            <a:spLocks noChangeShapeType="1"/>
          </p:cNvSpPr>
          <p:nvPr/>
        </p:nvSpPr>
        <p:spPr bwMode="auto">
          <a:xfrm>
            <a:off x="7659688" y="6078538"/>
            <a:ext cx="1587" cy="4873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4" name="Text Box 876"/>
          <p:cNvSpPr txBox="1">
            <a:spLocks noChangeArrowheads="1"/>
          </p:cNvSpPr>
          <p:nvPr/>
        </p:nvSpPr>
        <p:spPr bwMode="auto">
          <a:xfrm>
            <a:off x="7334250" y="6315075"/>
            <a:ext cx="1762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34.7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525" name="Line 877"/>
          <p:cNvSpPr>
            <a:spLocks noChangeShapeType="1"/>
          </p:cNvSpPr>
          <p:nvPr/>
        </p:nvSpPr>
        <p:spPr bwMode="auto">
          <a:xfrm>
            <a:off x="9266238" y="5959475"/>
            <a:ext cx="55245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6" name="Line 878"/>
          <p:cNvSpPr>
            <a:spLocks noChangeShapeType="1"/>
          </p:cNvSpPr>
          <p:nvPr/>
        </p:nvSpPr>
        <p:spPr bwMode="auto">
          <a:xfrm>
            <a:off x="9756775" y="5900738"/>
            <a:ext cx="1588" cy="2508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7" name="Line 879"/>
          <p:cNvSpPr>
            <a:spLocks noChangeShapeType="1"/>
          </p:cNvSpPr>
          <p:nvPr/>
        </p:nvSpPr>
        <p:spPr bwMode="auto">
          <a:xfrm>
            <a:off x="9691688" y="6089650"/>
            <a:ext cx="2540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8" name="Line 880"/>
          <p:cNvSpPr>
            <a:spLocks noChangeShapeType="1"/>
          </p:cNvSpPr>
          <p:nvPr/>
        </p:nvSpPr>
        <p:spPr bwMode="auto">
          <a:xfrm>
            <a:off x="9888538" y="6035675"/>
            <a:ext cx="1587" cy="63023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29" name="Line 881"/>
          <p:cNvSpPr>
            <a:spLocks noChangeShapeType="1"/>
          </p:cNvSpPr>
          <p:nvPr/>
        </p:nvSpPr>
        <p:spPr bwMode="auto">
          <a:xfrm flipV="1">
            <a:off x="9880600" y="6665913"/>
            <a:ext cx="7938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0" name="Line 882"/>
          <p:cNvSpPr>
            <a:spLocks noChangeShapeType="1"/>
          </p:cNvSpPr>
          <p:nvPr/>
        </p:nvSpPr>
        <p:spPr bwMode="auto">
          <a:xfrm>
            <a:off x="9656763" y="6738938"/>
            <a:ext cx="2587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1" name="Line 883"/>
          <p:cNvSpPr>
            <a:spLocks noChangeShapeType="1"/>
          </p:cNvSpPr>
          <p:nvPr/>
        </p:nvSpPr>
        <p:spPr bwMode="auto">
          <a:xfrm>
            <a:off x="9729788" y="666750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2" name="Line 884"/>
          <p:cNvSpPr>
            <a:spLocks noChangeShapeType="1"/>
          </p:cNvSpPr>
          <p:nvPr/>
        </p:nvSpPr>
        <p:spPr bwMode="auto">
          <a:xfrm>
            <a:off x="9313863" y="6818313"/>
            <a:ext cx="4794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3" name="Line 885"/>
          <p:cNvSpPr>
            <a:spLocks noChangeShapeType="1"/>
          </p:cNvSpPr>
          <p:nvPr/>
        </p:nvSpPr>
        <p:spPr bwMode="auto">
          <a:xfrm>
            <a:off x="9382125" y="6697663"/>
            <a:ext cx="1588" cy="1952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4" name="Line 886"/>
          <p:cNvSpPr>
            <a:spLocks noChangeShapeType="1"/>
          </p:cNvSpPr>
          <p:nvPr/>
        </p:nvSpPr>
        <p:spPr bwMode="auto">
          <a:xfrm>
            <a:off x="9266238" y="5900738"/>
            <a:ext cx="1587" cy="9921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5" name="Line 887"/>
          <p:cNvSpPr>
            <a:spLocks noChangeShapeType="1"/>
          </p:cNvSpPr>
          <p:nvPr/>
        </p:nvSpPr>
        <p:spPr bwMode="auto">
          <a:xfrm>
            <a:off x="8721725" y="5959475"/>
            <a:ext cx="544513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6" name="Line 888"/>
          <p:cNvSpPr>
            <a:spLocks noChangeShapeType="1"/>
          </p:cNvSpPr>
          <p:nvPr/>
        </p:nvSpPr>
        <p:spPr bwMode="auto">
          <a:xfrm>
            <a:off x="8775700" y="5900738"/>
            <a:ext cx="1588" cy="2571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7" name="Line 889"/>
          <p:cNvSpPr>
            <a:spLocks noChangeShapeType="1"/>
          </p:cNvSpPr>
          <p:nvPr/>
        </p:nvSpPr>
        <p:spPr bwMode="auto">
          <a:xfrm>
            <a:off x="8601075" y="6089650"/>
            <a:ext cx="2286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8" name="Line 890"/>
          <p:cNvSpPr>
            <a:spLocks noChangeShapeType="1"/>
          </p:cNvSpPr>
          <p:nvPr/>
        </p:nvSpPr>
        <p:spPr bwMode="auto">
          <a:xfrm>
            <a:off x="8643938" y="6021388"/>
            <a:ext cx="1587" cy="6445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39" name="Line 891"/>
          <p:cNvSpPr>
            <a:spLocks noChangeShapeType="1"/>
          </p:cNvSpPr>
          <p:nvPr/>
        </p:nvSpPr>
        <p:spPr bwMode="auto">
          <a:xfrm>
            <a:off x="8643938" y="6665913"/>
            <a:ext cx="7937" cy="730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0" name="Line 892"/>
          <p:cNvSpPr>
            <a:spLocks noChangeShapeType="1"/>
          </p:cNvSpPr>
          <p:nvPr/>
        </p:nvSpPr>
        <p:spPr bwMode="auto">
          <a:xfrm>
            <a:off x="8620125" y="6738938"/>
            <a:ext cx="26035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1" name="Line 893"/>
          <p:cNvSpPr>
            <a:spLocks noChangeShapeType="1"/>
          </p:cNvSpPr>
          <p:nvPr/>
        </p:nvSpPr>
        <p:spPr bwMode="auto">
          <a:xfrm>
            <a:off x="8802688" y="6667500"/>
            <a:ext cx="1587" cy="2254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2" name="Line 894"/>
          <p:cNvSpPr>
            <a:spLocks noChangeShapeType="1"/>
          </p:cNvSpPr>
          <p:nvPr/>
        </p:nvSpPr>
        <p:spPr bwMode="auto">
          <a:xfrm>
            <a:off x="8736013" y="6818313"/>
            <a:ext cx="4683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3" name="Line 895"/>
          <p:cNvSpPr>
            <a:spLocks noChangeShapeType="1"/>
          </p:cNvSpPr>
          <p:nvPr/>
        </p:nvSpPr>
        <p:spPr bwMode="auto">
          <a:xfrm>
            <a:off x="9150350" y="6683375"/>
            <a:ext cx="1588" cy="209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4" name="Line 896"/>
          <p:cNvSpPr>
            <a:spLocks noChangeShapeType="1"/>
          </p:cNvSpPr>
          <p:nvPr/>
        </p:nvSpPr>
        <p:spPr bwMode="auto">
          <a:xfrm>
            <a:off x="9072563" y="6761163"/>
            <a:ext cx="355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5" name="Line 897"/>
          <p:cNvSpPr>
            <a:spLocks noChangeShapeType="1"/>
          </p:cNvSpPr>
          <p:nvPr/>
        </p:nvSpPr>
        <p:spPr bwMode="auto">
          <a:xfrm>
            <a:off x="9099550" y="6134100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6" name="Line 898"/>
          <p:cNvSpPr>
            <a:spLocks noChangeShapeType="1"/>
          </p:cNvSpPr>
          <p:nvPr/>
        </p:nvSpPr>
        <p:spPr bwMode="auto">
          <a:xfrm>
            <a:off x="9383713" y="6078538"/>
            <a:ext cx="1587" cy="4873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7" name="Line 899"/>
          <p:cNvSpPr>
            <a:spLocks noChangeShapeType="1"/>
          </p:cNvSpPr>
          <p:nvPr/>
        </p:nvSpPr>
        <p:spPr bwMode="auto">
          <a:xfrm>
            <a:off x="9099550" y="6497638"/>
            <a:ext cx="342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8" name="Line 900"/>
          <p:cNvSpPr>
            <a:spLocks noChangeShapeType="1"/>
          </p:cNvSpPr>
          <p:nvPr/>
        </p:nvSpPr>
        <p:spPr bwMode="auto">
          <a:xfrm>
            <a:off x="9148763" y="6078538"/>
            <a:ext cx="1587" cy="487362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49" name="Text Box 901"/>
          <p:cNvSpPr txBox="1">
            <a:spLocks noChangeArrowheads="1"/>
          </p:cNvSpPr>
          <p:nvPr/>
        </p:nvSpPr>
        <p:spPr bwMode="auto">
          <a:xfrm>
            <a:off x="8823325" y="6315075"/>
            <a:ext cx="1762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sz="700">
                <a:solidFill>
                  <a:srgbClr val="000000"/>
                </a:solidFill>
                <a:ea typeface="ＭＳ ゴシック" panose="020B0609070205080204" pitchFamily="49" charset="-128"/>
              </a:rPr>
              <a:t>34.7</a:t>
            </a:r>
            <a:endParaRPr lang="en-US" altLang="ja-JP">
              <a:ea typeface="ＭＳ ゴシック" panose="020B0609070205080204" pitchFamily="49" charset="-128"/>
            </a:endParaRPr>
          </a:p>
        </p:txBody>
      </p:sp>
      <p:sp>
        <p:nvSpPr>
          <p:cNvPr id="1052550" name="Rectangle 902"/>
          <p:cNvSpPr>
            <a:spLocks noChangeArrowheads="1"/>
          </p:cNvSpPr>
          <p:nvPr/>
        </p:nvSpPr>
        <p:spPr bwMode="auto">
          <a:xfrm>
            <a:off x="77788" y="101600"/>
            <a:ext cx="10296525" cy="71993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551" name="Text Box 903"/>
          <p:cNvSpPr txBox="1">
            <a:spLocks noChangeArrowheads="1"/>
          </p:cNvSpPr>
          <p:nvPr/>
        </p:nvSpPr>
        <p:spPr bwMode="auto">
          <a:xfrm>
            <a:off x="4110038" y="153988"/>
            <a:ext cx="889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２８６</a:t>
            </a:r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×</a:t>
            </a:r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２００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3" name="Line 1025"/>
          <p:cNvSpPr>
            <a:spLocks noChangeShapeType="1"/>
          </p:cNvSpPr>
          <p:nvPr/>
        </p:nvSpPr>
        <p:spPr bwMode="auto">
          <a:xfrm>
            <a:off x="1525588" y="3036888"/>
            <a:ext cx="52387" cy="571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4" name="Line 1026"/>
          <p:cNvSpPr>
            <a:spLocks noChangeShapeType="1"/>
          </p:cNvSpPr>
          <p:nvPr/>
        </p:nvSpPr>
        <p:spPr bwMode="auto">
          <a:xfrm>
            <a:off x="1460500" y="3073400"/>
            <a:ext cx="5619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5" name="Rectangle 1027"/>
          <p:cNvSpPr>
            <a:spLocks noChangeArrowheads="1"/>
          </p:cNvSpPr>
          <p:nvPr/>
        </p:nvSpPr>
        <p:spPr bwMode="auto">
          <a:xfrm>
            <a:off x="1700213" y="2162175"/>
            <a:ext cx="173037" cy="352425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6" name="Line 1028"/>
          <p:cNvSpPr>
            <a:spLocks noChangeShapeType="1"/>
          </p:cNvSpPr>
          <p:nvPr/>
        </p:nvSpPr>
        <p:spPr bwMode="auto">
          <a:xfrm>
            <a:off x="1838325" y="2198688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7" name="Line 1029"/>
          <p:cNvSpPr>
            <a:spLocks noChangeShapeType="1"/>
          </p:cNvSpPr>
          <p:nvPr/>
        </p:nvSpPr>
        <p:spPr bwMode="auto">
          <a:xfrm>
            <a:off x="1838325" y="2128838"/>
            <a:ext cx="1588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8" name="Line 1030"/>
          <p:cNvSpPr>
            <a:spLocks noChangeShapeType="1"/>
          </p:cNvSpPr>
          <p:nvPr/>
        </p:nvSpPr>
        <p:spPr bwMode="auto">
          <a:xfrm>
            <a:off x="1655763" y="2478088"/>
            <a:ext cx="793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79" name="Line 1031"/>
          <p:cNvSpPr>
            <a:spLocks noChangeShapeType="1"/>
          </p:cNvSpPr>
          <p:nvPr/>
        </p:nvSpPr>
        <p:spPr bwMode="auto">
          <a:xfrm>
            <a:off x="1735138" y="2478088"/>
            <a:ext cx="1587" cy="857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80" name="Line 1032"/>
          <p:cNvSpPr>
            <a:spLocks noChangeShapeType="1"/>
          </p:cNvSpPr>
          <p:nvPr/>
        </p:nvSpPr>
        <p:spPr bwMode="auto">
          <a:xfrm>
            <a:off x="1838325" y="2478088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81" name="Line 1033"/>
          <p:cNvSpPr>
            <a:spLocks noChangeShapeType="1"/>
          </p:cNvSpPr>
          <p:nvPr/>
        </p:nvSpPr>
        <p:spPr bwMode="auto">
          <a:xfrm>
            <a:off x="1838325" y="2478088"/>
            <a:ext cx="1588" cy="857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82" name="Line 1034"/>
          <p:cNvSpPr>
            <a:spLocks noChangeShapeType="1"/>
          </p:cNvSpPr>
          <p:nvPr/>
        </p:nvSpPr>
        <p:spPr bwMode="auto">
          <a:xfrm>
            <a:off x="1735138" y="2128838"/>
            <a:ext cx="158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83" name="Line 1035"/>
          <p:cNvSpPr>
            <a:spLocks noChangeShapeType="1"/>
          </p:cNvSpPr>
          <p:nvPr/>
        </p:nvSpPr>
        <p:spPr bwMode="auto">
          <a:xfrm>
            <a:off x="1655763" y="2198688"/>
            <a:ext cx="793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684" name="Group 1036"/>
          <p:cNvGrpSpPr>
            <a:grpSpLocks/>
          </p:cNvGrpSpPr>
          <p:nvPr/>
        </p:nvGrpSpPr>
        <p:grpSpPr bwMode="auto">
          <a:xfrm>
            <a:off x="1558925" y="3073400"/>
            <a:ext cx="198438" cy="212725"/>
            <a:chOff x="982" y="1936"/>
            <a:chExt cx="125" cy="134"/>
          </a:xfrm>
        </p:grpSpPr>
        <p:sp>
          <p:nvSpPr>
            <p:cNvPr id="1052685" name="Line 1037"/>
            <p:cNvSpPr>
              <a:spLocks noChangeShapeType="1"/>
            </p:cNvSpPr>
            <p:nvPr/>
          </p:nvSpPr>
          <p:spPr bwMode="auto">
            <a:xfrm>
              <a:off x="982" y="1936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6" name="Line 1038"/>
            <p:cNvSpPr>
              <a:spLocks noChangeShapeType="1"/>
            </p:cNvSpPr>
            <p:nvPr/>
          </p:nvSpPr>
          <p:spPr bwMode="auto">
            <a:xfrm>
              <a:off x="1013" y="1970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7" name="Line 1039"/>
            <p:cNvSpPr>
              <a:spLocks noChangeShapeType="1"/>
            </p:cNvSpPr>
            <p:nvPr/>
          </p:nvSpPr>
          <p:spPr bwMode="auto">
            <a:xfrm>
              <a:off x="1044" y="2003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88" name="Line 1040"/>
            <p:cNvSpPr>
              <a:spLocks noChangeShapeType="1"/>
            </p:cNvSpPr>
            <p:nvPr/>
          </p:nvSpPr>
          <p:spPr bwMode="auto">
            <a:xfrm>
              <a:off x="1075" y="2036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689" name="Line 1041"/>
          <p:cNvSpPr>
            <a:spLocks noChangeShapeType="1"/>
          </p:cNvSpPr>
          <p:nvPr/>
        </p:nvSpPr>
        <p:spPr bwMode="auto">
          <a:xfrm>
            <a:off x="1979613" y="2032000"/>
            <a:ext cx="1587" cy="1098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0" name="Line 1042"/>
          <p:cNvSpPr>
            <a:spLocks noChangeShapeType="1"/>
          </p:cNvSpPr>
          <p:nvPr/>
        </p:nvSpPr>
        <p:spPr bwMode="auto">
          <a:xfrm>
            <a:off x="857250" y="2058988"/>
            <a:ext cx="116522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1" name="Line 1043"/>
          <p:cNvSpPr>
            <a:spLocks noChangeShapeType="1"/>
          </p:cNvSpPr>
          <p:nvPr/>
        </p:nvSpPr>
        <p:spPr bwMode="auto">
          <a:xfrm>
            <a:off x="930275" y="2032000"/>
            <a:ext cx="1588" cy="11033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2" name="Line 1044"/>
          <p:cNvSpPr>
            <a:spLocks noChangeShapeType="1"/>
          </p:cNvSpPr>
          <p:nvPr/>
        </p:nvSpPr>
        <p:spPr bwMode="auto">
          <a:xfrm>
            <a:off x="858838" y="3036888"/>
            <a:ext cx="711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3" name="Line 1045"/>
          <p:cNvSpPr>
            <a:spLocks noChangeShapeType="1"/>
          </p:cNvSpPr>
          <p:nvPr/>
        </p:nvSpPr>
        <p:spPr bwMode="auto">
          <a:xfrm>
            <a:off x="1995488" y="3036888"/>
            <a:ext cx="26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4" name="Rectangle 1046"/>
          <p:cNvSpPr>
            <a:spLocks noChangeArrowheads="1"/>
          </p:cNvSpPr>
          <p:nvPr/>
        </p:nvSpPr>
        <p:spPr bwMode="auto">
          <a:xfrm>
            <a:off x="1019175" y="2106613"/>
            <a:ext cx="369888" cy="3238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695" name="Line 1047"/>
          <p:cNvSpPr>
            <a:spLocks noChangeShapeType="1"/>
          </p:cNvSpPr>
          <p:nvPr/>
        </p:nvSpPr>
        <p:spPr bwMode="auto">
          <a:xfrm>
            <a:off x="2238375" y="3036888"/>
            <a:ext cx="5881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696" name="Group 1048"/>
          <p:cNvGrpSpPr>
            <a:grpSpLocks/>
          </p:cNvGrpSpPr>
          <p:nvPr/>
        </p:nvGrpSpPr>
        <p:grpSpPr bwMode="auto">
          <a:xfrm>
            <a:off x="8120063" y="3036888"/>
            <a:ext cx="198437" cy="212725"/>
            <a:chOff x="5115" y="1913"/>
            <a:chExt cx="125" cy="134"/>
          </a:xfrm>
        </p:grpSpPr>
        <p:sp>
          <p:nvSpPr>
            <p:cNvPr id="1052697" name="Line 1049"/>
            <p:cNvSpPr>
              <a:spLocks noChangeShapeType="1"/>
            </p:cNvSpPr>
            <p:nvPr/>
          </p:nvSpPr>
          <p:spPr bwMode="auto">
            <a:xfrm>
              <a:off x="5115" y="1913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8" name="Line 1050"/>
            <p:cNvSpPr>
              <a:spLocks noChangeShapeType="1"/>
            </p:cNvSpPr>
            <p:nvPr/>
          </p:nvSpPr>
          <p:spPr bwMode="auto">
            <a:xfrm>
              <a:off x="5146" y="194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699" name="Line 1051"/>
            <p:cNvSpPr>
              <a:spLocks noChangeShapeType="1"/>
            </p:cNvSpPr>
            <p:nvPr/>
          </p:nvSpPr>
          <p:spPr bwMode="auto">
            <a:xfrm>
              <a:off x="5177" y="198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0" name="Line 1052"/>
            <p:cNvSpPr>
              <a:spLocks noChangeShapeType="1"/>
            </p:cNvSpPr>
            <p:nvPr/>
          </p:nvSpPr>
          <p:spPr bwMode="auto">
            <a:xfrm>
              <a:off x="5208" y="2014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701" name="Line 1053"/>
          <p:cNvSpPr>
            <a:spLocks noChangeShapeType="1"/>
          </p:cNvSpPr>
          <p:nvPr/>
        </p:nvSpPr>
        <p:spPr bwMode="auto">
          <a:xfrm>
            <a:off x="2238375" y="303688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702" name="Group 1054"/>
          <p:cNvGrpSpPr>
            <a:grpSpLocks/>
          </p:cNvGrpSpPr>
          <p:nvPr/>
        </p:nvGrpSpPr>
        <p:grpSpPr bwMode="auto">
          <a:xfrm>
            <a:off x="1997075" y="3036888"/>
            <a:ext cx="241300" cy="223837"/>
            <a:chOff x="1258" y="1913"/>
            <a:chExt cx="152" cy="141"/>
          </a:xfrm>
        </p:grpSpPr>
        <p:sp>
          <p:nvSpPr>
            <p:cNvPr id="1052703" name="Line 1055"/>
            <p:cNvSpPr>
              <a:spLocks noChangeShapeType="1"/>
            </p:cNvSpPr>
            <p:nvPr/>
          </p:nvSpPr>
          <p:spPr bwMode="auto">
            <a:xfrm flipV="1">
              <a:off x="1372" y="1913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4" name="Line 1056"/>
            <p:cNvSpPr>
              <a:spLocks noChangeShapeType="1"/>
            </p:cNvSpPr>
            <p:nvPr/>
          </p:nvSpPr>
          <p:spPr bwMode="auto">
            <a:xfrm flipV="1">
              <a:off x="1334" y="194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5" name="Line 1057"/>
            <p:cNvSpPr>
              <a:spLocks noChangeShapeType="1"/>
            </p:cNvSpPr>
            <p:nvPr/>
          </p:nvSpPr>
          <p:spPr bwMode="auto">
            <a:xfrm flipV="1">
              <a:off x="1296" y="198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06" name="Line 1058"/>
            <p:cNvSpPr>
              <a:spLocks noChangeShapeType="1"/>
            </p:cNvSpPr>
            <p:nvPr/>
          </p:nvSpPr>
          <p:spPr bwMode="auto">
            <a:xfrm flipV="1">
              <a:off x="1258" y="201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707" name="Line 1059"/>
          <p:cNvSpPr>
            <a:spLocks noChangeShapeType="1"/>
          </p:cNvSpPr>
          <p:nvPr/>
        </p:nvSpPr>
        <p:spPr bwMode="auto">
          <a:xfrm>
            <a:off x="1947863" y="3073400"/>
            <a:ext cx="3429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08" name="Line 1060"/>
          <p:cNvSpPr>
            <a:spLocks noChangeShapeType="1"/>
          </p:cNvSpPr>
          <p:nvPr/>
        </p:nvSpPr>
        <p:spPr bwMode="auto">
          <a:xfrm>
            <a:off x="1979613" y="2033588"/>
            <a:ext cx="1587" cy="1100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09" name="Line 1061"/>
          <p:cNvSpPr>
            <a:spLocks noChangeShapeType="1"/>
          </p:cNvSpPr>
          <p:nvPr/>
        </p:nvSpPr>
        <p:spPr bwMode="auto">
          <a:xfrm>
            <a:off x="1947863" y="2058988"/>
            <a:ext cx="659923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0" name="Line 1062"/>
          <p:cNvSpPr>
            <a:spLocks noChangeShapeType="1"/>
          </p:cNvSpPr>
          <p:nvPr/>
        </p:nvSpPr>
        <p:spPr bwMode="auto">
          <a:xfrm>
            <a:off x="1947863" y="3036888"/>
            <a:ext cx="15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1" name="Line 1063"/>
          <p:cNvSpPr>
            <a:spLocks noChangeShapeType="1"/>
          </p:cNvSpPr>
          <p:nvPr/>
        </p:nvSpPr>
        <p:spPr bwMode="auto">
          <a:xfrm>
            <a:off x="2147888" y="3036888"/>
            <a:ext cx="60721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2" name="Line 1064"/>
          <p:cNvSpPr>
            <a:spLocks noChangeShapeType="1"/>
          </p:cNvSpPr>
          <p:nvPr/>
        </p:nvSpPr>
        <p:spPr bwMode="auto">
          <a:xfrm>
            <a:off x="8542338" y="3036888"/>
            <a:ext cx="47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3" name="Line 1065"/>
          <p:cNvSpPr>
            <a:spLocks noChangeShapeType="1"/>
          </p:cNvSpPr>
          <p:nvPr/>
        </p:nvSpPr>
        <p:spPr bwMode="auto">
          <a:xfrm>
            <a:off x="8505825" y="2028825"/>
            <a:ext cx="1588" cy="11334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4" name="Rectangle 1066"/>
          <p:cNvSpPr>
            <a:spLocks noChangeArrowheads="1"/>
          </p:cNvSpPr>
          <p:nvPr/>
        </p:nvSpPr>
        <p:spPr bwMode="auto">
          <a:xfrm>
            <a:off x="2436813" y="2236788"/>
            <a:ext cx="5708650" cy="39528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715" name="Line 1067"/>
          <p:cNvSpPr>
            <a:spLocks noChangeShapeType="1"/>
          </p:cNvSpPr>
          <p:nvPr/>
        </p:nvSpPr>
        <p:spPr bwMode="auto">
          <a:xfrm>
            <a:off x="8040688" y="3073400"/>
            <a:ext cx="506412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716" name="Group 1068"/>
          <p:cNvGrpSpPr>
            <a:grpSpLocks/>
          </p:cNvGrpSpPr>
          <p:nvPr/>
        </p:nvGrpSpPr>
        <p:grpSpPr bwMode="auto">
          <a:xfrm>
            <a:off x="8469313" y="2033588"/>
            <a:ext cx="993775" cy="1270000"/>
            <a:chOff x="5335" y="1281"/>
            <a:chExt cx="626" cy="800"/>
          </a:xfrm>
        </p:grpSpPr>
        <p:sp>
          <p:nvSpPr>
            <p:cNvPr id="1052717" name="Line 1069"/>
            <p:cNvSpPr>
              <a:spLocks noChangeShapeType="1"/>
            </p:cNvSpPr>
            <p:nvPr/>
          </p:nvSpPr>
          <p:spPr bwMode="auto">
            <a:xfrm>
              <a:off x="5610" y="1913"/>
              <a:ext cx="18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8" name="Line 1070"/>
            <p:cNvSpPr>
              <a:spLocks noChangeShapeType="1"/>
            </p:cNvSpPr>
            <p:nvPr/>
          </p:nvSpPr>
          <p:spPr bwMode="auto">
            <a:xfrm>
              <a:off x="5616" y="1913"/>
              <a:ext cx="9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19" name="Rectangle 1071"/>
            <p:cNvSpPr>
              <a:spLocks noChangeArrowheads="1"/>
            </p:cNvSpPr>
            <p:nvPr/>
          </p:nvSpPr>
          <p:spPr bwMode="auto">
            <a:xfrm>
              <a:off x="5426" y="1362"/>
              <a:ext cx="108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0" name="Line 1072"/>
            <p:cNvSpPr>
              <a:spLocks noChangeShapeType="1"/>
            </p:cNvSpPr>
            <p:nvPr/>
          </p:nvSpPr>
          <p:spPr bwMode="auto">
            <a:xfrm flipV="1">
              <a:off x="5647" y="1880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1" name="Line 1073"/>
            <p:cNvSpPr>
              <a:spLocks noChangeShapeType="1"/>
            </p:cNvSpPr>
            <p:nvPr/>
          </p:nvSpPr>
          <p:spPr bwMode="auto">
            <a:xfrm flipV="1">
              <a:off x="5615" y="1913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2" name="Line 1074"/>
            <p:cNvSpPr>
              <a:spLocks noChangeShapeType="1"/>
            </p:cNvSpPr>
            <p:nvPr/>
          </p:nvSpPr>
          <p:spPr bwMode="auto">
            <a:xfrm>
              <a:off x="5335" y="1936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3" name="Line 1075"/>
            <p:cNvSpPr>
              <a:spLocks noChangeShapeType="1"/>
            </p:cNvSpPr>
            <p:nvPr/>
          </p:nvSpPr>
          <p:spPr bwMode="auto">
            <a:xfrm>
              <a:off x="5512" y="138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4" name="Line 1076"/>
            <p:cNvSpPr>
              <a:spLocks noChangeShapeType="1"/>
            </p:cNvSpPr>
            <p:nvPr/>
          </p:nvSpPr>
          <p:spPr bwMode="auto">
            <a:xfrm>
              <a:off x="5512" y="134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5" name="Line 1077"/>
            <p:cNvSpPr>
              <a:spLocks noChangeShapeType="1"/>
            </p:cNvSpPr>
            <p:nvPr/>
          </p:nvSpPr>
          <p:spPr bwMode="auto">
            <a:xfrm>
              <a:off x="5398" y="156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6" name="Line 1078"/>
            <p:cNvSpPr>
              <a:spLocks noChangeShapeType="1"/>
            </p:cNvSpPr>
            <p:nvPr/>
          </p:nvSpPr>
          <p:spPr bwMode="auto">
            <a:xfrm>
              <a:off x="5448" y="156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7" name="Line 1079"/>
            <p:cNvSpPr>
              <a:spLocks noChangeShapeType="1"/>
            </p:cNvSpPr>
            <p:nvPr/>
          </p:nvSpPr>
          <p:spPr bwMode="auto">
            <a:xfrm>
              <a:off x="5512" y="1561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8" name="Line 1080"/>
            <p:cNvSpPr>
              <a:spLocks noChangeShapeType="1"/>
            </p:cNvSpPr>
            <p:nvPr/>
          </p:nvSpPr>
          <p:spPr bwMode="auto">
            <a:xfrm>
              <a:off x="5512" y="1561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29" name="Line 1081"/>
            <p:cNvSpPr>
              <a:spLocks noChangeShapeType="1"/>
            </p:cNvSpPr>
            <p:nvPr/>
          </p:nvSpPr>
          <p:spPr bwMode="auto">
            <a:xfrm>
              <a:off x="5448" y="1341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0" name="Line 1082"/>
            <p:cNvSpPr>
              <a:spLocks noChangeShapeType="1"/>
            </p:cNvSpPr>
            <p:nvPr/>
          </p:nvSpPr>
          <p:spPr bwMode="auto">
            <a:xfrm>
              <a:off x="5398" y="138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1" name="Line 1083"/>
            <p:cNvSpPr>
              <a:spLocks noChangeShapeType="1"/>
            </p:cNvSpPr>
            <p:nvPr/>
          </p:nvSpPr>
          <p:spPr bwMode="auto">
            <a:xfrm>
              <a:off x="5807" y="1297"/>
              <a:ext cx="9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2" name="Line 1084"/>
            <p:cNvSpPr>
              <a:spLocks noChangeShapeType="1"/>
            </p:cNvSpPr>
            <p:nvPr/>
          </p:nvSpPr>
          <p:spPr bwMode="auto">
            <a:xfrm flipV="1">
              <a:off x="5584" y="194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3" name="Line 1085"/>
            <p:cNvSpPr>
              <a:spLocks noChangeShapeType="1"/>
            </p:cNvSpPr>
            <p:nvPr/>
          </p:nvSpPr>
          <p:spPr bwMode="auto">
            <a:xfrm flipV="1">
              <a:off x="5553" y="198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4" name="Line 1086"/>
            <p:cNvSpPr>
              <a:spLocks noChangeShapeType="1"/>
            </p:cNvSpPr>
            <p:nvPr/>
          </p:nvSpPr>
          <p:spPr bwMode="auto">
            <a:xfrm flipV="1">
              <a:off x="5522" y="201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5" name="Line 1087"/>
            <p:cNvSpPr>
              <a:spLocks noChangeShapeType="1"/>
            </p:cNvSpPr>
            <p:nvPr/>
          </p:nvSpPr>
          <p:spPr bwMode="auto">
            <a:xfrm flipV="1">
              <a:off x="5491" y="204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6" name="Line 1088"/>
            <p:cNvSpPr>
              <a:spLocks noChangeShapeType="1"/>
            </p:cNvSpPr>
            <p:nvPr/>
          </p:nvSpPr>
          <p:spPr bwMode="auto">
            <a:xfrm>
              <a:off x="5358" y="1281"/>
              <a:ext cx="1" cy="69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7" name="Line 1089"/>
            <p:cNvSpPr>
              <a:spLocks noChangeShapeType="1"/>
            </p:cNvSpPr>
            <p:nvPr/>
          </p:nvSpPr>
          <p:spPr bwMode="auto">
            <a:xfrm>
              <a:off x="5723" y="1365"/>
              <a:ext cx="2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8" name="Line 1090"/>
            <p:cNvSpPr>
              <a:spLocks noChangeShapeType="1"/>
            </p:cNvSpPr>
            <p:nvPr/>
          </p:nvSpPr>
          <p:spPr bwMode="auto">
            <a:xfrm>
              <a:off x="5920" y="1365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39" name="Line 1091"/>
            <p:cNvSpPr>
              <a:spLocks noChangeShapeType="1"/>
            </p:cNvSpPr>
            <p:nvPr/>
          </p:nvSpPr>
          <p:spPr bwMode="auto">
            <a:xfrm>
              <a:off x="5920" y="1586"/>
              <a:ext cx="1" cy="3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0" name="Line 1092"/>
            <p:cNvSpPr>
              <a:spLocks noChangeShapeType="1"/>
            </p:cNvSpPr>
            <p:nvPr/>
          </p:nvSpPr>
          <p:spPr bwMode="auto">
            <a:xfrm>
              <a:off x="5723" y="1625"/>
              <a:ext cx="2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1" name="Line 1093"/>
            <p:cNvSpPr>
              <a:spLocks noChangeShapeType="1"/>
            </p:cNvSpPr>
            <p:nvPr/>
          </p:nvSpPr>
          <p:spPr bwMode="auto">
            <a:xfrm>
              <a:off x="5723" y="1365"/>
              <a:ext cx="1" cy="26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2" name="Line 1094"/>
            <p:cNvSpPr>
              <a:spLocks noChangeShapeType="1"/>
            </p:cNvSpPr>
            <p:nvPr/>
          </p:nvSpPr>
          <p:spPr bwMode="auto">
            <a:xfrm>
              <a:off x="5920" y="1281"/>
              <a:ext cx="1" cy="8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3" name="Line 1095"/>
            <p:cNvSpPr>
              <a:spLocks noChangeShapeType="1"/>
            </p:cNvSpPr>
            <p:nvPr/>
          </p:nvSpPr>
          <p:spPr bwMode="auto">
            <a:xfrm>
              <a:off x="5920" y="1625"/>
              <a:ext cx="1" cy="3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4" name="Line 1096"/>
            <p:cNvSpPr>
              <a:spLocks noChangeShapeType="1"/>
            </p:cNvSpPr>
            <p:nvPr/>
          </p:nvSpPr>
          <p:spPr bwMode="auto">
            <a:xfrm>
              <a:off x="5616" y="1913"/>
              <a:ext cx="3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5" name="Line 1097"/>
            <p:cNvSpPr>
              <a:spLocks noChangeShapeType="1"/>
            </p:cNvSpPr>
            <p:nvPr/>
          </p:nvSpPr>
          <p:spPr bwMode="auto">
            <a:xfrm>
              <a:off x="5335" y="1297"/>
              <a:ext cx="62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6" name="Line 1098"/>
            <p:cNvSpPr>
              <a:spLocks noChangeShapeType="1"/>
            </p:cNvSpPr>
            <p:nvPr/>
          </p:nvSpPr>
          <p:spPr bwMode="auto">
            <a:xfrm>
              <a:off x="5335" y="1913"/>
              <a:ext cx="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47" name="Group 1099"/>
          <p:cNvGrpSpPr>
            <a:grpSpLocks/>
          </p:cNvGrpSpPr>
          <p:nvPr/>
        </p:nvGrpSpPr>
        <p:grpSpPr bwMode="auto">
          <a:xfrm>
            <a:off x="9326563" y="3857625"/>
            <a:ext cx="473075" cy="1084263"/>
            <a:chOff x="5875" y="2430"/>
            <a:chExt cx="298" cy="683"/>
          </a:xfrm>
        </p:grpSpPr>
        <p:sp>
          <p:nvSpPr>
            <p:cNvPr id="1052748" name="Rectangle 1100"/>
            <p:cNvSpPr>
              <a:spLocks noChangeArrowheads="1"/>
            </p:cNvSpPr>
            <p:nvPr/>
          </p:nvSpPr>
          <p:spPr bwMode="auto">
            <a:xfrm>
              <a:off x="5974" y="2803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49" name="Line 1101"/>
            <p:cNvSpPr>
              <a:spLocks noChangeShapeType="1"/>
            </p:cNvSpPr>
            <p:nvPr/>
          </p:nvSpPr>
          <p:spPr bwMode="auto">
            <a:xfrm>
              <a:off x="6060" y="3002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0" name="Line 1102"/>
            <p:cNvSpPr>
              <a:spLocks noChangeShapeType="1"/>
            </p:cNvSpPr>
            <p:nvPr/>
          </p:nvSpPr>
          <p:spPr bwMode="auto">
            <a:xfrm>
              <a:off x="6060" y="30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1" name="Line 1103"/>
            <p:cNvSpPr>
              <a:spLocks noChangeShapeType="1"/>
            </p:cNvSpPr>
            <p:nvPr/>
          </p:nvSpPr>
          <p:spPr bwMode="auto">
            <a:xfrm>
              <a:off x="5946" y="28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2" name="Line 1104"/>
            <p:cNvSpPr>
              <a:spLocks noChangeShapeType="1"/>
            </p:cNvSpPr>
            <p:nvPr/>
          </p:nvSpPr>
          <p:spPr bwMode="auto">
            <a:xfrm>
              <a:off x="5996" y="2772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3" name="Line 1105"/>
            <p:cNvSpPr>
              <a:spLocks noChangeShapeType="1"/>
            </p:cNvSpPr>
            <p:nvPr/>
          </p:nvSpPr>
          <p:spPr bwMode="auto">
            <a:xfrm>
              <a:off x="6060" y="28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4" name="Line 1106"/>
            <p:cNvSpPr>
              <a:spLocks noChangeShapeType="1"/>
            </p:cNvSpPr>
            <p:nvPr/>
          </p:nvSpPr>
          <p:spPr bwMode="auto">
            <a:xfrm>
              <a:off x="6060" y="2772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5" name="Line 1107"/>
            <p:cNvSpPr>
              <a:spLocks noChangeShapeType="1"/>
            </p:cNvSpPr>
            <p:nvPr/>
          </p:nvSpPr>
          <p:spPr bwMode="auto">
            <a:xfrm>
              <a:off x="5996" y="30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6" name="Line 1108"/>
            <p:cNvSpPr>
              <a:spLocks noChangeShapeType="1"/>
            </p:cNvSpPr>
            <p:nvPr/>
          </p:nvSpPr>
          <p:spPr bwMode="auto">
            <a:xfrm>
              <a:off x="5946" y="3002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7" name="Line 1109"/>
            <p:cNvSpPr>
              <a:spLocks noChangeShapeType="1"/>
            </p:cNvSpPr>
            <p:nvPr/>
          </p:nvSpPr>
          <p:spPr bwMode="auto">
            <a:xfrm>
              <a:off x="5895" y="2430"/>
              <a:ext cx="1" cy="6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8" name="Line 1110"/>
            <p:cNvSpPr>
              <a:spLocks noChangeShapeType="1"/>
            </p:cNvSpPr>
            <p:nvPr/>
          </p:nvSpPr>
          <p:spPr bwMode="auto">
            <a:xfrm>
              <a:off x="5875" y="3091"/>
              <a:ext cx="2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59" name="Line 1111"/>
            <p:cNvSpPr>
              <a:spLocks noChangeShapeType="1"/>
            </p:cNvSpPr>
            <p:nvPr/>
          </p:nvSpPr>
          <p:spPr bwMode="auto">
            <a:xfrm>
              <a:off x="6141" y="2430"/>
              <a:ext cx="1" cy="6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0" name="Line 1112"/>
            <p:cNvSpPr>
              <a:spLocks noChangeShapeType="1"/>
            </p:cNvSpPr>
            <p:nvPr/>
          </p:nvSpPr>
          <p:spPr bwMode="auto">
            <a:xfrm>
              <a:off x="5875" y="2451"/>
              <a:ext cx="29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1" name="Line 1113"/>
            <p:cNvSpPr>
              <a:spLocks noChangeShapeType="1"/>
            </p:cNvSpPr>
            <p:nvPr/>
          </p:nvSpPr>
          <p:spPr bwMode="auto">
            <a:xfrm>
              <a:off x="5895" y="2451"/>
              <a:ext cx="1" cy="640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62" name="Group 1114"/>
          <p:cNvGrpSpPr>
            <a:grpSpLocks/>
          </p:cNvGrpSpPr>
          <p:nvPr/>
        </p:nvGrpSpPr>
        <p:grpSpPr bwMode="auto">
          <a:xfrm>
            <a:off x="676275" y="3679825"/>
            <a:ext cx="1163638" cy="1271588"/>
            <a:chOff x="426" y="2318"/>
            <a:chExt cx="733" cy="801"/>
          </a:xfrm>
        </p:grpSpPr>
        <p:sp>
          <p:nvSpPr>
            <p:cNvPr id="1052763" name="Line 1115"/>
            <p:cNvSpPr>
              <a:spLocks noChangeShapeType="1"/>
            </p:cNvSpPr>
            <p:nvPr/>
          </p:nvSpPr>
          <p:spPr bwMode="auto">
            <a:xfrm>
              <a:off x="1157" y="2474"/>
              <a:ext cx="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4" name="Line 1116"/>
            <p:cNvSpPr>
              <a:spLocks noChangeShapeType="1"/>
            </p:cNvSpPr>
            <p:nvPr/>
          </p:nvSpPr>
          <p:spPr bwMode="auto">
            <a:xfrm flipV="1">
              <a:off x="849" y="2439"/>
              <a:ext cx="33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5" name="Line 1117"/>
            <p:cNvSpPr>
              <a:spLocks noChangeShapeType="1"/>
            </p:cNvSpPr>
            <p:nvPr/>
          </p:nvSpPr>
          <p:spPr bwMode="auto">
            <a:xfrm>
              <a:off x="808" y="2451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6" name="Rectangle 1118"/>
            <p:cNvSpPr>
              <a:spLocks noChangeArrowheads="1"/>
            </p:cNvSpPr>
            <p:nvPr/>
          </p:nvSpPr>
          <p:spPr bwMode="auto">
            <a:xfrm>
              <a:off x="959" y="2803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7" name="Line 1119"/>
            <p:cNvSpPr>
              <a:spLocks noChangeShapeType="1"/>
            </p:cNvSpPr>
            <p:nvPr/>
          </p:nvSpPr>
          <p:spPr bwMode="auto">
            <a:xfrm>
              <a:off x="1045" y="3002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8" name="Line 1120"/>
            <p:cNvSpPr>
              <a:spLocks noChangeShapeType="1"/>
            </p:cNvSpPr>
            <p:nvPr/>
          </p:nvSpPr>
          <p:spPr bwMode="auto">
            <a:xfrm>
              <a:off x="1045" y="30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69" name="Line 1121"/>
            <p:cNvSpPr>
              <a:spLocks noChangeShapeType="1"/>
            </p:cNvSpPr>
            <p:nvPr/>
          </p:nvSpPr>
          <p:spPr bwMode="auto">
            <a:xfrm>
              <a:off x="931" y="28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0" name="Line 1122"/>
            <p:cNvSpPr>
              <a:spLocks noChangeShapeType="1"/>
            </p:cNvSpPr>
            <p:nvPr/>
          </p:nvSpPr>
          <p:spPr bwMode="auto">
            <a:xfrm>
              <a:off x="981" y="2772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1" name="Line 1123"/>
            <p:cNvSpPr>
              <a:spLocks noChangeShapeType="1"/>
            </p:cNvSpPr>
            <p:nvPr/>
          </p:nvSpPr>
          <p:spPr bwMode="auto">
            <a:xfrm>
              <a:off x="1045" y="2826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2" name="Line 1124"/>
            <p:cNvSpPr>
              <a:spLocks noChangeShapeType="1"/>
            </p:cNvSpPr>
            <p:nvPr/>
          </p:nvSpPr>
          <p:spPr bwMode="auto">
            <a:xfrm>
              <a:off x="1045" y="2772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3" name="Line 1125"/>
            <p:cNvSpPr>
              <a:spLocks noChangeShapeType="1"/>
            </p:cNvSpPr>
            <p:nvPr/>
          </p:nvSpPr>
          <p:spPr bwMode="auto">
            <a:xfrm>
              <a:off x="981" y="3002"/>
              <a:ext cx="1" cy="4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4" name="Line 1126"/>
            <p:cNvSpPr>
              <a:spLocks noChangeShapeType="1"/>
            </p:cNvSpPr>
            <p:nvPr/>
          </p:nvSpPr>
          <p:spPr bwMode="auto">
            <a:xfrm>
              <a:off x="931" y="3002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5" name="Line 1127"/>
            <p:cNvSpPr>
              <a:spLocks noChangeShapeType="1"/>
            </p:cNvSpPr>
            <p:nvPr/>
          </p:nvSpPr>
          <p:spPr bwMode="auto">
            <a:xfrm flipV="1">
              <a:off x="870" y="2418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6" name="Line 1128"/>
            <p:cNvSpPr>
              <a:spLocks noChangeShapeType="1"/>
            </p:cNvSpPr>
            <p:nvPr/>
          </p:nvSpPr>
          <p:spPr bwMode="auto">
            <a:xfrm flipV="1">
              <a:off x="901" y="2385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7" name="Line 1129"/>
            <p:cNvSpPr>
              <a:spLocks noChangeShapeType="1"/>
            </p:cNvSpPr>
            <p:nvPr/>
          </p:nvSpPr>
          <p:spPr bwMode="auto">
            <a:xfrm flipV="1">
              <a:off x="932" y="2351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8" name="Line 1130"/>
            <p:cNvSpPr>
              <a:spLocks noChangeShapeType="1"/>
            </p:cNvSpPr>
            <p:nvPr/>
          </p:nvSpPr>
          <p:spPr bwMode="auto">
            <a:xfrm flipV="1">
              <a:off x="963" y="2318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79" name="Line 1131"/>
            <p:cNvSpPr>
              <a:spLocks noChangeShapeType="1"/>
            </p:cNvSpPr>
            <p:nvPr/>
          </p:nvSpPr>
          <p:spPr bwMode="auto">
            <a:xfrm>
              <a:off x="474" y="2445"/>
              <a:ext cx="1" cy="67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0" name="Line 1132"/>
            <p:cNvSpPr>
              <a:spLocks noChangeShapeType="1"/>
            </p:cNvSpPr>
            <p:nvPr/>
          </p:nvSpPr>
          <p:spPr bwMode="auto">
            <a:xfrm>
              <a:off x="426" y="2474"/>
              <a:ext cx="4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1" name="Line 1133"/>
            <p:cNvSpPr>
              <a:spLocks noChangeShapeType="1"/>
            </p:cNvSpPr>
            <p:nvPr/>
          </p:nvSpPr>
          <p:spPr bwMode="auto">
            <a:xfrm>
              <a:off x="434" y="3091"/>
              <a:ext cx="72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2" name="Line 1134"/>
            <p:cNvSpPr>
              <a:spLocks noChangeShapeType="1"/>
            </p:cNvSpPr>
            <p:nvPr/>
          </p:nvSpPr>
          <p:spPr bwMode="auto">
            <a:xfrm>
              <a:off x="1134" y="2413"/>
              <a:ext cx="1" cy="70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3" name="Rectangle 1135"/>
            <p:cNvSpPr>
              <a:spLocks noChangeArrowheads="1"/>
            </p:cNvSpPr>
            <p:nvPr/>
          </p:nvSpPr>
          <p:spPr bwMode="auto">
            <a:xfrm>
              <a:off x="526" y="2860"/>
              <a:ext cx="245" cy="20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4" name="Line 1136"/>
            <p:cNvSpPr>
              <a:spLocks noChangeShapeType="1"/>
            </p:cNvSpPr>
            <p:nvPr/>
          </p:nvSpPr>
          <p:spPr bwMode="auto">
            <a:xfrm flipV="1">
              <a:off x="724" y="257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5" name="Line 1137"/>
            <p:cNvSpPr>
              <a:spLocks noChangeShapeType="1"/>
            </p:cNvSpPr>
            <p:nvPr/>
          </p:nvSpPr>
          <p:spPr bwMode="auto">
            <a:xfrm flipV="1">
              <a:off x="755" y="254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6" name="Line 1138"/>
            <p:cNvSpPr>
              <a:spLocks noChangeShapeType="1"/>
            </p:cNvSpPr>
            <p:nvPr/>
          </p:nvSpPr>
          <p:spPr bwMode="auto">
            <a:xfrm flipV="1">
              <a:off x="786" y="2508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87" name="Line 1139"/>
            <p:cNvSpPr>
              <a:spLocks noChangeShapeType="1"/>
            </p:cNvSpPr>
            <p:nvPr/>
          </p:nvSpPr>
          <p:spPr bwMode="auto">
            <a:xfrm flipV="1">
              <a:off x="818" y="247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788" name="Group 1140"/>
          <p:cNvGrpSpPr>
            <a:grpSpLocks/>
          </p:cNvGrpSpPr>
          <p:nvPr/>
        </p:nvGrpSpPr>
        <p:grpSpPr bwMode="auto">
          <a:xfrm>
            <a:off x="1944688" y="3703638"/>
            <a:ext cx="7285037" cy="1249362"/>
            <a:chOff x="1225" y="2333"/>
            <a:chExt cx="4589" cy="787"/>
          </a:xfrm>
        </p:grpSpPr>
        <p:sp>
          <p:nvSpPr>
            <p:cNvPr id="1052789" name="Line 1141"/>
            <p:cNvSpPr>
              <a:spLocks noChangeShapeType="1"/>
            </p:cNvSpPr>
            <p:nvPr/>
          </p:nvSpPr>
          <p:spPr bwMode="auto">
            <a:xfrm>
              <a:off x="1248" y="2333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0" name="Line 1142"/>
            <p:cNvSpPr>
              <a:spLocks noChangeShapeType="1"/>
            </p:cNvSpPr>
            <p:nvPr/>
          </p:nvSpPr>
          <p:spPr bwMode="auto">
            <a:xfrm>
              <a:off x="1225" y="2646"/>
              <a:ext cx="4589" cy="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1" name="Line 1143"/>
            <p:cNvSpPr>
              <a:spLocks noChangeShapeType="1"/>
            </p:cNvSpPr>
            <p:nvPr/>
          </p:nvSpPr>
          <p:spPr bwMode="auto">
            <a:xfrm flipV="1">
              <a:off x="5550" y="244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2" name="Line 1144"/>
            <p:cNvSpPr>
              <a:spLocks noChangeShapeType="1"/>
            </p:cNvSpPr>
            <p:nvPr/>
          </p:nvSpPr>
          <p:spPr bwMode="auto">
            <a:xfrm flipV="1">
              <a:off x="5581" y="240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3" name="Line 1145"/>
            <p:cNvSpPr>
              <a:spLocks noChangeShapeType="1"/>
            </p:cNvSpPr>
            <p:nvPr/>
          </p:nvSpPr>
          <p:spPr bwMode="auto">
            <a:xfrm flipV="1">
              <a:off x="5612" y="237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4" name="Line 1146"/>
            <p:cNvSpPr>
              <a:spLocks noChangeShapeType="1"/>
            </p:cNvSpPr>
            <p:nvPr/>
          </p:nvSpPr>
          <p:spPr bwMode="auto">
            <a:xfrm flipV="1">
              <a:off x="5643" y="234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5" name="Line 1147"/>
            <p:cNvSpPr>
              <a:spLocks noChangeShapeType="1"/>
            </p:cNvSpPr>
            <p:nvPr/>
          </p:nvSpPr>
          <p:spPr bwMode="auto">
            <a:xfrm>
              <a:off x="5500" y="2451"/>
              <a:ext cx="31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6" name="Line 1148"/>
            <p:cNvSpPr>
              <a:spLocks noChangeShapeType="1"/>
            </p:cNvSpPr>
            <p:nvPr/>
          </p:nvSpPr>
          <p:spPr bwMode="auto">
            <a:xfrm>
              <a:off x="1400" y="2474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7" name="Line 1149"/>
            <p:cNvSpPr>
              <a:spLocks noChangeShapeType="1"/>
            </p:cNvSpPr>
            <p:nvPr/>
          </p:nvSpPr>
          <p:spPr bwMode="auto">
            <a:xfrm>
              <a:off x="1362" y="243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8" name="Line 1150"/>
            <p:cNvSpPr>
              <a:spLocks noChangeShapeType="1"/>
            </p:cNvSpPr>
            <p:nvPr/>
          </p:nvSpPr>
          <p:spPr bwMode="auto">
            <a:xfrm>
              <a:off x="1324" y="2404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799" name="Line 1151"/>
            <p:cNvSpPr>
              <a:spLocks noChangeShapeType="1"/>
            </p:cNvSpPr>
            <p:nvPr/>
          </p:nvSpPr>
          <p:spPr bwMode="auto">
            <a:xfrm>
              <a:off x="1286" y="2369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0" name="Line 1152"/>
            <p:cNvSpPr>
              <a:spLocks noChangeShapeType="1"/>
            </p:cNvSpPr>
            <p:nvPr/>
          </p:nvSpPr>
          <p:spPr bwMode="auto">
            <a:xfrm>
              <a:off x="1225" y="2451"/>
              <a:ext cx="20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1" name="Line 1153"/>
            <p:cNvSpPr>
              <a:spLocks noChangeShapeType="1"/>
            </p:cNvSpPr>
            <p:nvPr/>
          </p:nvSpPr>
          <p:spPr bwMode="auto">
            <a:xfrm>
              <a:off x="1225" y="3091"/>
              <a:ext cx="458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2" name="Rectangle 1154"/>
            <p:cNvSpPr>
              <a:spLocks noChangeArrowheads="1"/>
            </p:cNvSpPr>
            <p:nvPr/>
          </p:nvSpPr>
          <p:spPr bwMode="auto">
            <a:xfrm>
              <a:off x="1429" y="2731"/>
              <a:ext cx="4112" cy="2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3" name="Line 1155"/>
            <p:cNvSpPr>
              <a:spLocks noChangeShapeType="1"/>
            </p:cNvSpPr>
            <p:nvPr/>
          </p:nvSpPr>
          <p:spPr bwMode="auto">
            <a:xfrm>
              <a:off x="1248" y="2403"/>
              <a:ext cx="1" cy="717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4" name="Line 1156"/>
            <p:cNvSpPr>
              <a:spLocks noChangeShapeType="1"/>
            </p:cNvSpPr>
            <p:nvPr/>
          </p:nvSpPr>
          <p:spPr bwMode="auto">
            <a:xfrm>
              <a:off x="1350" y="2474"/>
              <a:ext cx="420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5" name="Line 1157"/>
            <p:cNvSpPr>
              <a:spLocks noChangeShapeType="1"/>
            </p:cNvSpPr>
            <p:nvPr/>
          </p:nvSpPr>
          <p:spPr bwMode="auto">
            <a:xfrm>
              <a:off x="5793" y="2430"/>
              <a:ext cx="1" cy="68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06" name="Group 1158"/>
          <p:cNvGrpSpPr>
            <a:grpSpLocks/>
          </p:cNvGrpSpPr>
          <p:nvPr/>
        </p:nvGrpSpPr>
        <p:grpSpPr bwMode="auto">
          <a:xfrm>
            <a:off x="9336088" y="5287963"/>
            <a:ext cx="463550" cy="1100137"/>
            <a:chOff x="5881" y="3331"/>
            <a:chExt cx="292" cy="693"/>
          </a:xfrm>
        </p:grpSpPr>
        <p:sp>
          <p:nvSpPr>
            <p:cNvPr id="1052807" name="Rectangle 1159"/>
            <p:cNvSpPr>
              <a:spLocks noChangeArrowheads="1"/>
            </p:cNvSpPr>
            <p:nvPr/>
          </p:nvSpPr>
          <p:spPr bwMode="auto">
            <a:xfrm>
              <a:off x="5974" y="3416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8" name="Line 1160"/>
            <p:cNvSpPr>
              <a:spLocks noChangeShapeType="1"/>
            </p:cNvSpPr>
            <p:nvPr/>
          </p:nvSpPr>
          <p:spPr bwMode="auto">
            <a:xfrm>
              <a:off x="6060" y="3439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09" name="Line 1161"/>
            <p:cNvSpPr>
              <a:spLocks noChangeShapeType="1"/>
            </p:cNvSpPr>
            <p:nvPr/>
          </p:nvSpPr>
          <p:spPr bwMode="auto">
            <a:xfrm>
              <a:off x="6060" y="3395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0" name="Line 1162"/>
            <p:cNvSpPr>
              <a:spLocks noChangeShapeType="1"/>
            </p:cNvSpPr>
            <p:nvPr/>
          </p:nvSpPr>
          <p:spPr bwMode="auto">
            <a:xfrm>
              <a:off x="5946" y="361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1" name="Line 1163"/>
            <p:cNvSpPr>
              <a:spLocks noChangeShapeType="1"/>
            </p:cNvSpPr>
            <p:nvPr/>
          </p:nvSpPr>
          <p:spPr bwMode="auto">
            <a:xfrm>
              <a:off x="5996" y="3615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2" name="Line 1164"/>
            <p:cNvSpPr>
              <a:spLocks noChangeShapeType="1"/>
            </p:cNvSpPr>
            <p:nvPr/>
          </p:nvSpPr>
          <p:spPr bwMode="auto">
            <a:xfrm>
              <a:off x="6060" y="361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3" name="Line 1165"/>
            <p:cNvSpPr>
              <a:spLocks noChangeShapeType="1"/>
            </p:cNvSpPr>
            <p:nvPr/>
          </p:nvSpPr>
          <p:spPr bwMode="auto">
            <a:xfrm>
              <a:off x="6060" y="3615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4" name="Line 1166"/>
            <p:cNvSpPr>
              <a:spLocks noChangeShapeType="1"/>
            </p:cNvSpPr>
            <p:nvPr/>
          </p:nvSpPr>
          <p:spPr bwMode="auto">
            <a:xfrm>
              <a:off x="5996" y="3395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5" name="Line 1167"/>
            <p:cNvSpPr>
              <a:spLocks noChangeShapeType="1"/>
            </p:cNvSpPr>
            <p:nvPr/>
          </p:nvSpPr>
          <p:spPr bwMode="auto">
            <a:xfrm>
              <a:off x="5946" y="3439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6" name="Line 1168"/>
            <p:cNvSpPr>
              <a:spLocks noChangeShapeType="1"/>
            </p:cNvSpPr>
            <p:nvPr/>
          </p:nvSpPr>
          <p:spPr bwMode="auto">
            <a:xfrm>
              <a:off x="5895" y="3331"/>
              <a:ext cx="1" cy="69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7" name="Line 1169"/>
            <p:cNvSpPr>
              <a:spLocks noChangeShapeType="1"/>
            </p:cNvSpPr>
            <p:nvPr/>
          </p:nvSpPr>
          <p:spPr bwMode="auto">
            <a:xfrm>
              <a:off x="5881" y="3351"/>
              <a:ext cx="29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8" name="Line 1170"/>
            <p:cNvSpPr>
              <a:spLocks noChangeShapeType="1"/>
            </p:cNvSpPr>
            <p:nvPr/>
          </p:nvSpPr>
          <p:spPr bwMode="auto">
            <a:xfrm>
              <a:off x="6141" y="3331"/>
              <a:ext cx="1" cy="69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19" name="Line 1171"/>
            <p:cNvSpPr>
              <a:spLocks noChangeShapeType="1"/>
            </p:cNvSpPr>
            <p:nvPr/>
          </p:nvSpPr>
          <p:spPr bwMode="auto">
            <a:xfrm>
              <a:off x="5881" y="3990"/>
              <a:ext cx="29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0" name="Line 1172"/>
            <p:cNvSpPr>
              <a:spLocks noChangeShapeType="1"/>
            </p:cNvSpPr>
            <p:nvPr/>
          </p:nvSpPr>
          <p:spPr bwMode="auto">
            <a:xfrm>
              <a:off x="5895" y="3351"/>
              <a:ext cx="1" cy="63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21" name="Group 1173"/>
          <p:cNvGrpSpPr>
            <a:grpSpLocks/>
          </p:cNvGrpSpPr>
          <p:nvPr/>
        </p:nvGrpSpPr>
        <p:grpSpPr bwMode="auto">
          <a:xfrm>
            <a:off x="676275" y="5275263"/>
            <a:ext cx="1163638" cy="1271587"/>
            <a:chOff x="426" y="3323"/>
            <a:chExt cx="733" cy="801"/>
          </a:xfrm>
        </p:grpSpPr>
        <p:sp>
          <p:nvSpPr>
            <p:cNvPr id="1052822" name="Line 1174"/>
            <p:cNvSpPr>
              <a:spLocks noChangeShapeType="1"/>
            </p:cNvSpPr>
            <p:nvPr/>
          </p:nvSpPr>
          <p:spPr bwMode="auto">
            <a:xfrm>
              <a:off x="1157" y="3967"/>
              <a:ext cx="2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3" name="Line 1175"/>
            <p:cNvSpPr>
              <a:spLocks noChangeShapeType="1"/>
            </p:cNvSpPr>
            <p:nvPr/>
          </p:nvSpPr>
          <p:spPr bwMode="auto">
            <a:xfrm>
              <a:off x="849" y="3967"/>
              <a:ext cx="33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4" name="Line 1176"/>
            <p:cNvSpPr>
              <a:spLocks noChangeShapeType="1"/>
            </p:cNvSpPr>
            <p:nvPr/>
          </p:nvSpPr>
          <p:spPr bwMode="auto">
            <a:xfrm>
              <a:off x="808" y="3990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5" name="Rectangle 1177"/>
            <p:cNvSpPr>
              <a:spLocks noChangeArrowheads="1"/>
            </p:cNvSpPr>
            <p:nvPr/>
          </p:nvSpPr>
          <p:spPr bwMode="auto">
            <a:xfrm>
              <a:off x="959" y="3416"/>
              <a:ext cx="109" cy="222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6" name="Line 1178"/>
            <p:cNvSpPr>
              <a:spLocks noChangeShapeType="1"/>
            </p:cNvSpPr>
            <p:nvPr/>
          </p:nvSpPr>
          <p:spPr bwMode="auto">
            <a:xfrm>
              <a:off x="1045" y="3439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7" name="Line 1179"/>
            <p:cNvSpPr>
              <a:spLocks noChangeShapeType="1"/>
            </p:cNvSpPr>
            <p:nvPr/>
          </p:nvSpPr>
          <p:spPr bwMode="auto">
            <a:xfrm>
              <a:off x="1045" y="3395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8" name="Line 1180"/>
            <p:cNvSpPr>
              <a:spLocks noChangeShapeType="1"/>
            </p:cNvSpPr>
            <p:nvPr/>
          </p:nvSpPr>
          <p:spPr bwMode="auto">
            <a:xfrm>
              <a:off x="931" y="361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29" name="Line 1181"/>
            <p:cNvSpPr>
              <a:spLocks noChangeShapeType="1"/>
            </p:cNvSpPr>
            <p:nvPr/>
          </p:nvSpPr>
          <p:spPr bwMode="auto">
            <a:xfrm>
              <a:off x="981" y="3615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0" name="Line 1182"/>
            <p:cNvSpPr>
              <a:spLocks noChangeShapeType="1"/>
            </p:cNvSpPr>
            <p:nvPr/>
          </p:nvSpPr>
          <p:spPr bwMode="auto">
            <a:xfrm>
              <a:off x="1045" y="3615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1" name="Line 1183"/>
            <p:cNvSpPr>
              <a:spLocks noChangeShapeType="1"/>
            </p:cNvSpPr>
            <p:nvPr/>
          </p:nvSpPr>
          <p:spPr bwMode="auto">
            <a:xfrm>
              <a:off x="1045" y="3615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2" name="Line 1184"/>
            <p:cNvSpPr>
              <a:spLocks noChangeShapeType="1"/>
            </p:cNvSpPr>
            <p:nvPr/>
          </p:nvSpPr>
          <p:spPr bwMode="auto">
            <a:xfrm>
              <a:off x="981" y="3395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3" name="Line 1185"/>
            <p:cNvSpPr>
              <a:spLocks noChangeShapeType="1"/>
            </p:cNvSpPr>
            <p:nvPr/>
          </p:nvSpPr>
          <p:spPr bwMode="auto">
            <a:xfrm>
              <a:off x="931" y="3439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4" name="Line 1186"/>
            <p:cNvSpPr>
              <a:spLocks noChangeShapeType="1"/>
            </p:cNvSpPr>
            <p:nvPr/>
          </p:nvSpPr>
          <p:spPr bwMode="auto">
            <a:xfrm>
              <a:off x="870" y="3990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5" name="Line 1187"/>
            <p:cNvSpPr>
              <a:spLocks noChangeShapeType="1"/>
            </p:cNvSpPr>
            <p:nvPr/>
          </p:nvSpPr>
          <p:spPr bwMode="auto">
            <a:xfrm>
              <a:off x="901" y="4023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6" name="Line 1188"/>
            <p:cNvSpPr>
              <a:spLocks noChangeShapeType="1"/>
            </p:cNvSpPr>
            <p:nvPr/>
          </p:nvSpPr>
          <p:spPr bwMode="auto">
            <a:xfrm>
              <a:off x="932" y="405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7" name="Line 1189"/>
            <p:cNvSpPr>
              <a:spLocks noChangeShapeType="1"/>
            </p:cNvSpPr>
            <p:nvPr/>
          </p:nvSpPr>
          <p:spPr bwMode="auto">
            <a:xfrm>
              <a:off x="963" y="4090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8" name="Line 1190"/>
            <p:cNvSpPr>
              <a:spLocks noChangeShapeType="1"/>
            </p:cNvSpPr>
            <p:nvPr/>
          </p:nvSpPr>
          <p:spPr bwMode="auto">
            <a:xfrm>
              <a:off x="474" y="3323"/>
              <a:ext cx="1" cy="69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39" name="Line 1191"/>
            <p:cNvSpPr>
              <a:spLocks noChangeShapeType="1"/>
            </p:cNvSpPr>
            <p:nvPr/>
          </p:nvSpPr>
          <p:spPr bwMode="auto">
            <a:xfrm>
              <a:off x="426" y="3967"/>
              <a:ext cx="4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0" name="Line 1192"/>
            <p:cNvSpPr>
              <a:spLocks noChangeShapeType="1"/>
            </p:cNvSpPr>
            <p:nvPr/>
          </p:nvSpPr>
          <p:spPr bwMode="auto">
            <a:xfrm>
              <a:off x="434" y="3351"/>
              <a:ext cx="72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1" name="Line 1193"/>
            <p:cNvSpPr>
              <a:spLocks noChangeShapeType="1"/>
            </p:cNvSpPr>
            <p:nvPr/>
          </p:nvSpPr>
          <p:spPr bwMode="auto">
            <a:xfrm>
              <a:off x="1134" y="3323"/>
              <a:ext cx="1" cy="70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2" name="Rectangle 1194"/>
            <p:cNvSpPr>
              <a:spLocks noChangeArrowheads="1"/>
            </p:cNvSpPr>
            <p:nvPr/>
          </p:nvSpPr>
          <p:spPr bwMode="auto">
            <a:xfrm>
              <a:off x="526" y="3375"/>
              <a:ext cx="245" cy="207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3" name="Line 1195"/>
            <p:cNvSpPr>
              <a:spLocks noChangeShapeType="1"/>
            </p:cNvSpPr>
            <p:nvPr/>
          </p:nvSpPr>
          <p:spPr bwMode="auto">
            <a:xfrm>
              <a:off x="724" y="383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4" name="Line 1196"/>
            <p:cNvSpPr>
              <a:spLocks noChangeShapeType="1"/>
            </p:cNvSpPr>
            <p:nvPr/>
          </p:nvSpPr>
          <p:spPr bwMode="auto">
            <a:xfrm>
              <a:off x="755" y="3867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5" name="Line 1197"/>
            <p:cNvSpPr>
              <a:spLocks noChangeShapeType="1"/>
            </p:cNvSpPr>
            <p:nvPr/>
          </p:nvSpPr>
          <p:spPr bwMode="auto">
            <a:xfrm>
              <a:off x="786" y="3900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6" name="Line 1198"/>
            <p:cNvSpPr>
              <a:spLocks noChangeShapeType="1"/>
            </p:cNvSpPr>
            <p:nvPr/>
          </p:nvSpPr>
          <p:spPr bwMode="auto">
            <a:xfrm>
              <a:off x="818" y="393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052847" name="Group 1199"/>
          <p:cNvGrpSpPr>
            <a:grpSpLocks/>
          </p:cNvGrpSpPr>
          <p:nvPr/>
        </p:nvGrpSpPr>
        <p:grpSpPr bwMode="auto">
          <a:xfrm>
            <a:off x="1944688" y="5273675"/>
            <a:ext cx="7285037" cy="1247775"/>
            <a:chOff x="1225" y="3322"/>
            <a:chExt cx="4589" cy="786"/>
          </a:xfrm>
        </p:grpSpPr>
        <p:sp>
          <p:nvSpPr>
            <p:cNvPr id="1052848" name="Line 1200"/>
            <p:cNvSpPr>
              <a:spLocks noChangeShapeType="1"/>
            </p:cNvSpPr>
            <p:nvPr/>
          </p:nvSpPr>
          <p:spPr bwMode="auto">
            <a:xfrm flipV="1">
              <a:off x="1248" y="4073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49" name="Line 1201"/>
            <p:cNvSpPr>
              <a:spLocks noChangeShapeType="1"/>
            </p:cNvSpPr>
            <p:nvPr/>
          </p:nvSpPr>
          <p:spPr bwMode="auto">
            <a:xfrm flipV="1">
              <a:off x="1225" y="3794"/>
              <a:ext cx="458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0" name="Line 1202"/>
            <p:cNvSpPr>
              <a:spLocks noChangeShapeType="1"/>
            </p:cNvSpPr>
            <p:nvPr/>
          </p:nvSpPr>
          <p:spPr bwMode="auto">
            <a:xfrm>
              <a:off x="5550" y="396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1" name="Line 1203"/>
            <p:cNvSpPr>
              <a:spLocks noChangeShapeType="1"/>
            </p:cNvSpPr>
            <p:nvPr/>
          </p:nvSpPr>
          <p:spPr bwMode="auto">
            <a:xfrm>
              <a:off x="5581" y="400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2" name="Line 1204"/>
            <p:cNvSpPr>
              <a:spLocks noChangeShapeType="1"/>
            </p:cNvSpPr>
            <p:nvPr/>
          </p:nvSpPr>
          <p:spPr bwMode="auto">
            <a:xfrm>
              <a:off x="5612" y="403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3" name="Line 1205"/>
            <p:cNvSpPr>
              <a:spLocks noChangeShapeType="1"/>
            </p:cNvSpPr>
            <p:nvPr/>
          </p:nvSpPr>
          <p:spPr bwMode="auto">
            <a:xfrm>
              <a:off x="5643" y="4068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4" name="Line 1206"/>
            <p:cNvSpPr>
              <a:spLocks noChangeShapeType="1"/>
            </p:cNvSpPr>
            <p:nvPr/>
          </p:nvSpPr>
          <p:spPr bwMode="auto">
            <a:xfrm>
              <a:off x="5500" y="3990"/>
              <a:ext cx="31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5" name="Line 1207"/>
            <p:cNvSpPr>
              <a:spLocks noChangeShapeType="1"/>
            </p:cNvSpPr>
            <p:nvPr/>
          </p:nvSpPr>
          <p:spPr bwMode="auto">
            <a:xfrm>
              <a:off x="1400" y="3967"/>
              <a:ext cx="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6" name="Line 1208"/>
            <p:cNvSpPr>
              <a:spLocks noChangeShapeType="1"/>
            </p:cNvSpPr>
            <p:nvPr/>
          </p:nvSpPr>
          <p:spPr bwMode="auto">
            <a:xfrm flipV="1">
              <a:off x="1362" y="3967"/>
              <a:ext cx="38" cy="3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7" name="Line 1209"/>
            <p:cNvSpPr>
              <a:spLocks noChangeShapeType="1"/>
            </p:cNvSpPr>
            <p:nvPr/>
          </p:nvSpPr>
          <p:spPr bwMode="auto">
            <a:xfrm flipV="1">
              <a:off x="1324" y="4003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8" name="Line 1210"/>
            <p:cNvSpPr>
              <a:spLocks noChangeShapeType="1"/>
            </p:cNvSpPr>
            <p:nvPr/>
          </p:nvSpPr>
          <p:spPr bwMode="auto">
            <a:xfrm flipV="1">
              <a:off x="1286" y="4038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59" name="Line 1211"/>
            <p:cNvSpPr>
              <a:spLocks noChangeShapeType="1"/>
            </p:cNvSpPr>
            <p:nvPr/>
          </p:nvSpPr>
          <p:spPr bwMode="auto">
            <a:xfrm>
              <a:off x="1225" y="3990"/>
              <a:ext cx="20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0" name="Line 1212"/>
            <p:cNvSpPr>
              <a:spLocks noChangeShapeType="1"/>
            </p:cNvSpPr>
            <p:nvPr/>
          </p:nvSpPr>
          <p:spPr bwMode="auto">
            <a:xfrm>
              <a:off x="1225" y="3351"/>
              <a:ext cx="4589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1" name="Rectangle 1213"/>
            <p:cNvSpPr>
              <a:spLocks noChangeArrowheads="1"/>
            </p:cNvSpPr>
            <p:nvPr/>
          </p:nvSpPr>
          <p:spPr bwMode="auto">
            <a:xfrm>
              <a:off x="1429" y="3465"/>
              <a:ext cx="4112" cy="246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2" name="Line 1214"/>
            <p:cNvSpPr>
              <a:spLocks noChangeShapeType="1"/>
            </p:cNvSpPr>
            <p:nvPr/>
          </p:nvSpPr>
          <p:spPr bwMode="auto">
            <a:xfrm>
              <a:off x="1248" y="3322"/>
              <a:ext cx="1" cy="716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3" name="Line 1215"/>
            <p:cNvSpPr>
              <a:spLocks noChangeShapeType="1"/>
            </p:cNvSpPr>
            <p:nvPr/>
          </p:nvSpPr>
          <p:spPr bwMode="auto">
            <a:xfrm>
              <a:off x="1350" y="3967"/>
              <a:ext cx="420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64" name="Line 1216"/>
            <p:cNvSpPr>
              <a:spLocks noChangeShapeType="1"/>
            </p:cNvSpPr>
            <p:nvPr/>
          </p:nvSpPr>
          <p:spPr bwMode="auto">
            <a:xfrm>
              <a:off x="5793" y="3331"/>
              <a:ext cx="1" cy="692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865" name="Line 1217"/>
          <p:cNvSpPr>
            <a:spLocks noChangeShapeType="1"/>
          </p:cNvSpPr>
          <p:nvPr/>
        </p:nvSpPr>
        <p:spPr bwMode="auto">
          <a:xfrm>
            <a:off x="858838" y="2759075"/>
            <a:ext cx="8610600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66" name="Line 1218"/>
          <p:cNvSpPr>
            <a:spLocks noChangeShapeType="1"/>
          </p:cNvSpPr>
          <p:nvPr/>
        </p:nvSpPr>
        <p:spPr bwMode="auto">
          <a:xfrm>
            <a:off x="858838" y="2962275"/>
            <a:ext cx="86106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67" name="Line 1219"/>
          <p:cNvSpPr>
            <a:spLocks noChangeShapeType="1"/>
          </p:cNvSpPr>
          <p:nvPr/>
        </p:nvSpPr>
        <p:spPr bwMode="auto">
          <a:xfrm>
            <a:off x="858838" y="2889250"/>
            <a:ext cx="86106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68" name="Line 1220"/>
          <p:cNvSpPr>
            <a:spLocks noChangeShapeType="1"/>
          </p:cNvSpPr>
          <p:nvPr/>
        </p:nvSpPr>
        <p:spPr bwMode="auto">
          <a:xfrm flipV="1">
            <a:off x="1525588" y="612775"/>
            <a:ext cx="52387" cy="5556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69" name="Line 1221"/>
          <p:cNvSpPr>
            <a:spLocks noChangeShapeType="1"/>
          </p:cNvSpPr>
          <p:nvPr/>
        </p:nvSpPr>
        <p:spPr bwMode="auto">
          <a:xfrm>
            <a:off x="1460500" y="633413"/>
            <a:ext cx="5619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0" name="Rectangle 1222"/>
          <p:cNvSpPr>
            <a:spLocks noChangeArrowheads="1"/>
          </p:cNvSpPr>
          <p:nvPr/>
        </p:nvSpPr>
        <p:spPr bwMode="auto">
          <a:xfrm>
            <a:off x="1700213" y="1192213"/>
            <a:ext cx="173037" cy="350837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1" name="Line 1223"/>
          <p:cNvSpPr>
            <a:spLocks noChangeShapeType="1"/>
          </p:cNvSpPr>
          <p:nvPr/>
        </p:nvSpPr>
        <p:spPr bwMode="auto">
          <a:xfrm>
            <a:off x="1838325" y="1508125"/>
            <a:ext cx="77788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2" name="Line 1224"/>
          <p:cNvSpPr>
            <a:spLocks noChangeShapeType="1"/>
          </p:cNvSpPr>
          <p:nvPr/>
        </p:nvSpPr>
        <p:spPr bwMode="auto">
          <a:xfrm>
            <a:off x="1838325" y="1508125"/>
            <a:ext cx="1588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3" name="Line 1225"/>
          <p:cNvSpPr>
            <a:spLocks noChangeShapeType="1"/>
          </p:cNvSpPr>
          <p:nvPr/>
        </p:nvSpPr>
        <p:spPr bwMode="auto">
          <a:xfrm>
            <a:off x="1655763" y="1227138"/>
            <a:ext cx="79375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4" name="Line 1226"/>
          <p:cNvSpPr>
            <a:spLocks noChangeShapeType="1"/>
          </p:cNvSpPr>
          <p:nvPr/>
        </p:nvSpPr>
        <p:spPr bwMode="auto">
          <a:xfrm>
            <a:off x="1735138" y="1141413"/>
            <a:ext cx="1587" cy="857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5" name="Line 1227"/>
          <p:cNvSpPr>
            <a:spLocks noChangeShapeType="1"/>
          </p:cNvSpPr>
          <p:nvPr/>
        </p:nvSpPr>
        <p:spPr bwMode="auto">
          <a:xfrm>
            <a:off x="1838325" y="1227138"/>
            <a:ext cx="777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6" name="Line 1228"/>
          <p:cNvSpPr>
            <a:spLocks noChangeShapeType="1"/>
          </p:cNvSpPr>
          <p:nvPr/>
        </p:nvSpPr>
        <p:spPr bwMode="auto">
          <a:xfrm>
            <a:off x="1838325" y="1141413"/>
            <a:ext cx="1588" cy="8572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7" name="Line 1229"/>
          <p:cNvSpPr>
            <a:spLocks noChangeShapeType="1"/>
          </p:cNvSpPr>
          <p:nvPr/>
        </p:nvSpPr>
        <p:spPr bwMode="auto">
          <a:xfrm>
            <a:off x="1735138" y="1508125"/>
            <a:ext cx="1587" cy="698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78" name="Line 1230"/>
          <p:cNvSpPr>
            <a:spLocks noChangeShapeType="1"/>
          </p:cNvSpPr>
          <p:nvPr/>
        </p:nvSpPr>
        <p:spPr bwMode="auto">
          <a:xfrm>
            <a:off x="1655763" y="1508125"/>
            <a:ext cx="7937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879" name="Group 1231"/>
          <p:cNvGrpSpPr>
            <a:grpSpLocks/>
          </p:cNvGrpSpPr>
          <p:nvPr/>
        </p:nvGrpSpPr>
        <p:grpSpPr bwMode="auto">
          <a:xfrm>
            <a:off x="1558925" y="420688"/>
            <a:ext cx="198438" cy="212725"/>
            <a:chOff x="982" y="265"/>
            <a:chExt cx="125" cy="134"/>
          </a:xfrm>
        </p:grpSpPr>
        <p:sp>
          <p:nvSpPr>
            <p:cNvPr id="1052880" name="Line 1232"/>
            <p:cNvSpPr>
              <a:spLocks noChangeShapeType="1"/>
            </p:cNvSpPr>
            <p:nvPr/>
          </p:nvSpPr>
          <p:spPr bwMode="auto">
            <a:xfrm flipV="1">
              <a:off x="982" y="365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1" name="Line 1233"/>
            <p:cNvSpPr>
              <a:spLocks noChangeShapeType="1"/>
            </p:cNvSpPr>
            <p:nvPr/>
          </p:nvSpPr>
          <p:spPr bwMode="auto">
            <a:xfrm flipV="1">
              <a:off x="1013" y="332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2" name="Line 1234"/>
            <p:cNvSpPr>
              <a:spLocks noChangeShapeType="1"/>
            </p:cNvSpPr>
            <p:nvPr/>
          </p:nvSpPr>
          <p:spPr bwMode="auto">
            <a:xfrm flipV="1">
              <a:off x="1044" y="298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83" name="Line 1235"/>
            <p:cNvSpPr>
              <a:spLocks noChangeShapeType="1"/>
            </p:cNvSpPr>
            <p:nvPr/>
          </p:nvSpPr>
          <p:spPr bwMode="auto">
            <a:xfrm flipV="1">
              <a:off x="1075" y="265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884" name="Line 1236"/>
          <p:cNvSpPr>
            <a:spLocks noChangeShapeType="1"/>
          </p:cNvSpPr>
          <p:nvPr/>
        </p:nvSpPr>
        <p:spPr bwMode="auto">
          <a:xfrm>
            <a:off x="1979613" y="576263"/>
            <a:ext cx="1587" cy="1098550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85" name="Line 1237"/>
          <p:cNvSpPr>
            <a:spLocks noChangeShapeType="1"/>
          </p:cNvSpPr>
          <p:nvPr/>
        </p:nvSpPr>
        <p:spPr bwMode="auto">
          <a:xfrm>
            <a:off x="857250" y="1647825"/>
            <a:ext cx="1165225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86" name="Line 1238"/>
          <p:cNvSpPr>
            <a:spLocks noChangeShapeType="1"/>
          </p:cNvSpPr>
          <p:nvPr/>
        </p:nvSpPr>
        <p:spPr bwMode="auto">
          <a:xfrm>
            <a:off x="930275" y="571500"/>
            <a:ext cx="1588" cy="1103313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87" name="Line 1239"/>
          <p:cNvSpPr>
            <a:spLocks noChangeShapeType="1"/>
          </p:cNvSpPr>
          <p:nvPr/>
        </p:nvSpPr>
        <p:spPr bwMode="auto">
          <a:xfrm>
            <a:off x="858838" y="668338"/>
            <a:ext cx="7112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88" name="Line 1240"/>
          <p:cNvSpPr>
            <a:spLocks noChangeShapeType="1"/>
          </p:cNvSpPr>
          <p:nvPr/>
        </p:nvSpPr>
        <p:spPr bwMode="auto">
          <a:xfrm>
            <a:off x="1995488" y="668338"/>
            <a:ext cx="269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89" name="Rectangle 1241"/>
          <p:cNvSpPr>
            <a:spLocks noChangeArrowheads="1"/>
          </p:cNvSpPr>
          <p:nvPr/>
        </p:nvSpPr>
        <p:spPr bwMode="auto">
          <a:xfrm>
            <a:off x="1019175" y="1276350"/>
            <a:ext cx="369888" cy="323850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890" name="Line 1242"/>
          <p:cNvSpPr>
            <a:spLocks noChangeShapeType="1"/>
          </p:cNvSpPr>
          <p:nvPr/>
        </p:nvSpPr>
        <p:spPr bwMode="auto">
          <a:xfrm>
            <a:off x="2238375" y="668338"/>
            <a:ext cx="5881688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891" name="Group 1243"/>
          <p:cNvGrpSpPr>
            <a:grpSpLocks/>
          </p:cNvGrpSpPr>
          <p:nvPr/>
        </p:nvGrpSpPr>
        <p:grpSpPr bwMode="auto">
          <a:xfrm>
            <a:off x="8120063" y="455613"/>
            <a:ext cx="198437" cy="212725"/>
            <a:chOff x="5115" y="287"/>
            <a:chExt cx="125" cy="134"/>
          </a:xfrm>
        </p:grpSpPr>
        <p:sp>
          <p:nvSpPr>
            <p:cNvPr id="1052892" name="Line 1244"/>
            <p:cNvSpPr>
              <a:spLocks noChangeShapeType="1"/>
            </p:cNvSpPr>
            <p:nvPr/>
          </p:nvSpPr>
          <p:spPr bwMode="auto">
            <a:xfrm flipV="1">
              <a:off x="5115" y="388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93" name="Line 1245"/>
            <p:cNvSpPr>
              <a:spLocks noChangeShapeType="1"/>
            </p:cNvSpPr>
            <p:nvPr/>
          </p:nvSpPr>
          <p:spPr bwMode="auto">
            <a:xfrm flipV="1">
              <a:off x="5146" y="35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94" name="Line 1246"/>
            <p:cNvSpPr>
              <a:spLocks noChangeShapeType="1"/>
            </p:cNvSpPr>
            <p:nvPr/>
          </p:nvSpPr>
          <p:spPr bwMode="auto">
            <a:xfrm flipV="1">
              <a:off x="5177" y="32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95" name="Line 1247"/>
            <p:cNvSpPr>
              <a:spLocks noChangeShapeType="1"/>
            </p:cNvSpPr>
            <p:nvPr/>
          </p:nvSpPr>
          <p:spPr bwMode="auto">
            <a:xfrm flipV="1">
              <a:off x="5208" y="287"/>
              <a:ext cx="32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896" name="Line 1248"/>
          <p:cNvSpPr>
            <a:spLocks noChangeShapeType="1"/>
          </p:cNvSpPr>
          <p:nvPr/>
        </p:nvSpPr>
        <p:spPr bwMode="auto">
          <a:xfrm>
            <a:off x="2238375" y="668338"/>
            <a:ext cx="80963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897" name="Group 1249"/>
          <p:cNvGrpSpPr>
            <a:grpSpLocks/>
          </p:cNvGrpSpPr>
          <p:nvPr/>
        </p:nvGrpSpPr>
        <p:grpSpPr bwMode="auto">
          <a:xfrm>
            <a:off x="1997075" y="446088"/>
            <a:ext cx="241300" cy="222250"/>
            <a:chOff x="1258" y="281"/>
            <a:chExt cx="152" cy="140"/>
          </a:xfrm>
        </p:grpSpPr>
        <p:sp>
          <p:nvSpPr>
            <p:cNvPr id="1052898" name="Line 1250"/>
            <p:cNvSpPr>
              <a:spLocks noChangeShapeType="1"/>
            </p:cNvSpPr>
            <p:nvPr/>
          </p:nvSpPr>
          <p:spPr bwMode="auto">
            <a:xfrm>
              <a:off x="1372" y="386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899" name="Line 1251"/>
            <p:cNvSpPr>
              <a:spLocks noChangeShapeType="1"/>
            </p:cNvSpPr>
            <p:nvPr/>
          </p:nvSpPr>
          <p:spPr bwMode="auto">
            <a:xfrm>
              <a:off x="1334" y="351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00" name="Line 1252"/>
            <p:cNvSpPr>
              <a:spLocks noChangeShapeType="1"/>
            </p:cNvSpPr>
            <p:nvPr/>
          </p:nvSpPr>
          <p:spPr bwMode="auto">
            <a:xfrm>
              <a:off x="1296" y="316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01" name="Line 1253"/>
            <p:cNvSpPr>
              <a:spLocks noChangeShapeType="1"/>
            </p:cNvSpPr>
            <p:nvPr/>
          </p:nvSpPr>
          <p:spPr bwMode="auto">
            <a:xfrm>
              <a:off x="1258" y="281"/>
              <a:ext cx="38" cy="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902" name="Line 1254"/>
          <p:cNvSpPr>
            <a:spLocks noChangeShapeType="1"/>
          </p:cNvSpPr>
          <p:nvPr/>
        </p:nvSpPr>
        <p:spPr bwMode="auto">
          <a:xfrm>
            <a:off x="1947863" y="633413"/>
            <a:ext cx="3429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3" name="Line 1255"/>
          <p:cNvSpPr>
            <a:spLocks noChangeShapeType="1"/>
          </p:cNvSpPr>
          <p:nvPr/>
        </p:nvSpPr>
        <p:spPr bwMode="auto">
          <a:xfrm>
            <a:off x="1979613" y="573088"/>
            <a:ext cx="1587" cy="110013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4" name="Line 1256"/>
          <p:cNvSpPr>
            <a:spLocks noChangeShapeType="1"/>
          </p:cNvSpPr>
          <p:nvPr/>
        </p:nvSpPr>
        <p:spPr bwMode="auto">
          <a:xfrm>
            <a:off x="1947863" y="1647825"/>
            <a:ext cx="6599237" cy="1588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5" name="Line 1257"/>
          <p:cNvSpPr>
            <a:spLocks noChangeShapeType="1"/>
          </p:cNvSpPr>
          <p:nvPr/>
        </p:nvSpPr>
        <p:spPr bwMode="auto">
          <a:xfrm>
            <a:off x="1947863" y="668338"/>
            <a:ext cx="15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6" name="Line 1258"/>
          <p:cNvSpPr>
            <a:spLocks noChangeShapeType="1"/>
          </p:cNvSpPr>
          <p:nvPr/>
        </p:nvSpPr>
        <p:spPr bwMode="auto">
          <a:xfrm>
            <a:off x="2147888" y="668338"/>
            <a:ext cx="6072187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7" name="Line 1259"/>
          <p:cNvSpPr>
            <a:spLocks noChangeShapeType="1"/>
          </p:cNvSpPr>
          <p:nvPr/>
        </p:nvSpPr>
        <p:spPr bwMode="auto">
          <a:xfrm>
            <a:off x="8542338" y="668338"/>
            <a:ext cx="476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8" name="Line 1260"/>
          <p:cNvSpPr>
            <a:spLocks noChangeShapeType="1"/>
          </p:cNvSpPr>
          <p:nvPr/>
        </p:nvSpPr>
        <p:spPr bwMode="auto">
          <a:xfrm>
            <a:off x="8505825" y="542925"/>
            <a:ext cx="1588" cy="1133475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09" name="Rectangle 1261"/>
          <p:cNvSpPr>
            <a:spLocks noChangeArrowheads="1"/>
          </p:cNvSpPr>
          <p:nvPr/>
        </p:nvSpPr>
        <p:spPr bwMode="auto">
          <a:xfrm>
            <a:off x="2436813" y="1073150"/>
            <a:ext cx="5708650" cy="395288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10" name="Line 1262"/>
          <p:cNvSpPr>
            <a:spLocks noChangeShapeType="1"/>
          </p:cNvSpPr>
          <p:nvPr/>
        </p:nvSpPr>
        <p:spPr bwMode="auto">
          <a:xfrm>
            <a:off x="8040688" y="633413"/>
            <a:ext cx="506412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52911" name="Group 1263"/>
          <p:cNvGrpSpPr>
            <a:grpSpLocks/>
          </p:cNvGrpSpPr>
          <p:nvPr/>
        </p:nvGrpSpPr>
        <p:grpSpPr bwMode="auto">
          <a:xfrm>
            <a:off x="8469313" y="403225"/>
            <a:ext cx="993775" cy="1270000"/>
            <a:chOff x="5335" y="254"/>
            <a:chExt cx="626" cy="800"/>
          </a:xfrm>
        </p:grpSpPr>
        <p:sp>
          <p:nvSpPr>
            <p:cNvPr id="1052912" name="Line 1264"/>
            <p:cNvSpPr>
              <a:spLocks noChangeShapeType="1"/>
            </p:cNvSpPr>
            <p:nvPr/>
          </p:nvSpPr>
          <p:spPr bwMode="auto">
            <a:xfrm>
              <a:off x="5610" y="421"/>
              <a:ext cx="184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3" name="Line 1265"/>
            <p:cNvSpPr>
              <a:spLocks noChangeShapeType="1"/>
            </p:cNvSpPr>
            <p:nvPr/>
          </p:nvSpPr>
          <p:spPr bwMode="auto">
            <a:xfrm>
              <a:off x="5616" y="421"/>
              <a:ext cx="93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4" name="Rectangle 1266"/>
            <p:cNvSpPr>
              <a:spLocks noChangeArrowheads="1"/>
            </p:cNvSpPr>
            <p:nvPr/>
          </p:nvSpPr>
          <p:spPr bwMode="auto">
            <a:xfrm>
              <a:off x="5426" y="751"/>
              <a:ext cx="108" cy="221"/>
            </a:xfrm>
            <a:prstGeom prst="rect">
              <a:avLst/>
            </a:prstGeom>
            <a:noFill/>
            <a:ln w="3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5" name="Line 1267"/>
            <p:cNvSpPr>
              <a:spLocks noChangeShapeType="1"/>
            </p:cNvSpPr>
            <p:nvPr/>
          </p:nvSpPr>
          <p:spPr bwMode="auto">
            <a:xfrm>
              <a:off x="5647" y="421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6" name="Line 1268"/>
            <p:cNvSpPr>
              <a:spLocks noChangeShapeType="1"/>
            </p:cNvSpPr>
            <p:nvPr/>
          </p:nvSpPr>
          <p:spPr bwMode="auto">
            <a:xfrm>
              <a:off x="5615" y="388"/>
              <a:ext cx="32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7" name="Line 1269"/>
            <p:cNvSpPr>
              <a:spLocks noChangeShapeType="1"/>
            </p:cNvSpPr>
            <p:nvPr/>
          </p:nvSpPr>
          <p:spPr bwMode="auto">
            <a:xfrm>
              <a:off x="5335" y="399"/>
              <a:ext cx="351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8" name="Line 1270"/>
            <p:cNvSpPr>
              <a:spLocks noChangeShapeType="1"/>
            </p:cNvSpPr>
            <p:nvPr/>
          </p:nvSpPr>
          <p:spPr bwMode="auto">
            <a:xfrm>
              <a:off x="5512" y="950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19" name="Line 1271"/>
            <p:cNvSpPr>
              <a:spLocks noChangeShapeType="1"/>
            </p:cNvSpPr>
            <p:nvPr/>
          </p:nvSpPr>
          <p:spPr bwMode="auto">
            <a:xfrm>
              <a:off x="5512" y="950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0" name="Line 1272"/>
            <p:cNvSpPr>
              <a:spLocks noChangeShapeType="1"/>
            </p:cNvSpPr>
            <p:nvPr/>
          </p:nvSpPr>
          <p:spPr bwMode="auto">
            <a:xfrm>
              <a:off x="5398" y="773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1" name="Line 1273"/>
            <p:cNvSpPr>
              <a:spLocks noChangeShapeType="1"/>
            </p:cNvSpPr>
            <p:nvPr/>
          </p:nvSpPr>
          <p:spPr bwMode="auto">
            <a:xfrm>
              <a:off x="5448" y="719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2" name="Line 1274"/>
            <p:cNvSpPr>
              <a:spLocks noChangeShapeType="1"/>
            </p:cNvSpPr>
            <p:nvPr/>
          </p:nvSpPr>
          <p:spPr bwMode="auto">
            <a:xfrm>
              <a:off x="5512" y="773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3" name="Line 1275"/>
            <p:cNvSpPr>
              <a:spLocks noChangeShapeType="1"/>
            </p:cNvSpPr>
            <p:nvPr/>
          </p:nvSpPr>
          <p:spPr bwMode="auto">
            <a:xfrm>
              <a:off x="5512" y="719"/>
              <a:ext cx="1" cy="5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4" name="Line 1276"/>
            <p:cNvSpPr>
              <a:spLocks noChangeShapeType="1"/>
            </p:cNvSpPr>
            <p:nvPr/>
          </p:nvSpPr>
          <p:spPr bwMode="auto">
            <a:xfrm>
              <a:off x="5448" y="950"/>
              <a:ext cx="1" cy="4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5" name="Line 1277"/>
            <p:cNvSpPr>
              <a:spLocks noChangeShapeType="1"/>
            </p:cNvSpPr>
            <p:nvPr/>
          </p:nvSpPr>
          <p:spPr bwMode="auto">
            <a:xfrm>
              <a:off x="5398" y="950"/>
              <a:ext cx="50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6" name="Line 1278"/>
            <p:cNvSpPr>
              <a:spLocks noChangeShapeType="1"/>
            </p:cNvSpPr>
            <p:nvPr/>
          </p:nvSpPr>
          <p:spPr bwMode="auto">
            <a:xfrm>
              <a:off x="5807" y="1038"/>
              <a:ext cx="97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7" name="Line 1279"/>
            <p:cNvSpPr>
              <a:spLocks noChangeShapeType="1"/>
            </p:cNvSpPr>
            <p:nvPr/>
          </p:nvSpPr>
          <p:spPr bwMode="auto">
            <a:xfrm>
              <a:off x="5584" y="354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8" name="Line 1280"/>
            <p:cNvSpPr>
              <a:spLocks noChangeShapeType="1"/>
            </p:cNvSpPr>
            <p:nvPr/>
          </p:nvSpPr>
          <p:spPr bwMode="auto">
            <a:xfrm>
              <a:off x="5553" y="321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29" name="Line 1281"/>
            <p:cNvSpPr>
              <a:spLocks noChangeShapeType="1"/>
            </p:cNvSpPr>
            <p:nvPr/>
          </p:nvSpPr>
          <p:spPr bwMode="auto">
            <a:xfrm>
              <a:off x="5522" y="287"/>
              <a:ext cx="31" cy="34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0" name="Line 1282"/>
            <p:cNvSpPr>
              <a:spLocks noChangeShapeType="1"/>
            </p:cNvSpPr>
            <p:nvPr/>
          </p:nvSpPr>
          <p:spPr bwMode="auto">
            <a:xfrm>
              <a:off x="5491" y="254"/>
              <a:ext cx="31" cy="3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1" name="Line 1283"/>
            <p:cNvSpPr>
              <a:spLocks noChangeShapeType="1"/>
            </p:cNvSpPr>
            <p:nvPr/>
          </p:nvSpPr>
          <p:spPr bwMode="auto">
            <a:xfrm>
              <a:off x="5358" y="359"/>
              <a:ext cx="1" cy="69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2" name="Line 1284"/>
            <p:cNvSpPr>
              <a:spLocks noChangeShapeType="1"/>
            </p:cNvSpPr>
            <p:nvPr/>
          </p:nvSpPr>
          <p:spPr bwMode="auto">
            <a:xfrm>
              <a:off x="5723" y="969"/>
              <a:ext cx="2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3" name="Line 1285"/>
            <p:cNvSpPr>
              <a:spLocks noChangeShapeType="1"/>
            </p:cNvSpPr>
            <p:nvPr/>
          </p:nvSpPr>
          <p:spPr bwMode="auto">
            <a:xfrm>
              <a:off x="5920" y="926"/>
              <a:ext cx="1" cy="43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4" name="Line 1286"/>
            <p:cNvSpPr>
              <a:spLocks noChangeShapeType="1"/>
            </p:cNvSpPr>
            <p:nvPr/>
          </p:nvSpPr>
          <p:spPr bwMode="auto">
            <a:xfrm>
              <a:off x="5920" y="710"/>
              <a:ext cx="1" cy="38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5" name="Line 1287"/>
            <p:cNvSpPr>
              <a:spLocks noChangeShapeType="1"/>
            </p:cNvSpPr>
            <p:nvPr/>
          </p:nvSpPr>
          <p:spPr bwMode="auto">
            <a:xfrm>
              <a:off x="5723" y="710"/>
              <a:ext cx="238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6" name="Line 1288"/>
            <p:cNvSpPr>
              <a:spLocks noChangeShapeType="1"/>
            </p:cNvSpPr>
            <p:nvPr/>
          </p:nvSpPr>
          <p:spPr bwMode="auto">
            <a:xfrm>
              <a:off x="5723" y="710"/>
              <a:ext cx="1" cy="259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7" name="Line 1289"/>
            <p:cNvSpPr>
              <a:spLocks noChangeShapeType="1"/>
            </p:cNvSpPr>
            <p:nvPr/>
          </p:nvSpPr>
          <p:spPr bwMode="auto">
            <a:xfrm>
              <a:off x="5920" y="969"/>
              <a:ext cx="1" cy="8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8" name="Line 1290"/>
            <p:cNvSpPr>
              <a:spLocks noChangeShapeType="1"/>
            </p:cNvSpPr>
            <p:nvPr/>
          </p:nvSpPr>
          <p:spPr bwMode="auto">
            <a:xfrm>
              <a:off x="5920" y="375"/>
              <a:ext cx="1" cy="335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39" name="Line 1291"/>
            <p:cNvSpPr>
              <a:spLocks noChangeShapeType="1"/>
            </p:cNvSpPr>
            <p:nvPr/>
          </p:nvSpPr>
          <p:spPr bwMode="auto">
            <a:xfrm>
              <a:off x="5616" y="421"/>
              <a:ext cx="345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0" name="Line 1292"/>
            <p:cNvSpPr>
              <a:spLocks noChangeShapeType="1"/>
            </p:cNvSpPr>
            <p:nvPr/>
          </p:nvSpPr>
          <p:spPr bwMode="auto">
            <a:xfrm>
              <a:off x="5335" y="1038"/>
              <a:ext cx="62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2941" name="Line 1293"/>
            <p:cNvSpPr>
              <a:spLocks noChangeShapeType="1"/>
            </p:cNvSpPr>
            <p:nvPr/>
          </p:nvSpPr>
          <p:spPr bwMode="auto">
            <a:xfrm>
              <a:off x="5335" y="421"/>
              <a:ext cx="16" cy="1"/>
            </a:xfrm>
            <a:prstGeom prst="line">
              <a:avLst/>
            </a:prstGeom>
            <a:noFill/>
            <a:ln w="36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52942" name="Line 1294"/>
          <p:cNvSpPr>
            <a:spLocks noChangeShapeType="1"/>
          </p:cNvSpPr>
          <p:nvPr/>
        </p:nvSpPr>
        <p:spPr bwMode="auto">
          <a:xfrm>
            <a:off x="858838" y="947738"/>
            <a:ext cx="8610600" cy="1587"/>
          </a:xfrm>
          <a:prstGeom prst="line">
            <a:avLst/>
          </a:prstGeom>
          <a:noFill/>
          <a:ln w="3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43" name="Line 1295"/>
          <p:cNvSpPr>
            <a:spLocks noChangeShapeType="1"/>
          </p:cNvSpPr>
          <p:nvPr/>
        </p:nvSpPr>
        <p:spPr bwMode="auto">
          <a:xfrm>
            <a:off x="858838" y="744538"/>
            <a:ext cx="8610600" cy="1587"/>
          </a:xfrm>
          <a:prstGeom prst="line">
            <a:avLst/>
          </a:prstGeom>
          <a:noFill/>
          <a:ln w="36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44" name="Line 1296"/>
          <p:cNvSpPr>
            <a:spLocks noChangeShapeType="1"/>
          </p:cNvSpPr>
          <p:nvPr/>
        </p:nvSpPr>
        <p:spPr bwMode="auto">
          <a:xfrm>
            <a:off x="858838" y="815975"/>
            <a:ext cx="8610600" cy="1588"/>
          </a:xfrm>
          <a:prstGeom prst="line">
            <a:avLst/>
          </a:prstGeom>
          <a:noFill/>
          <a:ln w="36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45" name="Rectangle 1297"/>
          <p:cNvSpPr>
            <a:spLocks noChangeArrowheads="1"/>
          </p:cNvSpPr>
          <p:nvPr/>
        </p:nvSpPr>
        <p:spPr bwMode="auto">
          <a:xfrm>
            <a:off x="106363" y="73025"/>
            <a:ext cx="10296525" cy="7199313"/>
          </a:xfrm>
          <a:prstGeom prst="rect">
            <a:avLst/>
          </a:prstGeom>
          <a:noFill/>
          <a:ln w="3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2946" name="Text Box 1298"/>
          <p:cNvSpPr txBox="1">
            <a:spLocks noChangeArrowheads="1"/>
          </p:cNvSpPr>
          <p:nvPr/>
        </p:nvSpPr>
        <p:spPr bwMode="auto">
          <a:xfrm>
            <a:off x="4138613" y="125413"/>
            <a:ext cx="88741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２８６</a:t>
            </a:r>
            <a:r>
              <a:rPr lang="en-US" altLang="ja-JP" sz="1000">
                <a:solidFill>
                  <a:srgbClr val="000000"/>
                </a:solidFill>
                <a:ea typeface="ＭＳ ゴシック" panose="020B0609070205080204" pitchFamily="49" charset="-128"/>
              </a:rPr>
              <a:t>×</a:t>
            </a:r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２００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947" name="Text Box 1299"/>
          <p:cNvSpPr txBox="1">
            <a:spLocks noChangeArrowheads="1"/>
          </p:cNvSpPr>
          <p:nvPr/>
        </p:nvSpPr>
        <p:spPr bwMode="auto">
          <a:xfrm>
            <a:off x="5048250" y="1258888"/>
            <a:ext cx="254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内張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948" name="Text Box 1300"/>
          <p:cNvSpPr txBox="1">
            <a:spLocks noChangeArrowheads="1"/>
          </p:cNvSpPr>
          <p:nvPr/>
        </p:nvSpPr>
        <p:spPr bwMode="auto">
          <a:xfrm>
            <a:off x="5048250" y="2324100"/>
            <a:ext cx="254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内張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949" name="Text Box 1301"/>
          <p:cNvSpPr txBox="1">
            <a:spLocks noChangeArrowheads="1"/>
          </p:cNvSpPr>
          <p:nvPr/>
        </p:nvSpPr>
        <p:spPr bwMode="auto">
          <a:xfrm>
            <a:off x="5030788" y="4503738"/>
            <a:ext cx="25241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内張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  <p:sp>
        <p:nvSpPr>
          <p:cNvPr id="1052950" name="Text Box 1302"/>
          <p:cNvSpPr txBox="1">
            <a:spLocks noChangeArrowheads="1"/>
          </p:cNvSpPr>
          <p:nvPr/>
        </p:nvSpPr>
        <p:spPr bwMode="auto">
          <a:xfrm>
            <a:off x="5030788" y="5570538"/>
            <a:ext cx="25241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1000">
                <a:solidFill>
                  <a:srgbClr val="000000"/>
                </a:solidFill>
                <a:ea typeface="ＭＳ ゴシック" panose="020B0609070205080204" pitchFamily="49" charset="-128"/>
              </a:rPr>
              <a:t>内張</a:t>
            </a:r>
            <a:endParaRPr lang="ja-JP" altLang="en-US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USTSYSTEM HANAKO">
  <a:themeElements>
    <a:clrScheme name="JUSTSYSTEM HANA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STSYSTEM HANAKO">
      <a:majorFont>
        <a:latin typeface="ＭＳ ゴシック"/>
        <a:ea typeface=""/>
        <a:cs typeface="Times New Roman"/>
      </a:majorFont>
      <a:minorFont>
        <a:latin typeface="ＭＳ ゴシック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JUSTSYSTEM HANA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2">
        <a:dk1>
          <a:srgbClr val="000000"/>
        </a:dk1>
        <a:lt1>
          <a:srgbClr val="FFFFFF"/>
        </a:lt1>
        <a:dk2>
          <a:srgbClr val="000000"/>
        </a:dk2>
        <a:lt2>
          <a:srgbClr val="60606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C:\_模型ﾎｰﾑﾍﾟｰｼﾞ\oha14\oha14b.jhd</Template>
  <TotalTime>0</TotalTime>
  <Pages>3</Pages>
  <Words>61</Words>
  <Application>Microsoft Office PowerPoint</Application>
  <PresentationFormat>ユーザー設定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ゴシック</vt:lpstr>
      <vt:lpstr>Times New Roman</vt:lpstr>
      <vt:lpstr>Nirmala UI Semilight</vt:lpstr>
      <vt:lpstr>JUSTSYSTEM HANAKO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ｵﾊ１４　図面ショート　型紙</dc:title>
  <dc:subject/>
  <dc:creator>＊＊＊</dc:creator>
  <cp:keywords/>
  <cp:lastModifiedBy>名嘉真徹</cp:lastModifiedBy>
  <cp:revision>184</cp:revision>
  <cp:lastPrinted>2020-09-06T04:40:55Z</cp:lastPrinted>
  <dcterms:created xsi:type="dcterms:W3CDTF">2021-07-16T02:15:58Z</dcterms:created>
  <dcterms:modified xsi:type="dcterms:W3CDTF">2021-07-16T02:45:11Z</dcterms:modified>
</cp:coreProperties>
</file>