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475913" cy="7343775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Nirmala UI Semilight" panose="020B0402040204020203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4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9688" y="1201738"/>
            <a:ext cx="7856537" cy="2557462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09688" y="3857625"/>
            <a:ext cx="7856537" cy="17732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613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654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97763" y="390525"/>
            <a:ext cx="2257425" cy="622458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390525"/>
            <a:ext cx="6624638" cy="6224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685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759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75" y="1830388"/>
            <a:ext cx="9036050" cy="30559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14375" y="4914900"/>
            <a:ext cx="9036050" cy="160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9797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0725" y="1954213"/>
            <a:ext cx="4440238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13363" y="1954213"/>
            <a:ext cx="4441825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8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90525"/>
            <a:ext cx="9034462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800225"/>
            <a:ext cx="4430712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22313" y="2682875"/>
            <a:ext cx="4430712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38" y="1800225"/>
            <a:ext cx="4452937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38" y="2682875"/>
            <a:ext cx="4452937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511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77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35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088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33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Nirmala UI Semilight" panose="020B0402040204020203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1563688" y="3138488"/>
            <a:ext cx="84042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892175" y="4757738"/>
            <a:ext cx="935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0310813" y="3317875"/>
            <a:ext cx="1587" cy="990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9596438" y="4308475"/>
            <a:ext cx="7143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9174163" y="4308475"/>
            <a:ext cx="314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909888" y="4308475"/>
            <a:ext cx="5881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2282825" y="4308475"/>
            <a:ext cx="314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563688" y="4308475"/>
            <a:ext cx="615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563688" y="3138488"/>
            <a:ext cx="1587" cy="11699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428038" y="2822575"/>
            <a:ext cx="158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6783388" y="2822575"/>
            <a:ext cx="158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5172075" y="2825750"/>
            <a:ext cx="1588" cy="420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5994400" y="2897188"/>
            <a:ext cx="1588" cy="241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8097838" y="2903538"/>
            <a:ext cx="652462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456363" y="2908300"/>
            <a:ext cx="652462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845050" y="2911475"/>
            <a:ext cx="652463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194175" y="3024188"/>
            <a:ext cx="30003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845175" y="3024188"/>
            <a:ext cx="298450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8859838" y="4516438"/>
            <a:ext cx="1587" cy="4556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030538" y="4214813"/>
            <a:ext cx="1587" cy="823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563688" y="3282950"/>
            <a:ext cx="87455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1563688" y="3303588"/>
            <a:ext cx="87471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9605963" y="430847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V="1">
            <a:off x="1563688" y="4038600"/>
            <a:ext cx="87471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3162300" y="3562350"/>
            <a:ext cx="671513" cy="287338"/>
            <a:chOff x="1992" y="2244"/>
            <a:chExt cx="423" cy="181"/>
          </a:xfrm>
        </p:grpSpPr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 rot="10799063">
              <a:off x="1992" y="2244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 rot="10799063">
              <a:off x="2369" y="2245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 rot="10799063">
              <a:off x="1992" y="2245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 rot="10799063">
              <a:off x="2369" y="2379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 rot="10799063">
              <a:off x="1992" y="2379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79" name="Group 31"/>
          <p:cNvGrpSpPr>
            <a:grpSpLocks/>
          </p:cNvGrpSpPr>
          <p:nvPr/>
        </p:nvGrpSpPr>
        <p:grpSpPr bwMode="auto">
          <a:xfrm>
            <a:off x="3983038" y="3562350"/>
            <a:ext cx="671512" cy="287338"/>
            <a:chOff x="2509" y="2244"/>
            <a:chExt cx="423" cy="181"/>
          </a:xfrm>
        </p:grpSpPr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 rot="10799063">
              <a:off x="2509" y="2244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 rot="10799063">
              <a:off x="2887" y="2245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 rot="10799063">
              <a:off x="2510" y="2245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 rot="10799063">
              <a:off x="2887" y="2379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 rot="10799063">
              <a:off x="2510" y="2379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85" name="Group 37"/>
          <p:cNvGrpSpPr>
            <a:grpSpLocks/>
          </p:cNvGrpSpPr>
          <p:nvPr/>
        </p:nvGrpSpPr>
        <p:grpSpPr bwMode="auto">
          <a:xfrm>
            <a:off x="4805363" y="3560763"/>
            <a:ext cx="671512" cy="287337"/>
            <a:chOff x="3027" y="2243"/>
            <a:chExt cx="423" cy="181"/>
          </a:xfrm>
        </p:grpSpPr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 rot="10799063">
              <a:off x="3027" y="2243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 rot="10799063">
              <a:off x="3404" y="2244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 rot="10799063">
              <a:off x="3027" y="2244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 rot="10799063">
              <a:off x="3404" y="2378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 rot="10799063">
              <a:off x="3027" y="2378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91" name="Group 43"/>
          <p:cNvGrpSpPr>
            <a:grpSpLocks/>
          </p:cNvGrpSpPr>
          <p:nvPr/>
        </p:nvGrpSpPr>
        <p:grpSpPr bwMode="auto">
          <a:xfrm>
            <a:off x="5627688" y="3560763"/>
            <a:ext cx="671512" cy="287337"/>
            <a:chOff x="3545" y="2243"/>
            <a:chExt cx="423" cy="181"/>
          </a:xfrm>
        </p:grpSpPr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 rot="10799063">
              <a:off x="3545" y="2243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 rot="10799063">
              <a:off x="3923" y="2244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 rot="10799063">
              <a:off x="3546" y="2244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 rot="10799063">
              <a:off x="3923" y="2378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 rot="10799063">
              <a:off x="3546" y="2378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6450013" y="3562350"/>
            <a:ext cx="671512" cy="285750"/>
            <a:chOff x="4063" y="2244"/>
            <a:chExt cx="423" cy="180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 rot="10799063">
              <a:off x="4063" y="2244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 rot="10799063">
              <a:off x="4440" y="2244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 rot="10799063">
              <a:off x="4063" y="2244"/>
              <a:ext cx="46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 rot="10799063">
              <a:off x="4440" y="2379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 rot="10799063">
              <a:off x="4063" y="2379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7273925" y="3562350"/>
            <a:ext cx="671513" cy="285750"/>
            <a:chOff x="4582" y="2244"/>
            <a:chExt cx="423" cy="180"/>
          </a:xfrm>
        </p:grpSpPr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 rot="10799063">
              <a:off x="4582" y="2244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 rot="10799063">
              <a:off x="4960" y="2244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 rot="10799063">
              <a:off x="4583" y="2244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 rot="10799063">
              <a:off x="4960" y="2379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 rot="10799063">
              <a:off x="4583" y="2379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09" name="Rectangle 61"/>
          <p:cNvSpPr>
            <a:spLocks noChangeArrowheads="1"/>
          </p:cNvSpPr>
          <p:nvPr/>
        </p:nvSpPr>
        <p:spPr bwMode="auto">
          <a:xfrm rot="10799063">
            <a:off x="8093075" y="3560763"/>
            <a:ext cx="669925" cy="2857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 rot="10799063">
            <a:off x="8691563" y="3562350"/>
            <a:ext cx="73025" cy="714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 rot="10799063">
            <a:off x="8093075" y="3562350"/>
            <a:ext cx="73025" cy="714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 rot="10799063">
            <a:off x="8691563" y="3775075"/>
            <a:ext cx="73025" cy="73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 rot="10799063">
            <a:off x="8093075" y="3775075"/>
            <a:ext cx="73025" cy="73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>
            <a:off x="1563688" y="3311525"/>
            <a:ext cx="1587" cy="996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15" name="Group 67"/>
          <p:cNvGrpSpPr>
            <a:grpSpLocks/>
          </p:cNvGrpSpPr>
          <p:nvPr/>
        </p:nvGrpSpPr>
        <p:grpSpPr bwMode="auto">
          <a:xfrm>
            <a:off x="2362200" y="4360863"/>
            <a:ext cx="1327150" cy="398462"/>
            <a:chOff x="1488" y="2747"/>
            <a:chExt cx="836" cy="251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1574" y="2800"/>
              <a:ext cx="5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Oval 69"/>
            <p:cNvSpPr>
              <a:spLocks noChangeArrowheads="1"/>
            </p:cNvSpPr>
            <p:nvPr/>
          </p:nvSpPr>
          <p:spPr bwMode="auto">
            <a:xfrm>
              <a:off x="1488" y="2759"/>
              <a:ext cx="239" cy="239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Oval 70"/>
            <p:cNvSpPr>
              <a:spLocks noChangeArrowheads="1"/>
            </p:cNvSpPr>
            <p:nvPr/>
          </p:nvSpPr>
          <p:spPr bwMode="auto">
            <a:xfrm>
              <a:off x="2086" y="2759"/>
              <a:ext cx="238" cy="239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Freeform 71"/>
            <p:cNvSpPr>
              <a:spLocks noChangeArrowheads="1"/>
            </p:cNvSpPr>
            <p:nvPr/>
          </p:nvSpPr>
          <p:spPr bwMode="auto">
            <a:xfrm>
              <a:off x="1509" y="2800"/>
              <a:ext cx="195" cy="154"/>
            </a:xfrm>
            <a:custGeom>
              <a:avLst/>
              <a:gdLst>
                <a:gd name="T0" fmla="*/ 21600 w 21600"/>
                <a:gd name="T1" fmla="*/ 7094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0 w 21600"/>
                <a:gd name="T7" fmla="*/ 0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7094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Freeform 72"/>
            <p:cNvSpPr>
              <a:spLocks noChangeArrowheads="1"/>
            </p:cNvSpPr>
            <p:nvPr/>
          </p:nvSpPr>
          <p:spPr bwMode="auto">
            <a:xfrm>
              <a:off x="2107" y="2800"/>
              <a:ext cx="194" cy="15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0 w 21600"/>
                <a:gd name="T9" fmla="*/ 70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7094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Line 73"/>
            <p:cNvSpPr>
              <a:spLocks noChangeShapeType="1"/>
            </p:cNvSpPr>
            <p:nvPr/>
          </p:nvSpPr>
          <p:spPr bwMode="auto">
            <a:xfrm>
              <a:off x="1704" y="2851"/>
              <a:ext cx="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Line 74"/>
            <p:cNvSpPr>
              <a:spLocks noChangeShapeType="1"/>
            </p:cNvSpPr>
            <p:nvPr/>
          </p:nvSpPr>
          <p:spPr bwMode="auto">
            <a:xfrm>
              <a:off x="2009" y="2851"/>
              <a:ext cx="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Line 75"/>
            <p:cNvSpPr>
              <a:spLocks noChangeShapeType="1"/>
            </p:cNvSpPr>
            <p:nvPr/>
          </p:nvSpPr>
          <p:spPr bwMode="auto">
            <a:xfrm>
              <a:off x="1802" y="2851"/>
              <a:ext cx="1" cy="10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Line 76"/>
            <p:cNvSpPr>
              <a:spLocks noChangeShapeType="1"/>
            </p:cNvSpPr>
            <p:nvPr/>
          </p:nvSpPr>
          <p:spPr bwMode="auto">
            <a:xfrm>
              <a:off x="2009" y="2851"/>
              <a:ext cx="1" cy="10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1850" y="2747"/>
              <a:ext cx="110" cy="5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Line 78"/>
            <p:cNvSpPr>
              <a:spLocks noChangeShapeType="1"/>
            </p:cNvSpPr>
            <p:nvPr/>
          </p:nvSpPr>
          <p:spPr bwMode="auto">
            <a:xfrm>
              <a:off x="1802" y="2954"/>
              <a:ext cx="20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27" name="Group 79"/>
          <p:cNvGrpSpPr>
            <a:grpSpLocks/>
          </p:cNvGrpSpPr>
          <p:nvPr/>
        </p:nvGrpSpPr>
        <p:grpSpPr bwMode="auto">
          <a:xfrm>
            <a:off x="8189913" y="4359275"/>
            <a:ext cx="1327150" cy="396875"/>
            <a:chOff x="5159" y="2746"/>
            <a:chExt cx="836" cy="250"/>
          </a:xfrm>
        </p:grpSpPr>
        <p:sp>
          <p:nvSpPr>
            <p:cNvPr id="2128" name="Oval 80"/>
            <p:cNvSpPr>
              <a:spLocks noChangeArrowheads="1"/>
            </p:cNvSpPr>
            <p:nvPr/>
          </p:nvSpPr>
          <p:spPr bwMode="auto">
            <a:xfrm>
              <a:off x="5159" y="2758"/>
              <a:ext cx="239" cy="238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Oval 81"/>
            <p:cNvSpPr>
              <a:spLocks noChangeArrowheads="1"/>
            </p:cNvSpPr>
            <p:nvPr/>
          </p:nvSpPr>
          <p:spPr bwMode="auto">
            <a:xfrm>
              <a:off x="5757" y="2758"/>
              <a:ext cx="238" cy="238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Freeform 82"/>
            <p:cNvSpPr>
              <a:spLocks noChangeArrowheads="1"/>
            </p:cNvSpPr>
            <p:nvPr/>
          </p:nvSpPr>
          <p:spPr bwMode="auto">
            <a:xfrm>
              <a:off x="5180" y="2798"/>
              <a:ext cx="194" cy="154"/>
            </a:xfrm>
            <a:custGeom>
              <a:avLst/>
              <a:gdLst>
                <a:gd name="T0" fmla="*/ 21600 w 21600"/>
                <a:gd name="T1" fmla="*/ 7094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0 w 21600"/>
                <a:gd name="T7" fmla="*/ 0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7094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Freeform 83"/>
            <p:cNvSpPr>
              <a:spLocks noChangeArrowheads="1"/>
            </p:cNvSpPr>
            <p:nvPr/>
          </p:nvSpPr>
          <p:spPr bwMode="auto">
            <a:xfrm>
              <a:off x="5778" y="2798"/>
              <a:ext cx="194" cy="15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0 w 21600"/>
                <a:gd name="T9" fmla="*/ 70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7094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Line 84"/>
            <p:cNvSpPr>
              <a:spLocks noChangeShapeType="1"/>
            </p:cNvSpPr>
            <p:nvPr/>
          </p:nvSpPr>
          <p:spPr bwMode="auto">
            <a:xfrm>
              <a:off x="5245" y="2798"/>
              <a:ext cx="59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Line 85"/>
            <p:cNvSpPr>
              <a:spLocks noChangeShapeType="1"/>
            </p:cNvSpPr>
            <p:nvPr/>
          </p:nvSpPr>
          <p:spPr bwMode="auto">
            <a:xfrm>
              <a:off x="5374" y="2849"/>
              <a:ext cx="9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Line 86"/>
            <p:cNvSpPr>
              <a:spLocks noChangeShapeType="1"/>
            </p:cNvSpPr>
            <p:nvPr/>
          </p:nvSpPr>
          <p:spPr bwMode="auto">
            <a:xfrm>
              <a:off x="5679" y="2849"/>
              <a:ext cx="9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Line 87"/>
            <p:cNvSpPr>
              <a:spLocks noChangeShapeType="1"/>
            </p:cNvSpPr>
            <p:nvPr/>
          </p:nvSpPr>
          <p:spPr bwMode="auto">
            <a:xfrm>
              <a:off x="5473" y="2849"/>
              <a:ext cx="1" cy="10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Line 88"/>
            <p:cNvSpPr>
              <a:spLocks noChangeShapeType="1"/>
            </p:cNvSpPr>
            <p:nvPr/>
          </p:nvSpPr>
          <p:spPr bwMode="auto">
            <a:xfrm>
              <a:off x="5679" y="2849"/>
              <a:ext cx="1" cy="10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Rectangle 89"/>
            <p:cNvSpPr>
              <a:spLocks noChangeArrowheads="1"/>
            </p:cNvSpPr>
            <p:nvPr/>
          </p:nvSpPr>
          <p:spPr bwMode="auto">
            <a:xfrm>
              <a:off x="5521" y="2746"/>
              <a:ext cx="110" cy="5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Line 90"/>
            <p:cNvSpPr>
              <a:spLocks noChangeShapeType="1"/>
            </p:cNvSpPr>
            <p:nvPr/>
          </p:nvSpPr>
          <p:spPr bwMode="auto">
            <a:xfrm>
              <a:off x="5473" y="2952"/>
              <a:ext cx="20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39" name="Freeform 91"/>
          <p:cNvSpPr>
            <a:spLocks noChangeArrowheads="1"/>
          </p:cNvSpPr>
          <p:nvPr/>
        </p:nvSpPr>
        <p:spPr bwMode="auto">
          <a:xfrm>
            <a:off x="9967913" y="3138488"/>
            <a:ext cx="342900" cy="179387"/>
          </a:xfrm>
          <a:custGeom>
            <a:avLst/>
            <a:gdLst>
              <a:gd name="T0" fmla="*/ 0 w 21600"/>
              <a:gd name="T1" fmla="*/ 0 h 21600"/>
              <a:gd name="T2" fmla="*/ 5711 w 21600"/>
              <a:gd name="T3" fmla="*/ 543 h 21600"/>
              <a:gd name="T4" fmla="*/ 9330 w 21600"/>
              <a:gd name="T5" fmla="*/ 868 h 21600"/>
              <a:gd name="T6" fmla="*/ 12101 w 21600"/>
              <a:gd name="T7" fmla="*/ 1628 h 21600"/>
              <a:gd name="T8" fmla="*/ 13740 w 21600"/>
              <a:gd name="T9" fmla="*/ 2171 h 21600"/>
              <a:gd name="T10" fmla="*/ 15776 w 21600"/>
              <a:gd name="T11" fmla="*/ 3908 h 21600"/>
              <a:gd name="T12" fmla="*/ 17076 w 21600"/>
              <a:gd name="T13" fmla="*/ 5319 h 21600"/>
              <a:gd name="T14" fmla="*/ 18377 w 21600"/>
              <a:gd name="T15" fmla="*/ 7272 h 21600"/>
              <a:gd name="T16" fmla="*/ 19282 w 21600"/>
              <a:gd name="T17" fmla="*/ 8683 h 21600"/>
              <a:gd name="T18" fmla="*/ 20017 w 21600"/>
              <a:gd name="T19" fmla="*/ 10094 h 21600"/>
              <a:gd name="T20" fmla="*/ 20582 w 21600"/>
              <a:gd name="T21" fmla="*/ 12265 h 21600"/>
              <a:gd name="T22" fmla="*/ 21148 w 21600"/>
              <a:gd name="T23" fmla="*/ 14545 h 21600"/>
              <a:gd name="T24" fmla="*/ 21487 w 21600"/>
              <a:gd name="T25" fmla="*/ 17910 h 21600"/>
              <a:gd name="T26" fmla="*/ 21600 w 21600"/>
              <a:gd name="T2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5711" y="543"/>
                </a:lnTo>
                <a:lnTo>
                  <a:pt x="9330" y="868"/>
                </a:lnTo>
                <a:lnTo>
                  <a:pt x="12101" y="1628"/>
                </a:lnTo>
                <a:lnTo>
                  <a:pt x="13740" y="2171"/>
                </a:lnTo>
                <a:lnTo>
                  <a:pt x="15776" y="3908"/>
                </a:lnTo>
                <a:lnTo>
                  <a:pt x="17076" y="5319"/>
                </a:lnTo>
                <a:lnTo>
                  <a:pt x="18377" y="7272"/>
                </a:lnTo>
                <a:lnTo>
                  <a:pt x="19282" y="8683"/>
                </a:lnTo>
                <a:lnTo>
                  <a:pt x="20017" y="10094"/>
                </a:lnTo>
                <a:lnTo>
                  <a:pt x="20582" y="12265"/>
                </a:lnTo>
                <a:lnTo>
                  <a:pt x="21148" y="14545"/>
                </a:lnTo>
                <a:lnTo>
                  <a:pt x="21487" y="17910"/>
                </a:lnTo>
                <a:lnTo>
                  <a:pt x="2160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40" name="Group 92"/>
          <p:cNvGrpSpPr>
            <a:grpSpLocks/>
          </p:cNvGrpSpPr>
          <p:nvPr/>
        </p:nvGrpSpPr>
        <p:grpSpPr bwMode="auto">
          <a:xfrm>
            <a:off x="9812338" y="3473450"/>
            <a:ext cx="239712" cy="341313"/>
            <a:chOff x="6181" y="2188"/>
            <a:chExt cx="151" cy="215"/>
          </a:xfrm>
        </p:grpSpPr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6181" y="2188"/>
              <a:ext cx="151" cy="21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 rot="10799063">
              <a:off x="6181" y="2188"/>
              <a:ext cx="34" cy="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Rectangle 95"/>
            <p:cNvSpPr>
              <a:spLocks noChangeArrowheads="1"/>
            </p:cNvSpPr>
            <p:nvPr/>
          </p:nvSpPr>
          <p:spPr bwMode="auto">
            <a:xfrm rot="10799063">
              <a:off x="6298" y="2188"/>
              <a:ext cx="34" cy="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Rectangle 96"/>
            <p:cNvSpPr>
              <a:spLocks noChangeArrowheads="1"/>
            </p:cNvSpPr>
            <p:nvPr/>
          </p:nvSpPr>
          <p:spPr bwMode="auto">
            <a:xfrm rot="10799063">
              <a:off x="6181" y="2369"/>
              <a:ext cx="34" cy="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 rot="10799063">
              <a:off x="6298" y="2369"/>
              <a:ext cx="34" cy="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46" name="Line 98"/>
          <p:cNvSpPr>
            <a:spLocks noChangeShapeType="1"/>
          </p:cNvSpPr>
          <p:nvPr/>
        </p:nvSpPr>
        <p:spPr bwMode="auto">
          <a:xfrm>
            <a:off x="8415338" y="1414463"/>
            <a:ext cx="1587" cy="160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>
            <a:off x="6989763" y="1414463"/>
            <a:ext cx="1587" cy="155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>
            <a:off x="5572125" y="1414463"/>
            <a:ext cx="1588" cy="155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>
            <a:off x="4152900" y="1414463"/>
            <a:ext cx="1588" cy="155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>
            <a:off x="3449638" y="971550"/>
            <a:ext cx="1587" cy="2492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" name="Line 103"/>
          <p:cNvSpPr>
            <a:spLocks noChangeShapeType="1"/>
          </p:cNvSpPr>
          <p:nvPr/>
        </p:nvSpPr>
        <p:spPr bwMode="auto">
          <a:xfrm>
            <a:off x="2733675" y="1414463"/>
            <a:ext cx="1588" cy="155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" name="Line 104"/>
          <p:cNvSpPr>
            <a:spLocks noChangeShapeType="1"/>
          </p:cNvSpPr>
          <p:nvPr/>
        </p:nvSpPr>
        <p:spPr bwMode="auto">
          <a:xfrm>
            <a:off x="7707313" y="942975"/>
            <a:ext cx="1587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>
            <a:off x="6284913" y="942975"/>
            <a:ext cx="1587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" name="Line 106"/>
          <p:cNvSpPr>
            <a:spLocks noChangeShapeType="1"/>
          </p:cNvSpPr>
          <p:nvPr/>
        </p:nvSpPr>
        <p:spPr bwMode="auto">
          <a:xfrm>
            <a:off x="7494588" y="1084263"/>
            <a:ext cx="4143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6075363" y="1084263"/>
            <a:ext cx="420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>
            <a:off x="3259138" y="1084263"/>
            <a:ext cx="390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7562850" y="993775"/>
            <a:ext cx="282575" cy="190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6143625" y="993775"/>
            <a:ext cx="280988" cy="190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3308350" y="993775"/>
            <a:ext cx="280988" cy="190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0" name="Line 112"/>
          <p:cNvSpPr>
            <a:spLocks noChangeShapeType="1"/>
          </p:cNvSpPr>
          <p:nvPr/>
        </p:nvSpPr>
        <p:spPr bwMode="auto">
          <a:xfrm>
            <a:off x="3449638" y="1784350"/>
            <a:ext cx="1587" cy="247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1" name="Line 113"/>
          <p:cNvSpPr>
            <a:spLocks noChangeShapeType="1"/>
          </p:cNvSpPr>
          <p:nvPr/>
        </p:nvSpPr>
        <p:spPr bwMode="auto">
          <a:xfrm>
            <a:off x="7707313" y="1755775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6284913" y="1755775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>
            <a:off x="7494588" y="1895475"/>
            <a:ext cx="4143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4" name="Line 116"/>
          <p:cNvSpPr>
            <a:spLocks noChangeShapeType="1"/>
          </p:cNvSpPr>
          <p:nvPr/>
        </p:nvSpPr>
        <p:spPr bwMode="auto">
          <a:xfrm>
            <a:off x="6075363" y="1895475"/>
            <a:ext cx="420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5" name="Line 117"/>
          <p:cNvSpPr>
            <a:spLocks noChangeShapeType="1"/>
          </p:cNvSpPr>
          <p:nvPr/>
        </p:nvSpPr>
        <p:spPr bwMode="auto">
          <a:xfrm>
            <a:off x="3259138" y="1895475"/>
            <a:ext cx="390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7562850" y="1806575"/>
            <a:ext cx="282575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6143625" y="1806575"/>
            <a:ext cx="280988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3308350" y="1806575"/>
            <a:ext cx="280988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9" name="Line 121"/>
          <p:cNvSpPr>
            <a:spLocks noChangeShapeType="1"/>
          </p:cNvSpPr>
          <p:nvPr/>
        </p:nvSpPr>
        <p:spPr bwMode="auto">
          <a:xfrm>
            <a:off x="1562100" y="846138"/>
            <a:ext cx="1588" cy="1303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>
            <a:off x="3527425" y="2825750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3200400" y="2911475"/>
            <a:ext cx="652463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2" name="Line 124"/>
          <p:cNvSpPr>
            <a:spLocks noChangeShapeType="1"/>
          </p:cNvSpPr>
          <p:nvPr/>
        </p:nvSpPr>
        <p:spPr bwMode="auto">
          <a:xfrm>
            <a:off x="7605713" y="2897188"/>
            <a:ext cx="1587" cy="241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7454900" y="3024188"/>
            <a:ext cx="30003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74" name="Group 126"/>
          <p:cNvGrpSpPr>
            <a:grpSpLocks/>
          </p:cNvGrpSpPr>
          <p:nvPr/>
        </p:nvGrpSpPr>
        <p:grpSpPr bwMode="auto">
          <a:xfrm>
            <a:off x="8791575" y="4308475"/>
            <a:ext cx="198438" cy="212725"/>
            <a:chOff x="5538" y="2714"/>
            <a:chExt cx="125" cy="134"/>
          </a:xfrm>
        </p:grpSpPr>
        <p:sp>
          <p:nvSpPr>
            <p:cNvPr id="2175" name="Line 127"/>
            <p:cNvSpPr>
              <a:spLocks noChangeShapeType="1"/>
            </p:cNvSpPr>
            <p:nvPr/>
          </p:nvSpPr>
          <p:spPr bwMode="auto">
            <a:xfrm>
              <a:off x="5538" y="2714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6" name="Line 128"/>
            <p:cNvSpPr>
              <a:spLocks noChangeShapeType="1"/>
            </p:cNvSpPr>
            <p:nvPr/>
          </p:nvSpPr>
          <p:spPr bwMode="auto">
            <a:xfrm>
              <a:off x="5570" y="274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7" name="Line 129"/>
            <p:cNvSpPr>
              <a:spLocks noChangeShapeType="1"/>
            </p:cNvSpPr>
            <p:nvPr/>
          </p:nvSpPr>
          <p:spPr bwMode="auto">
            <a:xfrm>
              <a:off x="5601" y="278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8" name="Line 130"/>
            <p:cNvSpPr>
              <a:spLocks noChangeShapeType="1"/>
            </p:cNvSpPr>
            <p:nvPr/>
          </p:nvSpPr>
          <p:spPr bwMode="auto">
            <a:xfrm>
              <a:off x="5632" y="281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79" name="Group 131"/>
          <p:cNvGrpSpPr>
            <a:grpSpLocks/>
          </p:cNvGrpSpPr>
          <p:nvPr/>
        </p:nvGrpSpPr>
        <p:grpSpPr bwMode="auto">
          <a:xfrm>
            <a:off x="9232900" y="3363913"/>
            <a:ext cx="312738" cy="944562"/>
            <a:chOff x="5816" y="2119"/>
            <a:chExt cx="197" cy="595"/>
          </a:xfrm>
        </p:grpSpPr>
        <p:sp>
          <p:nvSpPr>
            <p:cNvPr id="2180" name="Rectangle 132"/>
            <p:cNvSpPr>
              <a:spLocks noChangeArrowheads="1"/>
            </p:cNvSpPr>
            <p:nvPr/>
          </p:nvSpPr>
          <p:spPr bwMode="auto">
            <a:xfrm rot="10799063">
              <a:off x="5968" y="2119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Rectangle 133"/>
            <p:cNvSpPr>
              <a:spLocks noChangeArrowheads="1"/>
            </p:cNvSpPr>
            <p:nvPr/>
          </p:nvSpPr>
          <p:spPr bwMode="auto">
            <a:xfrm>
              <a:off x="5816" y="2119"/>
              <a:ext cx="197" cy="59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2" name="Rectangle 134"/>
            <p:cNvSpPr>
              <a:spLocks noChangeArrowheads="1"/>
            </p:cNvSpPr>
            <p:nvPr/>
          </p:nvSpPr>
          <p:spPr bwMode="auto">
            <a:xfrm rot="10799063">
              <a:off x="5816" y="2119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5860" y="2163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84" name="Group 136"/>
          <p:cNvGrpSpPr>
            <a:grpSpLocks/>
          </p:cNvGrpSpPr>
          <p:nvPr/>
        </p:nvGrpSpPr>
        <p:grpSpPr bwMode="auto">
          <a:xfrm>
            <a:off x="9604375" y="4149725"/>
            <a:ext cx="198438" cy="211138"/>
            <a:chOff x="6050" y="2614"/>
            <a:chExt cx="125" cy="133"/>
          </a:xfrm>
        </p:grpSpPr>
        <p:sp>
          <p:nvSpPr>
            <p:cNvPr id="2185" name="Line 137"/>
            <p:cNvSpPr>
              <a:spLocks noChangeShapeType="1"/>
            </p:cNvSpPr>
            <p:nvPr/>
          </p:nvSpPr>
          <p:spPr bwMode="auto">
            <a:xfrm flipV="1">
              <a:off x="6144" y="261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Line 138"/>
            <p:cNvSpPr>
              <a:spLocks noChangeShapeType="1"/>
            </p:cNvSpPr>
            <p:nvPr/>
          </p:nvSpPr>
          <p:spPr bwMode="auto">
            <a:xfrm flipV="1">
              <a:off x="6113" y="264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Line 139"/>
            <p:cNvSpPr>
              <a:spLocks noChangeShapeType="1"/>
            </p:cNvSpPr>
            <p:nvPr/>
          </p:nvSpPr>
          <p:spPr bwMode="auto">
            <a:xfrm flipV="1">
              <a:off x="6081" y="2680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Line 140"/>
            <p:cNvSpPr>
              <a:spLocks noChangeShapeType="1"/>
            </p:cNvSpPr>
            <p:nvPr/>
          </p:nvSpPr>
          <p:spPr bwMode="auto">
            <a:xfrm flipV="1">
              <a:off x="6050" y="271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8824913" y="4344988"/>
            <a:ext cx="7953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0" name="Line 142"/>
          <p:cNvSpPr>
            <a:spLocks noChangeShapeType="1"/>
          </p:cNvSpPr>
          <p:nvPr/>
        </p:nvSpPr>
        <p:spPr bwMode="auto">
          <a:xfrm>
            <a:off x="1563688" y="3138488"/>
            <a:ext cx="1587" cy="11699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1" name="Line 143"/>
          <p:cNvSpPr>
            <a:spLocks noChangeShapeType="1"/>
          </p:cNvSpPr>
          <p:nvPr/>
        </p:nvSpPr>
        <p:spPr bwMode="auto">
          <a:xfrm>
            <a:off x="2909888" y="4308475"/>
            <a:ext cx="809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1717675" y="3400425"/>
            <a:ext cx="287338" cy="96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 rot="10799063">
            <a:off x="1711325" y="3551238"/>
            <a:ext cx="293688" cy="1016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 rot="10799063">
            <a:off x="1968500" y="3551238"/>
            <a:ext cx="36513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 rot="10799063">
            <a:off x="1970088" y="3616325"/>
            <a:ext cx="33337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 rot="10799063">
            <a:off x="1712913" y="3616325"/>
            <a:ext cx="36512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 rot="10799063">
            <a:off x="1712913" y="3551238"/>
            <a:ext cx="36512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8" name="Line 150"/>
          <p:cNvSpPr>
            <a:spLocks noChangeShapeType="1"/>
          </p:cNvSpPr>
          <p:nvPr/>
        </p:nvSpPr>
        <p:spPr bwMode="auto">
          <a:xfrm>
            <a:off x="2179638" y="4308475"/>
            <a:ext cx="523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 rot="10799063">
            <a:off x="2525713" y="3363913"/>
            <a:ext cx="71437" cy="73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0" name="Rectangle 152"/>
          <p:cNvSpPr>
            <a:spLocks noChangeArrowheads="1"/>
          </p:cNvSpPr>
          <p:nvPr/>
        </p:nvSpPr>
        <p:spPr bwMode="auto">
          <a:xfrm>
            <a:off x="2282825" y="3363913"/>
            <a:ext cx="314325" cy="94456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 rot="10799063">
            <a:off x="2282825" y="3363913"/>
            <a:ext cx="73025" cy="73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202" name="Group 154"/>
          <p:cNvGrpSpPr>
            <a:grpSpLocks/>
          </p:cNvGrpSpPr>
          <p:nvPr/>
        </p:nvGrpSpPr>
        <p:grpSpPr bwMode="auto">
          <a:xfrm>
            <a:off x="2670175" y="4308475"/>
            <a:ext cx="239713" cy="222250"/>
            <a:chOff x="1682" y="2714"/>
            <a:chExt cx="151" cy="140"/>
          </a:xfrm>
        </p:grpSpPr>
        <p:sp>
          <p:nvSpPr>
            <p:cNvPr id="2203" name="Line 155"/>
            <p:cNvSpPr>
              <a:spLocks noChangeShapeType="1"/>
            </p:cNvSpPr>
            <p:nvPr/>
          </p:nvSpPr>
          <p:spPr bwMode="auto">
            <a:xfrm flipV="1">
              <a:off x="1795" y="271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Line 156"/>
            <p:cNvSpPr>
              <a:spLocks noChangeShapeType="1"/>
            </p:cNvSpPr>
            <p:nvPr/>
          </p:nvSpPr>
          <p:spPr bwMode="auto">
            <a:xfrm flipV="1">
              <a:off x="1757" y="274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Line 157"/>
            <p:cNvSpPr>
              <a:spLocks noChangeShapeType="1"/>
            </p:cNvSpPr>
            <p:nvPr/>
          </p:nvSpPr>
          <p:spPr bwMode="auto">
            <a:xfrm flipV="1">
              <a:off x="1719" y="278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Line 158"/>
            <p:cNvSpPr>
              <a:spLocks noChangeShapeType="1"/>
            </p:cNvSpPr>
            <p:nvPr/>
          </p:nvSpPr>
          <p:spPr bwMode="auto">
            <a:xfrm flipV="1">
              <a:off x="1682" y="2819"/>
              <a:ext cx="37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207" name="Rectangle 159"/>
          <p:cNvSpPr>
            <a:spLocks noChangeArrowheads="1"/>
          </p:cNvSpPr>
          <p:nvPr/>
        </p:nvSpPr>
        <p:spPr bwMode="auto">
          <a:xfrm>
            <a:off x="2354263" y="3433763"/>
            <a:ext cx="173037" cy="352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8" name="Line 160"/>
          <p:cNvSpPr>
            <a:spLocks noChangeShapeType="1"/>
          </p:cNvSpPr>
          <p:nvPr/>
        </p:nvSpPr>
        <p:spPr bwMode="auto">
          <a:xfrm>
            <a:off x="2212975" y="4344988"/>
            <a:ext cx="6937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9" name="Line 161"/>
          <p:cNvSpPr>
            <a:spLocks noChangeShapeType="1"/>
          </p:cNvSpPr>
          <p:nvPr/>
        </p:nvSpPr>
        <p:spPr bwMode="auto">
          <a:xfrm>
            <a:off x="1562100" y="2149475"/>
            <a:ext cx="86185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0" name="Line 162"/>
          <p:cNvSpPr>
            <a:spLocks noChangeShapeType="1"/>
          </p:cNvSpPr>
          <p:nvPr/>
        </p:nvSpPr>
        <p:spPr bwMode="auto">
          <a:xfrm>
            <a:off x="1562100" y="846138"/>
            <a:ext cx="8618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1" name="Line 163"/>
          <p:cNvSpPr>
            <a:spLocks noChangeShapeType="1"/>
          </p:cNvSpPr>
          <p:nvPr/>
        </p:nvSpPr>
        <p:spPr bwMode="auto">
          <a:xfrm>
            <a:off x="10310813" y="1287463"/>
            <a:ext cx="1587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2" name="Line 164"/>
          <p:cNvSpPr>
            <a:spLocks noChangeShapeType="1"/>
          </p:cNvSpPr>
          <p:nvPr/>
        </p:nvSpPr>
        <p:spPr bwMode="auto">
          <a:xfrm>
            <a:off x="10113963" y="1287463"/>
            <a:ext cx="196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3" name="Line 165"/>
          <p:cNvSpPr>
            <a:spLocks noChangeShapeType="1"/>
          </p:cNvSpPr>
          <p:nvPr/>
        </p:nvSpPr>
        <p:spPr bwMode="auto">
          <a:xfrm>
            <a:off x="10167938" y="804863"/>
            <a:ext cx="155575" cy="527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4" name="Freeform 166"/>
          <p:cNvSpPr>
            <a:spLocks noChangeArrowheads="1"/>
          </p:cNvSpPr>
          <p:nvPr/>
        </p:nvSpPr>
        <p:spPr bwMode="auto">
          <a:xfrm>
            <a:off x="10118725" y="846138"/>
            <a:ext cx="76200" cy="52387"/>
          </a:xfrm>
          <a:custGeom>
            <a:avLst/>
            <a:gdLst>
              <a:gd name="T0" fmla="*/ 0 w 21600"/>
              <a:gd name="T1" fmla="*/ 0 h 21600"/>
              <a:gd name="T2" fmla="*/ 10927 w 21600"/>
              <a:gd name="T3" fmla="*/ 4097 h 21600"/>
              <a:gd name="T4" fmla="*/ 16009 w 21600"/>
              <a:gd name="T5" fmla="*/ 8566 h 21600"/>
              <a:gd name="T6" fmla="*/ 18551 w 21600"/>
              <a:gd name="T7" fmla="*/ 13034 h 21600"/>
              <a:gd name="T8" fmla="*/ 21600 w 21600"/>
              <a:gd name="T9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3812" y="1117"/>
                  <a:pt x="7369" y="2234"/>
                  <a:pt x="10927" y="4097"/>
                </a:cubicBezTo>
                <a:cubicBezTo>
                  <a:pt x="12706" y="5214"/>
                  <a:pt x="14485" y="6703"/>
                  <a:pt x="16009" y="8566"/>
                </a:cubicBezTo>
                <a:cubicBezTo>
                  <a:pt x="17026" y="9683"/>
                  <a:pt x="17788" y="11545"/>
                  <a:pt x="18551" y="13034"/>
                </a:cubicBezTo>
                <a:cubicBezTo>
                  <a:pt x="19821" y="15641"/>
                  <a:pt x="20838" y="18621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5" name="Line 167"/>
          <p:cNvSpPr>
            <a:spLocks noChangeShapeType="1"/>
          </p:cNvSpPr>
          <p:nvPr/>
        </p:nvSpPr>
        <p:spPr bwMode="auto">
          <a:xfrm>
            <a:off x="1562100" y="1497013"/>
            <a:ext cx="8748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6" name="Line 168"/>
          <p:cNvSpPr>
            <a:spLocks noChangeShapeType="1"/>
          </p:cNvSpPr>
          <p:nvPr/>
        </p:nvSpPr>
        <p:spPr bwMode="auto">
          <a:xfrm>
            <a:off x="10113963" y="1706563"/>
            <a:ext cx="196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7" name="Line 169"/>
          <p:cNvSpPr>
            <a:spLocks noChangeShapeType="1"/>
          </p:cNvSpPr>
          <p:nvPr/>
        </p:nvSpPr>
        <p:spPr bwMode="auto">
          <a:xfrm flipV="1">
            <a:off x="10167938" y="1663700"/>
            <a:ext cx="155575" cy="527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8" name="Freeform 170"/>
          <p:cNvSpPr>
            <a:spLocks noChangeArrowheads="1"/>
          </p:cNvSpPr>
          <p:nvPr/>
        </p:nvSpPr>
        <p:spPr bwMode="auto">
          <a:xfrm>
            <a:off x="10118725" y="2097088"/>
            <a:ext cx="76200" cy="52387"/>
          </a:xfrm>
          <a:custGeom>
            <a:avLst/>
            <a:gdLst>
              <a:gd name="T0" fmla="*/ 0 w 21600"/>
              <a:gd name="T1" fmla="*/ 21600 h 21600"/>
              <a:gd name="T2" fmla="*/ 10927 w 21600"/>
              <a:gd name="T3" fmla="*/ 17503 h 21600"/>
              <a:gd name="T4" fmla="*/ 16009 w 21600"/>
              <a:gd name="T5" fmla="*/ 13034 h 21600"/>
              <a:gd name="T6" fmla="*/ 18551 w 21600"/>
              <a:gd name="T7" fmla="*/ 8566 h 21600"/>
              <a:gd name="T8" fmla="*/ 21600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3812" y="20483"/>
                  <a:pt x="7369" y="19366"/>
                  <a:pt x="10927" y="17503"/>
                </a:cubicBezTo>
                <a:cubicBezTo>
                  <a:pt x="12706" y="16386"/>
                  <a:pt x="14485" y="14897"/>
                  <a:pt x="16009" y="13034"/>
                </a:cubicBezTo>
                <a:cubicBezTo>
                  <a:pt x="17026" y="11917"/>
                  <a:pt x="17788" y="10055"/>
                  <a:pt x="18551" y="8566"/>
                </a:cubicBezTo>
                <a:cubicBezTo>
                  <a:pt x="19821" y="5959"/>
                  <a:pt x="20838" y="2979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9" name="Line 171"/>
          <p:cNvSpPr>
            <a:spLocks noChangeShapeType="1"/>
          </p:cNvSpPr>
          <p:nvPr/>
        </p:nvSpPr>
        <p:spPr bwMode="auto">
          <a:xfrm>
            <a:off x="10050463" y="846138"/>
            <a:ext cx="1587" cy="1303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0" name="Freeform 172"/>
          <p:cNvSpPr>
            <a:spLocks noChangeArrowheads="1"/>
          </p:cNvSpPr>
          <p:nvPr/>
        </p:nvSpPr>
        <p:spPr bwMode="auto">
          <a:xfrm>
            <a:off x="10155238" y="2173288"/>
            <a:ext cx="15875" cy="17462"/>
          </a:xfrm>
          <a:custGeom>
            <a:avLst/>
            <a:gdLst>
              <a:gd name="T0" fmla="*/ 4547 w 21600"/>
              <a:gd name="T1" fmla="*/ 0 h 21600"/>
              <a:gd name="T2" fmla="*/ 21600 w 21600"/>
              <a:gd name="T3" fmla="*/ 5400 h 21600"/>
              <a:gd name="T4" fmla="*/ 17053 w 21600"/>
              <a:gd name="T5" fmla="*/ 21600 h 21600"/>
              <a:gd name="T6" fmla="*/ 0 w 21600"/>
              <a:gd name="T7" fmla="*/ 17280 h 21600"/>
              <a:gd name="T8" fmla="*/ 4547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4547" y="0"/>
                </a:moveTo>
                <a:lnTo>
                  <a:pt x="21600" y="5400"/>
                </a:lnTo>
                <a:lnTo>
                  <a:pt x="17053" y="21600"/>
                </a:lnTo>
                <a:lnTo>
                  <a:pt x="0" y="17280"/>
                </a:lnTo>
                <a:lnTo>
                  <a:pt x="4547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10296525" y="1497013"/>
            <a:ext cx="14288" cy="142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2" name="Line 174"/>
          <p:cNvSpPr>
            <a:spLocks noChangeShapeType="1"/>
          </p:cNvSpPr>
          <p:nvPr/>
        </p:nvSpPr>
        <p:spPr bwMode="auto">
          <a:xfrm flipV="1">
            <a:off x="10158413" y="1644650"/>
            <a:ext cx="153987" cy="5286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3" name="Line 175"/>
          <p:cNvSpPr>
            <a:spLocks noChangeShapeType="1"/>
          </p:cNvSpPr>
          <p:nvPr/>
        </p:nvSpPr>
        <p:spPr bwMode="auto">
          <a:xfrm>
            <a:off x="10296525" y="1287463"/>
            <a:ext cx="1588" cy="485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4" name="Freeform 176"/>
          <p:cNvSpPr>
            <a:spLocks noChangeArrowheads="1"/>
          </p:cNvSpPr>
          <p:nvPr/>
        </p:nvSpPr>
        <p:spPr bwMode="auto">
          <a:xfrm>
            <a:off x="10155238" y="804863"/>
            <a:ext cx="15875" cy="17462"/>
          </a:xfrm>
          <a:custGeom>
            <a:avLst/>
            <a:gdLst>
              <a:gd name="T0" fmla="*/ 17053 w 21600"/>
              <a:gd name="T1" fmla="*/ 0 h 21600"/>
              <a:gd name="T2" fmla="*/ 0 w 21600"/>
              <a:gd name="T3" fmla="*/ 5400 h 21600"/>
              <a:gd name="T4" fmla="*/ 4547 w 21600"/>
              <a:gd name="T5" fmla="*/ 21600 h 21600"/>
              <a:gd name="T6" fmla="*/ 21600 w 21600"/>
              <a:gd name="T7" fmla="*/ 17280 h 21600"/>
              <a:gd name="T8" fmla="*/ 17053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17053" y="0"/>
                </a:moveTo>
                <a:lnTo>
                  <a:pt x="0" y="5400"/>
                </a:lnTo>
                <a:lnTo>
                  <a:pt x="4547" y="21600"/>
                </a:lnTo>
                <a:lnTo>
                  <a:pt x="21600" y="17280"/>
                </a:lnTo>
                <a:lnTo>
                  <a:pt x="17053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5" name="Line 177"/>
          <p:cNvSpPr>
            <a:spLocks noChangeShapeType="1"/>
          </p:cNvSpPr>
          <p:nvPr/>
        </p:nvSpPr>
        <p:spPr bwMode="auto">
          <a:xfrm>
            <a:off x="10158413" y="822325"/>
            <a:ext cx="153987" cy="527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6" name="Line 178"/>
          <p:cNvSpPr>
            <a:spLocks noChangeShapeType="1"/>
          </p:cNvSpPr>
          <p:nvPr/>
        </p:nvSpPr>
        <p:spPr bwMode="auto">
          <a:xfrm>
            <a:off x="10118725" y="2065338"/>
            <a:ext cx="1588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7" name="Line 179"/>
          <p:cNvSpPr>
            <a:spLocks noChangeShapeType="1"/>
          </p:cNvSpPr>
          <p:nvPr/>
        </p:nvSpPr>
        <p:spPr bwMode="auto">
          <a:xfrm>
            <a:off x="10034588" y="2049463"/>
            <a:ext cx="16033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8" name="Freeform 180"/>
          <p:cNvSpPr>
            <a:spLocks noChangeArrowheads="1"/>
          </p:cNvSpPr>
          <p:nvPr/>
        </p:nvSpPr>
        <p:spPr bwMode="auto">
          <a:xfrm>
            <a:off x="10118725" y="2093913"/>
            <a:ext cx="63500" cy="41275"/>
          </a:xfrm>
          <a:custGeom>
            <a:avLst/>
            <a:gdLst>
              <a:gd name="T0" fmla="*/ 0 w 21600"/>
              <a:gd name="T1" fmla="*/ 21600 h 21600"/>
              <a:gd name="T2" fmla="*/ 10800 w 21600"/>
              <a:gd name="T3" fmla="*/ 17374 h 21600"/>
              <a:gd name="T4" fmla="*/ 16046 w 21600"/>
              <a:gd name="T5" fmla="*/ 13148 h 21600"/>
              <a:gd name="T6" fmla="*/ 18514 w 21600"/>
              <a:gd name="T7" fmla="*/ 8452 h 21600"/>
              <a:gd name="T8" fmla="*/ 21600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3703" y="20661"/>
                  <a:pt x="7406" y="19252"/>
                  <a:pt x="10800" y="17374"/>
                </a:cubicBezTo>
                <a:cubicBezTo>
                  <a:pt x="12651" y="16435"/>
                  <a:pt x="14503" y="15026"/>
                  <a:pt x="16046" y="13148"/>
                </a:cubicBezTo>
                <a:cubicBezTo>
                  <a:pt x="16971" y="11739"/>
                  <a:pt x="17897" y="9861"/>
                  <a:pt x="18514" y="8452"/>
                </a:cubicBezTo>
                <a:cubicBezTo>
                  <a:pt x="19749" y="6104"/>
                  <a:pt x="20983" y="2817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9" name="Rectangle 181"/>
          <p:cNvSpPr>
            <a:spLocks noChangeArrowheads="1"/>
          </p:cNvSpPr>
          <p:nvPr/>
        </p:nvSpPr>
        <p:spPr bwMode="auto">
          <a:xfrm>
            <a:off x="10050463" y="846138"/>
            <a:ext cx="15875" cy="142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0" name="Line 182"/>
          <p:cNvSpPr>
            <a:spLocks noChangeShapeType="1"/>
          </p:cNvSpPr>
          <p:nvPr/>
        </p:nvSpPr>
        <p:spPr bwMode="auto">
          <a:xfrm>
            <a:off x="10118725" y="846138"/>
            <a:ext cx="1588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1" name="Line 183"/>
          <p:cNvSpPr>
            <a:spLocks noChangeShapeType="1"/>
          </p:cNvSpPr>
          <p:nvPr/>
        </p:nvSpPr>
        <p:spPr bwMode="auto">
          <a:xfrm flipV="1">
            <a:off x="10034588" y="898525"/>
            <a:ext cx="16033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2" name="Freeform 184"/>
          <p:cNvSpPr>
            <a:spLocks noChangeArrowheads="1"/>
          </p:cNvSpPr>
          <p:nvPr/>
        </p:nvSpPr>
        <p:spPr bwMode="auto">
          <a:xfrm>
            <a:off x="10118725" y="860425"/>
            <a:ext cx="63500" cy="412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4226 h 21600"/>
              <a:gd name="T4" fmla="*/ 16046 w 21600"/>
              <a:gd name="T5" fmla="*/ 8452 h 21600"/>
              <a:gd name="T6" fmla="*/ 18514 w 21600"/>
              <a:gd name="T7" fmla="*/ 13148 h 21600"/>
              <a:gd name="T8" fmla="*/ 21600 w 21600"/>
              <a:gd name="T9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3703" y="939"/>
                  <a:pt x="7406" y="2348"/>
                  <a:pt x="10800" y="4226"/>
                </a:cubicBezTo>
                <a:cubicBezTo>
                  <a:pt x="12651" y="5165"/>
                  <a:pt x="14503" y="6574"/>
                  <a:pt x="16046" y="8452"/>
                </a:cubicBezTo>
                <a:cubicBezTo>
                  <a:pt x="16971" y="9861"/>
                  <a:pt x="17897" y="11739"/>
                  <a:pt x="18514" y="13148"/>
                </a:cubicBezTo>
                <a:cubicBezTo>
                  <a:pt x="19749" y="15496"/>
                  <a:pt x="20983" y="18783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3" name="Line 185"/>
          <p:cNvSpPr>
            <a:spLocks noChangeShapeType="1"/>
          </p:cNvSpPr>
          <p:nvPr/>
        </p:nvSpPr>
        <p:spPr bwMode="auto">
          <a:xfrm>
            <a:off x="10050463" y="860425"/>
            <a:ext cx="682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4" name="Line 186"/>
          <p:cNvSpPr>
            <a:spLocks noChangeShapeType="1"/>
          </p:cNvSpPr>
          <p:nvPr/>
        </p:nvSpPr>
        <p:spPr bwMode="auto">
          <a:xfrm>
            <a:off x="6299200" y="3562350"/>
            <a:ext cx="1508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5" name="Line 187"/>
          <p:cNvSpPr>
            <a:spLocks noChangeShapeType="1"/>
          </p:cNvSpPr>
          <p:nvPr/>
        </p:nvSpPr>
        <p:spPr bwMode="auto">
          <a:xfrm>
            <a:off x="1466850" y="3328988"/>
            <a:ext cx="1588" cy="706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6" name="Line 188"/>
          <p:cNvSpPr>
            <a:spLocks noChangeShapeType="1"/>
          </p:cNvSpPr>
          <p:nvPr/>
        </p:nvSpPr>
        <p:spPr bwMode="auto">
          <a:xfrm>
            <a:off x="204788" y="4308475"/>
            <a:ext cx="1225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7" name="Line 189"/>
          <p:cNvSpPr>
            <a:spLocks noChangeShapeType="1"/>
          </p:cNvSpPr>
          <p:nvPr/>
        </p:nvSpPr>
        <p:spPr bwMode="auto">
          <a:xfrm>
            <a:off x="168275" y="3328988"/>
            <a:ext cx="1588" cy="706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8" name="Freeform 190"/>
          <p:cNvSpPr>
            <a:spLocks noChangeArrowheads="1"/>
          </p:cNvSpPr>
          <p:nvPr/>
        </p:nvSpPr>
        <p:spPr bwMode="auto">
          <a:xfrm>
            <a:off x="817563" y="3138488"/>
            <a:ext cx="649287" cy="190500"/>
          </a:xfrm>
          <a:custGeom>
            <a:avLst/>
            <a:gdLst>
              <a:gd name="T0" fmla="*/ 0 w 21600"/>
              <a:gd name="T1" fmla="*/ 0 h 21600"/>
              <a:gd name="T2" fmla="*/ 6300 w 21600"/>
              <a:gd name="T3" fmla="*/ 408 h 21600"/>
              <a:gd name="T4" fmla="*/ 11040 w 21600"/>
              <a:gd name="T5" fmla="*/ 1630 h 21600"/>
              <a:gd name="T6" fmla="*/ 14820 w 21600"/>
              <a:gd name="T7" fmla="*/ 3362 h 21600"/>
              <a:gd name="T8" fmla="*/ 16950 w 21600"/>
              <a:gd name="T9" fmla="*/ 4687 h 21600"/>
              <a:gd name="T10" fmla="*/ 18390 w 21600"/>
              <a:gd name="T11" fmla="*/ 6623 h 21600"/>
              <a:gd name="T12" fmla="*/ 19500 w 21600"/>
              <a:gd name="T13" fmla="*/ 9577 h 21600"/>
              <a:gd name="T14" fmla="*/ 20400 w 21600"/>
              <a:gd name="T15" fmla="*/ 12736 h 21600"/>
              <a:gd name="T16" fmla="*/ 21030 w 21600"/>
              <a:gd name="T17" fmla="*/ 16302 h 21600"/>
              <a:gd name="T18" fmla="*/ 21390 w 21600"/>
              <a:gd name="T19" fmla="*/ 18747 h 21600"/>
              <a:gd name="T20" fmla="*/ 2160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00" y="102"/>
                  <a:pt x="4200" y="102"/>
                  <a:pt x="6300" y="408"/>
                </a:cubicBezTo>
                <a:cubicBezTo>
                  <a:pt x="7890" y="611"/>
                  <a:pt x="9450" y="1121"/>
                  <a:pt x="11040" y="1630"/>
                </a:cubicBezTo>
                <a:cubicBezTo>
                  <a:pt x="12300" y="2038"/>
                  <a:pt x="13560" y="2751"/>
                  <a:pt x="14820" y="3362"/>
                </a:cubicBezTo>
                <a:cubicBezTo>
                  <a:pt x="15540" y="3770"/>
                  <a:pt x="16260" y="4075"/>
                  <a:pt x="16950" y="4687"/>
                </a:cubicBezTo>
                <a:cubicBezTo>
                  <a:pt x="17460" y="5094"/>
                  <a:pt x="17940" y="5808"/>
                  <a:pt x="18390" y="6623"/>
                </a:cubicBezTo>
                <a:cubicBezTo>
                  <a:pt x="18810" y="7438"/>
                  <a:pt x="19140" y="8558"/>
                  <a:pt x="19500" y="9577"/>
                </a:cubicBezTo>
                <a:cubicBezTo>
                  <a:pt x="19830" y="10596"/>
                  <a:pt x="20130" y="11615"/>
                  <a:pt x="20400" y="12736"/>
                </a:cubicBezTo>
                <a:cubicBezTo>
                  <a:pt x="20640" y="13857"/>
                  <a:pt x="20820" y="15079"/>
                  <a:pt x="21030" y="16302"/>
                </a:cubicBezTo>
                <a:cubicBezTo>
                  <a:pt x="21150" y="17117"/>
                  <a:pt x="21300" y="17932"/>
                  <a:pt x="21390" y="18747"/>
                </a:cubicBezTo>
                <a:cubicBezTo>
                  <a:pt x="21480" y="19664"/>
                  <a:pt x="21540" y="20683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9" name="Freeform 191"/>
          <p:cNvSpPr>
            <a:spLocks noChangeArrowheads="1"/>
          </p:cNvSpPr>
          <p:nvPr/>
        </p:nvSpPr>
        <p:spPr bwMode="auto">
          <a:xfrm>
            <a:off x="169863" y="3138488"/>
            <a:ext cx="647700" cy="190500"/>
          </a:xfrm>
          <a:custGeom>
            <a:avLst/>
            <a:gdLst>
              <a:gd name="T0" fmla="*/ 21600 w 21600"/>
              <a:gd name="T1" fmla="*/ 0 h 21600"/>
              <a:gd name="T2" fmla="*/ 15300 w 21600"/>
              <a:gd name="T3" fmla="*/ 408 h 21600"/>
              <a:gd name="T4" fmla="*/ 10560 w 21600"/>
              <a:gd name="T5" fmla="*/ 1630 h 21600"/>
              <a:gd name="T6" fmla="*/ 6780 w 21600"/>
              <a:gd name="T7" fmla="*/ 3362 h 21600"/>
              <a:gd name="T8" fmla="*/ 4650 w 21600"/>
              <a:gd name="T9" fmla="*/ 4687 h 21600"/>
              <a:gd name="T10" fmla="*/ 3210 w 21600"/>
              <a:gd name="T11" fmla="*/ 6623 h 21600"/>
              <a:gd name="T12" fmla="*/ 2100 w 21600"/>
              <a:gd name="T13" fmla="*/ 9577 h 21600"/>
              <a:gd name="T14" fmla="*/ 1200 w 21600"/>
              <a:gd name="T15" fmla="*/ 12736 h 21600"/>
              <a:gd name="T16" fmla="*/ 570 w 21600"/>
              <a:gd name="T17" fmla="*/ 16302 h 21600"/>
              <a:gd name="T18" fmla="*/ 210 w 21600"/>
              <a:gd name="T19" fmla="*/ 18747 h 21600"/>
              <a:gd name="T20" fmla="*/ 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500" y="102"/>
                  <a:pt x="17400" y="102"/>
                  <a:pt x="15300" y="408"/>
                </a:cubicBezTo>
                <a:cubicBezTo>
                  <a:pt x="13710" y="611"/>
                  <a:pt x="12150" y="1121"/>
                  <a:pt x="10560" y="1630"/>
                </a:cubicBezTo>
                <a:cubicBezTo>
                  <a:pt x="9300" y="2038"/>
                  <a:pt x="8040" y="2751"/>
                  <a:pt x="6780" y="3362"/>
                </a:cubicBezTo>
                <a:cubicBezTo>
                  <a:pt x="6060" y="3770"/>
                  <a:pt x="5340" y="4075"/>
                  <a:pt x="4650" y="4687"/>
                </a:cubicBezTo>
                <a:cubicBezTo>
                  <a:pt x="4140" y="5094"/>
                  <a:pt x="3660" y="5808"/>
                  <a:pt x="3210" y="6623"/>
                </a:cubicBezTo>
                <a:cubicBezTo>
                  <a:pt x="2790" y="7438"/>
                  <a:pt x="2460" y="8558"/>
                  <a:pt x="2100" y="9577"/>
                </a:cubicBezTo>
                <a:cubicBezTo>
                  <a:pt x="1770" y="10596"/>
                  <a:pt x="1470" y="11615"/>
                  <a:pt x="1200" y="12736"/>
                </a:cubicBezTo>
                <a:cubicBezTo>
                  <a:pt x="960" y="13857"/>
                  <a:pt x="780" y="15079"/>
                  <a:pt x="570" y="16302"/>
                </a:cubicBezTo>
                <a:cubicBezTo>
                  <a:pt x="450" y="17117"/>
                  <a:pt x="300" y="17932"/>
                  <a:pt x="210" y="18747"/>
                </a:cubicBezTo>
                <a:cubicBezTo>
                  <a:pt x="120" y="19664"/>
                  <a:pt x="60" y="20683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0" name="Line 192"/>
          <p:cNvSpPr>
            <a:spLocks noChangeShapeType="1"/>
          </p:cNvSpPr>
          <p:nvPr/>
        </p:nvSpPr>
        <p:spPr bwMode="auto">
          <a:xfrm>
            <a:off x="168275" y="4035425"/>
            <a:ext cx="36513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1" name="Line 193"/>
          <p:cNvSpPr>
            <a:spLocks noChangeShapeType="1"/>
          </p:cNvSpPr>
          <p:nvPr/>
        </p:nvSpPr>
        <p:spPr bwMode="auto">
          <a:xfrm flipV="1">
            <a:off x="1430338" y="4035425"/>
            <a:ext cx="36512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2" name="Line 194"/>
          <p:cNvSpPr>
            <a:spLocks noChangeShapeType="1"/>
          </p:cNvSpPr>
          <p:nvPr/>
        </p:nvSpPr>
        <p:spPr bwMode="auto">
          <a:xfrm>
            <a:off x="168275" y="3328988"/>
            <a:ext cx="1298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3" name="Line 195"/>
          <p:cNvSpPr>
            <a:spLocks noChangeShapeType="1"/>
          </p:cNvSpPr>
          <p:nvPr/>
        </p:nvSpPr>
        <p:spPr bwMode="auto">
          <a:xfrm>
            <a:off x="185738" y="4035425"/>
            <a:ext cx="36512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4" name="Line 196"/>
          <p:cNvSpPr>
            <a:spLocks noChangeShapeType="1"/>
          </p:cNvSpPr>
          <p:nvPr/>
        </p:nvSpPr>
        <p:spPr bwMode="auto">
          <a:xfrm flipV="1">
            <a:off x="1412875" y="4035425"/>
            <a:ext cx="36513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5" name="Freeform 197"/>
          <p:cNvSpPr>
            <a:spLocks noChangeArrowheads="1"/>
          </p:cNvSpPr>
          <p:nvPr/>
        </p:nvSpPr>
        <p:spPr bwMode="auto">
          <a:xfrm>
            <a:off x="817563" y="3155950"/>
            <a:ext cx="631825" cy="173038"/>
          </a:xfrm>
          <a:custGeom>
            <a:avLst/>
            <a:gdLst>
              <a:gd name="T0" fmla="*/ 0 w 21600"/>
              <a:gd name="T1" fmla="*/ 0 h 21600"/>
              <a:gd name="T2" fmla="*/ 6286 w 21600"/>
              <a:gd name="T3" fmla="*/ 450 h 21600"/>
              <a:gd name="T4" fmla="*/ 11031 w 21600"/>
              <a:gd name="T5" fmla="*/ 1575 h 21600"/>
              <a:gd name="T6" fmla="*/ 14821 w 21600"/>
              <a:gd name="T7" fmla="*/ 3375 h 21600"/>
              <a:gd name="T8" fmla="*/ 16947 w 21600"/>
              <a:gd name="T9" fmla="*/ 4725 h 21600"/>
              <a:gd name="T10" fmla="*/ 18395 w 21600"/>
              <a:gd name="T11" fmla="*/ 6638 h 21600"/>
              <a:gd name="T12" fmla="*/ 19505 w 21600"/>
              <a:gd name="T13" fmla="*/ 9563 h 21600"/>
              <a:gd name="T14" fmla="*/ 20398 w 21600"/>
              <a:gd name="T15" fmla="*/ 12713 h 21600"/>
              <a:gd name="T16" fmla="*/ 21045 w 21600"/>
              <a:gd name="T17" fmla="*/ 16313 h 21600"/>
              <a:gd name="T18" fmla="*/ 21384 w 21600"/>
              <a:gd name="T19" fmla="*/ 18788 h 21600"/>
              <a:gd name="T20" fmla="*/ 2160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095" y="113"/>
                  <a:pt x="4191" y="113"/>
                  <a:pt x="6286" y="450"/>
                </a:cubicBezTo>
                <a:cubicBezTo>
                  <a:pt x="7888" y="563"/>
                  <a:pt x="9460" y="1125"/>
                  <a:pt x="11031" y="1575"/>
                </a:cubicBezTo>
                <a:cubicBezTo>
                  <a:pt x="12294" y="2025"/>
                  <a:pt x="13558" y="2700"/>
                  <a:pt x="14821" y="3375"/>
                </a:cubicBezTo>
                <a:cubicBezTo>
                  <a:pt x="15530" y="3825"/>
                  <a:pt x="16269" y="4050"/>
                  <a:pt x="16947" y="4725"/>
                </a:cubicBezTo>
                <a:cubicBezTo>
                  <a:pt x="17471" y="5063"/>
                  <a:pt x="17933" y="5850"/>
                  <a:pt x="18395" y="6638"/>
                </a:cubicBezTo>
                <a:cubicBezTo>
                  <a:pt x="18796" y="7425"/>
                  <a:pt x="19135" y="8550"/>
                  <a:pt x="19505" y="9563"/>
                </a:cubicBezTo>
                <a:cubicBezTo>
                  <a:pt x="19844" y="10575"/>
                  <a:pt x="20121" y="11588"/>
                  <a:pt x="20398" y="12713"/>
                </a:cubicBezTo>
                <a:cubicBezTo>
                  <a:pt x="20645" y="13838"/>
                  <a:pt x="20830" y="15075"/>
                  <a:pt x="21045" y="16313"/>
                </a:cubicBezTo>
                <a:cubicBezTo>
                  <a:pt x="21138" y="17100"/>
                  <a:pt x="21292" y="17888"/>
                  <a:pt x="21384" y="18788"/>
                </a:cubicBezTo>
                <a:cubicBezTo>
                  <a:pt x="21477" y="19688"/>
                  <a:pt x="21538" y="207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6" name="Freeform 198"/>
          <p:cNvSpPr>
            <a:spLocks noChangeArrowheads="1"/>
          </p:cNvSpPr>
          <p:nvPr/>
        </p:nvSpPr>
        <p:spPr bwMode="auto">
          <a:xfrm>
            <a:off x="187325" y="3155950"/>
            <a:ext cx="630238" cy="173038"/>
          </a:xfrm>
          <a:custGeom>
            <a:avLst/>
            <a:gdLst>
              <a:gd name="T0" fmla="*/ 21600 w 21600"/>
              <a:gd name="T1" fmla="*/ 0 h 21600"/>
              <a:gd name="T2" fmla="*/ 15314 w 21600"/>
              <a:gd name="T3" fmla="*/ 450 h 21600"/>
              <a:gd name="T4" fmla="*/ 10569 w 21600"/>
              <a:gd name="T5" fmla="*/ 1575 h 21600"/>
              <a:gd name="T6" fmla="*/ 6779 w 21600"/>
              <a:gd name="T7" fmla="*/ 3375 h 21600"/>
              <a:gd name="T8" fmla="*/ 4653 w 21600"/>
              <a:gd name="T9" fmla="*/ 4725 h 21600"/>
              <a:gd name="T10" fmla="*/ 3205 w 21600"/>
              <a:gd name="T11" fmla="*/ 6638 h 21600"/>
              <a:gd name="T12" fmla="*/ 2095 w 21600"/>
              <a:gd name="T13" fmla="*/ 9563 h 21600"/>
              <a:gd name="T14" fmla="*/ 1202 w 21600"/>
              <a:gd name="T15" fmla="*/ 12713 h 21600"/>
              <a:gd name="T16" fmla="*/ 555 w 21600"/>
              <a:gd name="T17" fmla="*/ 16313 h 21600"/>
              <a:gd name="T18" fmla="*/ 216 w 21600"/>
              <a:gd name="T19" fmla="*/ 18788 h 21600"/>
              <a:gd name="T20" fmla="*/ 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505" y="113"/>
                  <a:pt x="17409" y="113"/>
                  <a:pt x="15314" y="450"/>
                </a:cubicBezTo>
                <a:cubicBezTo>
                  <a:pt x="13712" y="563"/>
                  <a:pt x="12140" y="1125"/>
                  <a:pt x="10569" y="1575"/>
                </a:cubicBezTo>
                <a:cubicBezTo>
                  <a:pt x="9306" y="2025"/>
                  <a:pt x="8042" y="2700"/>
                  <a:pt x="6779" y="3375"/>
                </a:cubicBezTo>
                <a:cubicBezTo>
                  <a:pt x="6070" y="3825"/>
                  <a:pt x="5331" y="4050"/>
                  <a:pt x="4653" y="4725"/>
                </a:cubicBezTo>
                <a:cubicBezTo>
                  <a:pt x="4129" y="5063"/>
                  <a:pt x="3667" y="5850"/>
                  <a:pt x="3205" y="6638"/>
                </a:cubicBezTo>
                <a:cubicBezTo>
                  <a:pt x="2804" y="7425"/>
                  <a:pt x="2465" y="8550"/>
                  <a:pt x="2095" y="9563"/>
                </a:cubicBezTo>
                <a:cubicBezTo>
                  <a:pt x="1756" y="10575"/>
                  <a:pt x="1479" y="11588"/>
                  <a:pt x="1202" y="12713"/>
                </a:cubicBezTo>
                <a:cubicBezTo>
                  <a:pt x="955" y="13838"/>
                  <a:pt x="770" y="15075"/>
                  <a:pt x="555" y="16313"/>
                </a:cubicBezTo>
                <a:cubicBezTo>
                  <a:pt x="462" y="17100"/>
                  <a:pt x="308" y="17888"/>
                  <a:pt x="216" y="18788"/>
                </a:cubicBezTo>
                <a:cubicBezTo>
                  <a:pt x="123" y="19688"/>
                  <a:pt x="62" y="207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7" name="Line 199"/>
          <p:cNvSpPr>
            <a:spLocks noChangeShapeType="1"/>
          </p:cNvSpPr>
          <p:nvPr/>
        </p:nvSpPr>
        <p:spPr bwMode="auto">
          <a:xfrm>
            <a:off x="187325" y="3328988"/>
            <a:ext cx="1588" cy="704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8" name="Line 200"/>
          <p:cNvSpPr>
            <a:spLocks noChangeShapeType="1"/>
          </p:cNvSpPr>
          <p:nvPr/>
        </p:nvSpPr>
        <p:spPr bwMode="auto">
          <a:xfrm>
            <a:off x="1449388" y="3328988"/>
            <a:ext cx="1587" cy="7143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9" name="Text Box 201"/>
          <p:cNvSpPr txBox="1">
            <a:spLocks noChangeArrowheads="1"/>
          </p:cNvSpPr>
          <p:nvPr/>
        </p:nvSpPr>
        <p:spPr bwMode="auto">
          <a:xfrm>
            <a:off x="1320800" y="3722688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0.5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2250" name="Line 202"/>
          <p:cNvSpPr>
            <a:spLocks noChangeShapeType="1"/>
          </p:cNvSpPr>
          <p:nvPr/>
        </p:nvSpPr>
        <p:spPr bwMode="auto">
          <a:xfrm>
            <a:off x="1057275" y="6608763"/>
            <a:ext cx="1225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1" name="Freeform 203"/>
          <p:cNvSpPr>
            <a:spLocks noChangeArrowheads="1"/>
          </p:cNvSpPr>
          <p:nvPr/>
        </p:nvSpPr>
        <p:spPr bwMode="auto">
          <a:xfrm>
            <a:off x="1020763" y="5438775"/>
            <a:ext cx="1298575" cy="896938"/>
          </a:xfrm>
          <a:custGeom>
            <a:avLst/>
            <a:gdLst>
              <a:gd name="T0" fmla="*/ 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  <a:gd name="T6" fmla="*/ 21600 w 21600"/>
              <a:gd name="T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2" name="Line 204"/>
          <p:cNvSpPr>
            <a:spLocks noChangeShapeType="1"/>
          </p:cNvSpPr>
          <p:nvPr/>
        </p:nvSpPr>
        <p:spPr bwMode="auto">
          <a:xfrm>
            <a:off x="1670050" y="5322888"/>
            <a:ext cx="1588" cy="13954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" name="Freeform 205"/>
          <p:cNvSpPr>
            <a:spLocks noChangeArrowheads="1"/>
          </p:cNvSpPr>
          <p:nvPr/>
        </p:nvSpPr>
        <p:spPr bwMode="auto">
          <a:xfrm>
            <a:off x="1670050" y="5438775"/>
            <a:ext cx="647700" cy="190500"/>
          </a:xfrm>
          <a:custGeom>
            <a:avLst/>
            <a:gdLst>
              <a:gd name="T0" fmla="*/ 0 w 21600"/>
              <a:gd name="T1" fmla="*/ 0 h 21600"/>
              <a:gd name="T2" fmla="*/ 6300 w 21600"/>
              <a:gd name="T3" fmla="*/ 408 h 21600"/>
              <a:gd name="T4" fmla="*/ 11040 w 21600"/>
              <a:gd name="T5" fmla="*/ 1630 h 21600"/>
              <a:gd name="T6" fmla="*/ 14820 w 21600"/>
              <a:gd name="T7" fmla="*/ 3362 h 21600"/>
              <a:gd name="T8" fmla="*/ 16950 w 21600"/>
              <a:gd name="T9" fmla="*/ 4687 h 21600"/>
              <a:gd name="T10" fmla="*/ 18390 w 21600"/>
              <a:gd name="T11" fmla="*/ 6623 h 21600"/>
              <a:gd name="T12" fmla="*/ 19500 w 21600"/>
              <a:gd name="T13" fmla="*/ 9577 h 21600"/>
              <a:gd name="T14" fmla="*/ 20400 w 21600"/>
              <a:gd name="T15" fmla="*/ 12736 h 21600"/>
              <a:gd name="T16" fmla="*/ 21030 w 21600"/>
              <a:gd name="T17" fmla="*/ 16302 h 21600"/>
              <a:gd name="T18" fmla="*/ 21390 w 21600"/>
              <a:gd name="T19" fmla="*/ 18747 h 21600"/>
              <a:gd name="T20" fmla="*/ 2160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00" y="102"/>
                  <a:pt x="4200" y="102"/>
                  <a:pt x="6300" y="408"/>
                </a:cubicBezTo>
                <a:cubicBezTo>
                  <a:pt x="7890" y="611"/>
                  <a:pt x="9450" y="1121"/>
                  <a:pt x="11040" y="1630"/>
                </a:cubicBezTo>
                <a:cubicBezTo>
                  <a:pt x="12300" y="2038"/>
                  <a:pt x="13560" y="2751"/>
                  <a:pt x="14820" y="3362"/>
                </a:cubicBezTo>
                <a:cubicBezTo>
                  <a:pt x="15540" y="3770"/>
                  <a:pt x="16260" y="4075"/>
                  <a:pt x="16950" y="4687"/>
                </a:cubicBezTo>
                <a:cubicBezTo>
                  <a:pt x="17460" y="5094"/>
                  <a:pt x="17940" y="5808"/>
                  <a:pt x="18390" y="6623"/>
                </a:cubicBezTo>
                <a:cubicBezTo>
                  <a:pt x="18810" y="7438"/>
                  <a:pt x="19140" y="8558"/>
                  <a:pt x="19500" y="9577"/>
                </a:cubicBezTo>
                <a:cubicBezTo>
                  <a:pt x="19830" y="10596"/>
                  <a:pt x="20130" y="11615"/>
                  <a:pt x="20400" y="12736"/>
                </a:cubicBezTo>
                <a:cubicBezTo>
                  <a:pt x="20640" y="13857"/>
                  <a:pt x="20820" y="15079"/>
                  <a:pt x="21030" y="16302"/>
                </a:cubicBezTo>
                <a:cubicBezTo>
                  <a:pt x="21150" y="17117"/>
                  <a:pt x="21300" y="17932"/>
                  <a:pt x="21390" y="18747"/>
                </a:cubicBezTo>
                <a:cubicBezTo>
                  <a:pt x="21480" y="19664"/>
                  <a:pt x="21540" y="20683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" name="Freeform 206"/>
          <p:cNvSpPr>
            <a:spLocks noChangeArrowheads="1"/>
          </p:cNvSpPr>
          <p:nvPr/>
        </p:nvSpPr>
        <p:spPr bwMode="auto">
          <a:xfrm>
            <a:off x="1022350" y="5438775"/>
            <a:ext cx="647700" cy="190500"/>
          </a:xfrm>
          <a:custGeom>
            <a:avLst/>
            <a:gdLst>
              <a:gd name="T0" fmla="*/ 21600 w 21600"/>
              <a:gd name="T1" fmla="*/ 0 h 21600"/>
              <a:gd name="T2" fmla="*/ 15300 w 21600"/>
              <a:gd name="T3" fmla="*/ 408 h 21600"/>
              <a:gd name="T4" fmla="*/ 10560 w 21600"/>
              <a:gd name="T5" fmla="*/ 1630 h 21600"/>
              <a:gd name="T6" fmla="*/ 6780 w 21600"/>
              <a:gd name="T7" fmla="*/ 3362 h 21600"/>
              <a:gd name="T8" fmla="*/ 4650 w 21600"/>
              <a:gd name="T9" fmla="*/ 4687 h 21600"/>
              <a:gd name="T10" fmla="*/ 3210 w 21600"/>
              <a:gd name="T11" fmla="*/ 6623 h 21600"/>
              <a:gd name="T12" fmla="*/ 2100 w 21600"/>
              <a:gd name="T13" fmla="*/ 9577 h 21600"/>
              <a:gd name="T14" fmla="*/ 1200 w 21600"/>
              <a:gd name="T15" fmla="*/ 12736 h 21600"/>
              <a:gd name="T16" fmla="*/ 570 w 21600"/>
              <a:gd name="T17" fmla="*/ 16302 h 21600"/>
              <a:gd name="T18" fmla="*/ 210 w 21600"/>
              <a:gd name="T19" fmla="*/ 18747 h 21600"/>
              <a:gd name="T20" fmla="*/ 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500" y="102"/>
                  <a:pt x="17400" y="102"/>
                  <a:pt x="15300" y="408"/>
                </a:cubicBezTo>
                <a:cubicBezTo>
                  <a:pt x="13710" y="611"/>
                  <a:pt x="12150" y="1121"/>
                  <a:pt x="10560" y="1630"/>
                </a:cubicBezTo>
                <a:cubicBezTo>
                  <a:pt x="9300" y="2038"/>
                  <a:pt x="8040" y="2751"/>
                  <a:pt x="6780" y="3362"/>
                </a:cubicBezTo>
                <a:cubicBezTo>
                  <a:pt x="6060" y="3770"/>
                  <a:pt x="5340" y="4075"/>
                  <a:pt x="4650" y="4687"/>
                </a:cubicBezTo>
                <a:cubicBezTo>
                  <a:pt x="4140" y="5094"/>
                  <a:pt x="3660" y="5808"/>
                  <a:pt x="3210" y="6623"/>
                </a:cubicBezTo>
                <a:cubicBezTo>
                  <a:pt x="2790" y="7438"/>
                  <a:pt x="2460" y="8558"/>
                  <a:pt x="2100" y="9577"/>
                </a:cubicBezTo>
                <a:cubicBezTo>
                  <a:pt x="1770" y="10596"/>
                  <a:pt x="1470" y="11615"/>
                  <a:pt x="1200" y="12736"/>
                </a:cubicBezTo>
                <a:cubicBezTo>
                  <a:pt x="960" y="13857"/>
                  <a:pt x="780" y="15079"/>
                  <a:pt x="570" y="16302"/>
                </a:cubicBezTo>
                <a:cubicBezTo>
                  <a:pt x="450" y="17117"/>
                  <a:pt x="300" y="17932"/>
                  <a:pt x="210" y="18747"/>
                </a:cubicBezTo>
                <a:cubicBezTo>
                  <a:pt x="120" y="19664"/>
                  <a:pt x="60" y="20683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" name="Line 207"/>
          <p:cNvSpPr>
            <a:spLocks noChangeShapeType="1"/>
          </p:cNvSpPr>
          <p:nvPr/>
        </p:nvSpPr>
        <p:spPr bwMode="auto">
          <a:xfrm>
            <a:off x="1057275" y="6608763"/>
            <a:ext cx="1588" cy="1095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" name="Line 208"/>
          <p:cNvSpPr>
            <a:spLocks noChangeShapeType="1"/>
          </p:cNvSpPr>
          <p:nvPr/>
        </p:nvSpPr>
        <p:spPr bwMode="auto">
          <a:xfrm>
            <a:off x="903288" y="6335713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7" name="Line 209"/>
          <p:cNvSpPr>
            <a:spLocks noChangeShapeType="1"/>
          </p:cNvSpPr>
          <p:nvPr/>
        </p:nvSpPr>
        <p:spPr bwMode="auto">
          <a:xfrm>
            <a:off x="1020763" y="6335713"/>
            <a:ext cx="36512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8" name="Line 210"/>
          <p:cNvSpPr>
            <a:spLocks noChangeShapeType="1"/>
          </p:cNvSpPr>
          <p:nvPr/>
        </p:nvSpPr>
        <p:spPr bwMode="auto">
          <a:xfrm flipV="1">
            <a:off x="2282825" y="6335713"/>
            <a:ext cx="36513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1508125" y="6553200"/>
            <a:ext cx="161925" cy="5556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0" name="Line 212"/>
          <p:cNvSpPr>
            <a:spLocks noChangeShapeType="1"/>
          </p:cNvSpPr>
          <p:nvPr/>
        </p:nvSpPr>
        <p:spPr bwMode="auto">
          <a:xfrm flipV="1">
            <a:off x="2081213" y="5316538"/>
            <a:ext cx="22225" cy="147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1" name="Line 213"/>
          <p:cNvSpPr>
            <a:spLocks noChangeShapeType="1"/>
          </p:cNvSpPr>
          <p:nvPr/>
        </p:nvSpPr>
        <p:spPr bwMode="auto">
          <a:xfrm>
            <a:off x="1241425" y="5348288"/>
            <a:ext cx="22225" cy="147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2" name="Freeform 214"/>
          <p:cNvSpPr>
            <a:spLocks noChangeArrowheads="1"/>
          </p:cNvSpPr>
          <p:nvPr/>
        </p:nvSpPr>
        <p:spPr bwMode="auto">
          <a:xfrm>
            <a:off x="1670050" y="6553200"/>
            <a:ext cx="161925" cy="55563"/>
          </a:xfrm>
          <a:custGeom>
            <a:avLst/>
            <a:gdLst>
              <a:gd name="T0" fmla="*/ 2160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  <a:gd name="T6" fmla="*/ 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3" name="Freeform 215"/>
          <p:cNvSpPr>
            <a:spLocks noChangeArrowheads="1"/>
          </p:cNvSpPr>
          <p:nvPr/>
        </p:nvSpPr>
        <p:spPr bwMode="auto">
          <a:xfrm>
            <a:off x="1457325" y="5556250"/>
            <a:ext cx="212725" cy="99695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21600 h 21600"/>
              <a:gd name="T4" fmla="*/ 0 w 21600"/>
              <a:gd name="T5" fmla="*/ 0 h 21600"/>
              <a:gd name="T6" fmla="*/ 2160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4" name="Freeform 216"/>
          <p:cNvSpPr>
            <a:spLocks noChangeArrowheads="1"/>
          </p:cNvSpPr>
          <p:nvPr/>
        </p:nvSpPr>
        <p:spPr bwMode="auto">
          <a:xfrm>
            <a:off x="1487488" y="5586413"/>
            <a:ext cx="182562" cy="94456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21600 h 21600"/>
              <a:gd name="T4" fmla="*/ 0 w 21600"/>
              <a:gd name="T5" fmla="*/ 0 h 21600"/>
              <a:gd name="T6" fmla="*/ 2160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5" name="Rectangle 217"/>
          <p:cNvSpPr>
            <a:spLocks noChangeArrowheads="1"/>
          </p:cNvSpPr>
          <p:nvPr/>
        </p:nvSpPr>
        <p:spPr bwMode="auto">
          <a:xfrm>
            <a:off x="1020763" y="6200775"/>
            <a:ext cx="1292225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6" name="Rectangle 218"/>
          <p:cNvSpPr>
            <a:spLocks noChangeArrowheads="1"/>
          </p:cNvSpPr>
          <p:nvPr/>
        </p:nvSpPr>
        <p:spPr bwMode="auto">
          <a:xfrm>
            <a:off x="1052513" y="6537325"/>
            <a:ext cx="1235075" cy="254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7" name="Line 219"/>
          <p:cNvSpPr>
            <a:spLocks noChangeShapeType="1"/>
          </p:cNvSpPr>
          <p:nvPr/>
        </p:nvSpPr>
        <p:spPr bwMode="auto">
          <a:xfrm>
            <a:off x="1111250" y="6342063"/>
            <a:ext cx="2413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8" name="Line 220"/>
          <p:cNvSpPr>
            <a:spLocks noChangeShapeType="1"/>
          </p:cNvSpPr>
          <p:nvPr/>
        </p:nvSpPr>
        <p:spPr bwMode="auto">
          <a:xfrm>
            <a:off x="1228725" y="6248400"/>
            <a:ext cx="1588" cy="2159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9" name="Oval 221"/>
          <p:cNvSpPr>
            <a:spLocks noChangeArrowheads="1"/>
          </p:cNvSpPr>
          <p:nvPr/>
        </p:nvSpPr>
        <p:spPr bwMode="auto">
          <a:xfrm>
            <a:off x="1173163" y="6284913"/>
            <a:ext cx="123825" cy="123825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0" name="Oval 222"/>
          <p:cNvSpPr>
            <a:spLocks noChangeArrowheads="1"/>
          </p:cNvSpPr>
          <p:nvPr/>
        </p:nvSpPr>
        <p:spPr bwMode="auto">
          <a:xfrm>
            <a:off x="1189038" y="6303963"/>
            <a:ext cx="90487" cy="889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1" name="Freeform 223"/>
          <p:cNvSpPr>
            <a:spLocks noChangeArrowheads="1"/>
          </p:cNvSpPr>
          <p:nvPr/>
        </p:nvSpPr>
        <p:spPr bwMode="auto">
          <a:xfrm>
            <a:off x="1670050" y="5556250"/>
            <a:ext cx="214313" cy="99695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21600 h 21600"/>
              <a:gd name="T4" fmla="*/ 21600 w 21600"/>
              <a:gd name="T5" fmla="*/ 0 h 21600"/>
              <a:gd name="T6" fmla="*/ 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2" name="Freeform 224"/>
          <p:cNvSpPr>
            <a:spLocks noChangeArrowheads="1"/>
          </p:cNvSpPr>
          <p:nvPr/>
        </p:nvSpPr>
        <p:spPr bwMode="auto">
          <a:xfrm>
            <a:off x="1670050" y="5586413"/>
            <a:ext cx="184150" cy="94456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21600 h 21600"/>
              <a:gd name="T4" fmla="*/ 21600 w 21600"/>
              <a:gd name="T5" fmla="*/ 0 h 21600"/>
              <a:gd name="T6" fmla="*/ 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3" name="Line 225"/>
          <p:cNvSpPr>
            <a:spLocks noChangeShapeType="1"/>
          </p:cNvSpPr>
          <p:nvPr/>
        </p:nvSpPr>
        <p:spPr bwMode="auto">
          <a:xfrm>
            <a:off x="1989138" y="6342063"/>
            <a:ext cx="2413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4" name="Line 226"/>
          <p:cNvSpPr>
            <a:spLocks noChangeShapeType="1"/>
          </p:cNvSpPr>
          <p:nvPr/>
        </p:nvSpPr>
        <p:spPr bwMode="auto">
          <a:xfrm>
            <a:off x="2112963" y="6248400"/>
            <a:ext cx="1587" cy="2159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5" name="Oval 227"/>
          <p:cNvSpPr>
            <a:spLocks noChangeArrowheads="1"/>
          </p:cNvSpPr>
          <p:nvPr/>
        </p:nvSpPr>
        <p:spPr bwMode="auto">
          <a:xfrm>
            <a:off x="2044700" y="6284913"/>
            <a:ext cx="123825" cy="123825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6" name="Oval 228"/>
          <p:cNvSpPr>
            <a:spLocks noChangeArrowheads="1"/>
          </p:cNvSpPr>
          <p:nvPr/>
        </p:nvSpPr>
        <p:spPr bwMode="auto">
          <a:xfrm>
            <a:off x="2062163" y="6303963"/>
            <a:ext cx="90487" cy="889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277" name="Group 229"/>
          <p:cNvGrpSpPr>
            <a:grpSpLocks/>
          </p:cNvGrpSpPr>
          <p:nvPr/>
        </p:nvGrpSpPr>
        <p:grpSpPr bwMode="auto">
          <a:xfrm>
            <a:off x="1066800" y="5678488"/>
            <a:ext cx="357188" cy="365125"/>
            <a:chOff x="672" y="3577"/>
            <a:chExt cx="225" cy="230"/>
          </a:xfrm>
        </p:grpSpPr>
        <p:sp>
          <p:nvSpPr>
            <p:cNvPr id="2278" name="Rectangle 230"/>
            <p:cNvSpPr>
              <a:spLocks noChangeArrowheads="1"/>
            </p:cNvSpPr>
            <p:nvPr/>
          </p:nvSpPr>
          <p:spPr bwMode="auto">
            <a:xfrm rot="10799063">
              <a:off x="697" y="3605"/>
              <a:ext cx="177" cy="17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Line 231"/>
            <p:cNvSpPr>
              <a:spLocks noChangeShapeType="1"/>
            </p:cNvSpPr>
            <p:nvPr/>
          </p:nvSpPr>
          <p:spPr bwMode="auto">
            <a:xfrm>
              <a:off x="852" y="375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0" name="Line 232"/>
            <p:cNvSpPr>
              <a:spLocks noChangeShapeType="1"/>
            </p:cNvSpPr>
            <p:nvPr/>
          </p:nvSpPr>
          <p:spPr bwMode="auto">
            <a:xfrm>
              <a:off x="852" y="375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1" name="Line 233"/>
            <p:cNvSpPr>
              <a:spLocks noChangeShapeType="1"/>
            </p:cNvSpPr>
            <p:nvPr/>
          </p:nvSpPr>
          <p:spPr bwMode="auto">
            <a:xfrm>
              <a:off x="852" y="362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2" name="Line 234"/>
            <p:cNvSpPr>
              <a:spLocks noChangeShapeType="1"/>
            </p:cNvSpPr>
            <p:nvPr/>
          </p:nvSpPr>
          <p:spPr bwMode="auto">
            <a:xfrm>
              <a:off x="852" y="3577"/>
              <a:ext cx="1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3" name="Line 235"/>
            <p:cNvSpPr>
              <a:spLocks noChangeShapeType="1"/>
            </p:cNvSpPr>
            <p:nvPr/>
          </p:nvSpPr>
          <p:spPr bwMode="auto">
            <a:xfrm>
              <a:off x="672" y="3753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4" name="Line 236"/>
            <p:cNvSpPr>
              <a:spLocks noChangeShapeType="1"/>
            </p:cNvSpPr>
            <p:nvPr/>
          </p:nvSpPr>
          <p:spPr bwMode="auto">
            <a:xfrm>
              <a:off x="721" y="375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5" name="Line 237"/>
            <p:cNvSpPr>
              <a:spLocks noChangeShapeType="1"/>
            </p:cNvSpPr>
            <p:nvPr/>
          </p:nvSpPr>
          <p:spPr bwMode="auto">
            <a:xfrm>
              <a:off x="721" y="3577"/>
              <a:ext cx="1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6" name="Line 238"/>
            <p:cNvSpPr>
              <a:spLocks noChangeShapeType="1"/>
            </p:cNvSpPr>
            <p:nvPr/>
          </p:nvSpPr>
          <p:spPr bwMode="auto">
            <a:xfrm>
              <a:off x="672" y="362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87" name="Group 239"/>
          <p:cNvGrpSpPr>
            <a:grpSpLocks/>
          </p:cNvGrpSpPr>
          <p:nvPr/>
        </p:nvGrpSpPr>
        <p:grpSpPr bwMode="auto">
          <a:xfrm>
            <a:off x="1911350" y="5678488"/>
            <a:ext cx="357188" cy="365125"/>
            <a:chOff x="1204" y="3577"/>
            <a:chExt cx="225" cy="230"/>
          </a:xfrm>
        </p:grpSpPr>
        <p:sp>
          <p:nvSpPr>
            <p:cNvPr id="2288" name="Rectangle 240"/>
            <p:cNvSpPr>
              <a:spLocks noChangeArrowheads="1"/>
            </p:cNvSpPr>
            <p:nvPr/>
          </p:nvSpPr>
          <p:spPr bwMode="auto">
            <a:xfrm rot="10799063">
              <a:off x="1230" y="3605"/>
              <a:ext cx="176" cy="17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9" name="Line 241"/>
            <p:cNvSpPr>
              <a:spLocks noChangeShapeType="1"/>
            </p:cNvSpPr>
            <p:nvPr/>
          </p:nvSpPr>
          <p:spPr bwMode="auto">
            <a:xfrm>
              <a:off x="1384" y="375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0" name="Line 242"/>
            <p:cNvSpPr>
              <a:spLocks noChangeShapeType="1"/>
            </p:cNvSpPr>
            <p:nvPr/>
          </p:nvSpPr>
          <p:spPr bwMode="auto">
            <a:xfrm>
              <a:off x="1384" y="375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1" name="Line 243"/>
            <p:cNvSpPr>
              <a:spLocks noChangeShapeType="1"/>
            </p:cNvSpPr>
            <p:nvPr/>
          </p:nvSpPr>
          <p:spPr bwMode="auto">
            <a:xfrm>
              <a:off x="1384" y="362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2" name="Line 244"/>
            <p:cNvSpPr>
              <a:spLocks noChangeShapeType="1"/>
            </p:cNvSpPr>
            <p:nvPr/>
          </p:nvSpPr>
          <p:spPr bwMode="auto">
            <a:xfrm>
              <a:off x="1384" y="3577"/>
              <a:ext cx="1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3" name="Line 245"/>
            <p:cNvSpPr>
              <a:spLocks noChangeShapeType="1"/>
            </p:cNvSpPr>
            <p:nvPr/>
          </p:nvSpPr>
          <p:spPr bwMode="auto">
            <a:xfrm>
              <a:off x="1204" y="3753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4" name="Line 246"/>
            <p:cNvSpPr>
              <a:spLocks noChangeShapeType="1"/>
            </p:cNvSpPr>
            <p:nvPr/>
          </p:nvSpPr>
          <p:spPr bwMode="auto">
            <a:xfrm>
              <a:off x="1253" y="375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5" name="Line 247"/>
            <p:cNvSpPr>
              <a:spLocks noChangeShapeType="1"/>
            </p:cNvSpPr>
            <p:nvPr/>
          </p:nvSpPr>
          <p:spPr bwMode="auto">
            <a:xfrm>
              <a:off x="1253" y="3577"/>
              <a:ext cx="1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6" name="Line 248"/>
            <p:cNvSpPr>
              <a:spLocks noChangeShapeType="1"/>
            </p:cNvSpPr>
            <p:nvPr/>
          </p:nvSpPr>
          <p:spPr bwMode="auto">
            <a:xfrm>
              <a:off x="1204" y="362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97" name="Group 249"/>
          <p:cNvGrpSpPr>
            <a:grpSpLocks/>
          </p:cNvGrpSpPr>
          <p:nvPr/>
        </p:nvGrpSpPr>
        <p:grpSpPr bwMode="auto">
          <a:xfrm>
            <a:off x="1493838" y="5680075"/>
            <a:ext cx="358775" cy="355600"/>
            <a:chOff x="941" y="3578"/>
            <a:chExt cx="226" cy="224"/>
          </a:xfrm>
        </p:grpSpPr>
        <p:sp>
          <p:nvSpPr>
            <p:cNvPr id="2298" name="Rectangle 250"/>
            <p:cNvSpPr>
              <a:spLocks noChangeArrowheads="1"/>
            </p:cNvSpPr>
            <p:nvPr/>
          </p:nvSpPr>
          <p:spPr bwMode="auto">
            <a:xfrm>
              <a:off x="966" y="3606"/>
              <a:ext cx="172" cy="16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9" name="Line 251"/>
            <p:cNvSpPr>
              <a:spLocks noChangeShapeType="1"/>
            </p:cNvSpPr>
            <p:nvPr/>
          </p:nvSpPr>
          <p:spPr bwMode="auto">
            <a:xfrm>
              <a:off x="1116" y="3628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0" name="Line 252"/>
            <p:cNvSpPr>
              <a:spLocks noChangeShapeType="1"/>
            </p:cNvSpPr>
            <p:nvPr/>
          </p:nvSpPr>
          <p:spPr bwMode="auto">
            <a:xfrm>
              <a:off x="1116" y="3578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1" name="Line 253"/>
            <p:cNvSpPr>
              <a:spLocks noChangeShapeType="1"/>
            </p:cNvSpPr>
            <p:nvPr/>
          </p:nvSpPr>
          <p:spPr bwMode="auto">
            <a:xfrm>
              <a:off x="941" y="3752"/>
              <a:ext cx="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2" name="Line 254"/>
            <p:cNvSpPr>
              <a:spLocks noChangeShapeType="1"/>
            </p:cNvSpPr>
            <p:nvPr/>
          </p:nvSpPr>
          <p:spPr bwMode="auto">
            <a:xfrm>
              <a:off x="989" y="3752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3" name="Line 255"/>
            <p:cNvSpPr>
              <a:spLocks noChangeShapeType="1"/>
            </p:cNvSpPr>
            <p:nvPr/>
          </p:nvSpPr>
          <p:spPr bwMode="auto">
            <a:xfrm>
              <a:off x="1116" y="3752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4" name="Line 256"/>
            <p:cNvSpPr>
              <a:spLocks noChangeShapeType="1"/>
            </p:cNvSpPr>
            <p:nvPr/>
          </p:nvSpPr>
          <p:spPr bwMode="auto">
            <a:xfrm>
              <a:off x="1116" y="3752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5" name="Line 257"/>
            <p:cNvSpPr>
              <a:spLocks noChangeShapeType="1"/>
            </p:cNvSpPr>
            <p:nvPr/>
          </p:nvSpPr>
          <p:spPr bwMode="auto">
            <a:xfrm>
              <a:off x="989" y="3578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6" name="Line 258"/>
            <p:cNvSpPr>
              <a:spLocks noChangeShapeType="1"/>
            </p:cNvSpPr>
            <p:nvPr/>
          </p:nvSpPr>
          <p:spPr bwMode="auto">
            <a:xfrm>
              <a:off x="941" y="3628"/>
              <a:ext cx="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07" name="Group 259"/>
          <p:cNvGrpSpPr>
            <a:grpSpLocks/>
          </p:cNvGrpSpPr>
          <p:nvPr/>
        </p:nvGrpSpPr>
        <p:grpSpPr bwMode="auto">
          <a:xfrm>
            <a:off x="1528763" y="6130925"/>
            <a:ext cx="292100" cy="214313"/>
            <a:chOff x="963" y="3862"/>
            <a:chExt cx="184" cy="135"/>
          </a:xfrm>
        </p:grpSpPr>
        <p:sp>
          <p:nvSpPr>
            <p:cNvPr id="2308" name="Rectangle 260"/>
            <p:cNvSpPr>
              <a:spLocks noChangeArrowheads="1"/>
            </p:cNvSpPr>
            <p:nvPr/>
          </p:nvSpPr>
          <p:spPr bwMode="auto">
            <a:xfrm>
              <a:off x="986" y="3883"/>
              <a:ext cx="131" cy="9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9" name="Line 261"/>
            <p:cNvSpPr>
              <a:spLocks noChangeShapeType="1"/>
            </p:cNvSpPr>
            <p:nvPr/>
          </p:nvSpPr>
          <p:spPr bwMode="auto">
            <a:xfrm>
              <a:off x="1095" y="3906"/>
              <a:ext cx="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0" name="Line 262"/>
            <p:cNvSpPr>
              <a:spLocks noChangeShapeType="1"/>
            </p:cNvSpPr>
            <p:nvPr/>
          </p:nvSpPr>
          <p:spPr bwMode="auto">
            <a:xfrm>
              <a:off x="1095" y="3862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1" name="Line 263"/>
            <p:cNvSpPr>
              <a:spLocks noChangeShapeType="1"/>
            </p:cNvSpPr>
            <p:nvPr/>
          </p:nvSpPr>
          <p:spPr bwMode="auto">
            <a:xfrm>
              <a:off x="963" y="3955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Line 264"/>
            <p:cNvSpPr>
              <a:spLocks noChangeShapeType="1"/>
            </p:cNvSpPr>
            <p:nvPr/>
          </p:nvSpPr>
          <p:spPr bwMode="auto">
            <a:xfrm>
              <a:off x="1009" y="3955"/>
              <a:ext cx="1" cy="4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3" name="Line 265"/>
            <p:cNvSpPr>
              <a:spLocks noChangeShapeType="1"/>
            </p:cNvSpPr>
            <p:nvPr/>
          </p:nvSpPr>
          <p:spPr bwMode="auto">
            <a:xfrm>
              <a:off x="1009" y="3862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Line 266"/>
            <p:cNvSpPr>
              <a:spLocks noChangeShapeType="1"/>
            </p:cNvSpPr>
            <p:nvPr/>
          </p:nvSpPr>
          <p:spPr bwMode="auto">
            <a:xfrm>
              <a:off x="963" y="390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5" name="Line 267"/>
            <p:cNvSpPr>
              <a:spLocks noChangeShapeType="1"/>
            </p:cNvSpPr>
            <p:nvPr/>
          </p:nvSpPr>
          <p:spPr bwMode="auto">
            <a:xfrm>
              <a:off x="1095" y="3955"/>
              <a:ext cx="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6" name="Line 268"/>
            <p:cNvSpPr>
              <a:spLocks noChangeShapeType="1"/>
            </p:cNvSpPr>
            <p:nvPr/>
          </p:nvSpPr>
          <p:spPr bwMode="auto">
            <a:xfrm>
              <a:off x="1095" y="3955"/>
              <a:ext cx="1" cy="4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17" name="Line 269"/>
          <p:cNvSpPr>
            <a:spLocks noChangeShapeType="1"/>
          </p:cNvSpPr>
          <p:nvPr/>
        </p:nvSpPr>
        <p:spPr bwMode="auto">
          <a:xfrm>
            <a:off x="3111500" y="4360863"/>
            <a:ext cx="12620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318" name="Group 270"/>
          <p:cNvGrpSpPr>
            <a:grpSpLocks/>
          </p:cNvGrpSpPr>
          <p:nvPr/>
        </p:nvGrpSpPr>
        <p:grpSpPr bwMode="auto">
          <a:xfrm>
            <a:off x="3895725" y="4360863"/>
            <a:ext cx="53975" cy="396875"/>
            <a:chOff x="2454" y="2747"/>
            <a:chExt cx="34" cy="250"/>
          </a:xfrm>
        </p:grpSpPr>
        <p:sp>
          <p:nvSpPr>
            <p:cNvPr id="2319" name="Line 271"/>
            <p:cNvSpPr>
              <a:spLocks noChangeShapeType="1"/>
            </p:cNvSpPr>
            <p:nvPr/>
          </p:nvSpPr>
          <p:spPr bwMode="auto">
            <a:xfrm>
              <a:off x="2471" y="2747"/>
              <a:ext cx="1" cy="2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Freeform 272"/>
            <p:cNvSpPr>
              <a:spLocks noChangeArrowheads="1"/>
            </p:cNvSpPr>
            <p:nvPr/>
          </p:nvSpPr>
          <p:spPr bwMode="auto">
            <a:xfrm>
              <a:off x="2454" y="2968"/>
              <a:ext cx="34" cy="29"/>
            </a:xfrm>
            <a:custGeom>
              <a:avLst/>
              <a:gdLst>
                <a:gd name="T0" fmla="*/ 10800 w 21600"/>
                <a:gd name="T1" fmla="*/ 21600 h 21600"/>
                <a:gd name="T2" fmla="*/ 0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1080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21600"/>
                  </a:moveTo>
                  <a:lnTo>
                    <a:pt x="0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10800" y="216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1" name="Freeform 273"/>
            <p:cNvSpPr>
              <a:spLocks noChangeArrowheads="1"/>
            </p:cNvSpPr>
            <p:nvPr/>
          </p:nvSpPr>
          <p:spPr bwMode="auto">
            <a:xfrm>
              <a:off x="2454" y="2747"/>
              <a:ext cx="34" cy="2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108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10800" y="21600"/>
                  </a:lnTo>
                  <a:lnTo>
                    <a:pt x="0" y="21600"/>
                  </a:lnTo>
                  <a:lnTo>
                    <a:pt x="10800" y="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22" name="Text Box 274"/>
          <p:cNvSpPr txBox="1">
            <a:spLocks noChangeArrowheads="1"/>
          </p:cNvSpPr>
          <p:nvPr/>
        </p:nvSpPr>
        <p:spPr bwMode="auto">
          <a:xfrm>
            <a:off x="4005263" y="4508500"/>
            <a:ext cx="1143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ea typeface="ＭＳ ゴシック" panose="020B0609070205080204" pitchFamily="49" charset="-128"/>
              </a:rPr>
              <a:t>11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grpSp>
        <p:nvGrpSpPr>
          <p:cNvPr id="2323" name="Group 275"/>
          <p:cNvGrpSpPr>
            <a:grpSpLocks/>
          </p:cNvGrpSpPr>
          <p:nvPr/>
        </p:nvGrpSpPr>
        <p:grpSpPr bwMode="auto">
          <a:xfrm>
            <a:off x="4276725" y="4360863"/>
            <a:ext cx="53975" cy="115887"/>
            <a:chOff x="2694" y="2747"/>
            <a:chExt cx="34" cy="73"/>
          </a:xfrm>
        </p:grpSpPr>
        <p:sp>
          <p:nvSpPr>
            <p:cNvPr id="2324" name="Line 276"/>
            <p:cNvSpPr>
              <a:spLocks noChangeShapeType="1"/>
            </p:cNvSpPr>
            <p:nvPr/>
          </p:nvSpPr>
          <p:spPr bwMode="auto">
            <a:xfrm>
              <a:off x="2711" y="2747"/>
              <a:ext cx="1" cy="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Freeform 277"/>
            <p:cNvSpPr>
              <a:spLocks noChangeArrowheads="1"/>
            </p:cNvSpPr>
            <p:nvPr/>
          </p:nvSpPr>
          <p:spPr bwMode="auto">
            <a:xfrm>
              <a:off x="2694" y="2747"/>
              <a:ext cx="34" cy="2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108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10800" y="21600"/>
                  </a:lnTo>
                  <a:lnTo>
                    <a:pt x="0" y="21600"/>
                  </a:lnTo>
                  <a:lnTo>
                    <a:pt x="10800" y="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26" name="Group 278"/>
          <p:cNvGrpSpPr>
            <a:grpSpLocks/>
          </p:cNvGrpSpPr>
          <p:nvPr/>
        </p:nvGrpSpPr>
        <p:grpSpPr bwMode="auto">
          <a:xfrm>
            <a:off x="4276725" y="4110038"/>
            <a:ext cx="53975" cy="161925"/>
            <a:chOff x="2694" y="2589"/>
            <a:chExt cx="34" cy="102"/>
          </a:xfrm>
        </p:grpSpPr>
        <p:sp>
          <p:nvSpPr>
            <p:cNvPr id="2327" name="Line 279"/>
            <p:cNvSpPr>
              <a:spLocks noChangeShapeType="1"/>
            </p:cNvSpPr>
            <p:nvPr/>
          </p:nvSpPr>
          <p:spPr bwMode="auto">
            <a:xfrm>
              <a:off x="2711" y="2589"/>
              <a:ext cx="1" cy="1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Freeform 280"/>
            <p:cNvSpPr>
              <a:spLocks noChangeArrowheads="1"/>
            </p:cNvSpPr>
            <p:nvPr/>
          </p:nvSpPr>
          <p:spPr bwMode="auto">
            <a:xfrm>
              <a:off x="2694" y="2662"/>
              <a:ext cx="34" cy="29"/>
            </a:xfrm>
            <a:custGeom>
              <a:avLst/>
              <a:gdLst>
                <a:gd name="T0" fmla="*/ 10800 w 21600"/>
                <a:gd name="T1" fmla="*/ 21600 h 21600"/>
                <a:gd name="T2" fmla="*/ 0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1080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21600"/>
                  </a:moveTo>
                  <a:lnTo>
                    <a:pt x="0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10800" y="216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329" name="Text Box 281"/>
          <p:cNvSpPr txBox="1">
            <a:spLocks noChangeArrowheads="1"/>
          </p:cNvSpPr>
          <p:nvPr/>
        </p:nvSpPr>
        <p:spPr bwMode="auto">
          <a:xfrm>
            <a:off x="4329113" y="4264025"/>
            <a:ext cx="1714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ea typeface="ＭＳ ゴシック" panose="020B0609070205080204" pitchFamily="49" charset="-128"/>
              </a:rPr>
              <a:t>2.5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2330" name="Line 282"/>
          <p:cNvSpPr>
            <a:spLocks noChangeShapeType="1"/>
          </p:cNvSpPr>
          <p:nvPr/>
        </p:nvSpPr>
        <p:spPr bwMode="auto">
          <a:xfrm>
            <a:off x="3162300" y="5637213"/>
            <a:ext cx="1588" cy="10826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1" name="Line 283"/>
          <p:cNvSpPr>
            <a:spLocks noChangeShapeType="1"/>
          </p:cNvSpPr>
          <p:nvPr/>
        </p:nvSpPr>
        <p:spPr bwMode="auto">
          <a:xfrm>
            <a:off x="2932113" y="5780088"/>
            <a:ext cx="1587" cy="823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2" name="Line 284"/>
          <p:cNvSpPr>
            <a:spLocks noChangeShapeType="1"/>
          </p:cNvSpPr>
          <p:nvPr/>
        </p:nvSpPr>
        <p:spPr bwMode="auto">
          <a:xfrm>
            <a:off x="3005138" y="5659438"/>
            <a:ext cx="1587" cy="1936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3" name="Line 285"/>
          <p:cNvSpPr>
            <a:spLocks noChangeShapeType="1"/>
          </p:cNvSpPr>
          <p:nvPr/>
        </p:nvSpPr>
        <p:spPr bwMode="auto">
          <a:xfrm>
            <a:off x="2895600" y="5780088"/>
            <a:ext cx="5334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4" name="Freeform 286"/>
          <p:cNvSpPr>
            <a:spLocks noChangeArrowheads="1"/>
          </p:cNvSpPr>
          <p:nvPr/>
        </p:nvSpPr>
        <p:spPr bwMode="auto">
          <a:xfrm>
            <a:off x="2968625" y="5745163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9720"/>
                  <a:pt x="972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>
            <a:off x="3005138" y="5745163"/>
            <a:ext cx="1587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6" name="Line 288"/>
          <p:cNvSpPr>
            <a:spLocks noChangeShapeType="1"/>
          </p:cNvSpPr>
          <p:nvPr/>
        </p:nvSpPr>
        <p:spPr bwMode="auto">
          <a:xfrm>
            <a:off x="2968625" y="578008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7" name="Freeform 289"/>
          <p:cNvSpPr>
            <a:spLocks noChangeArrowheads="1"/>
          </p:cNvSpPr>
          <p:nvPr/>
        </p:nvSpPr>
        <p:spPr bwMode="auto">
          <a:xfrm>
            <a:off x="2932113" y="6604000"/>
            <a:ext cx="73025" cy="71438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9867" y="21600"/>
                  <a:pt x="0" y="11733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8" name="Line 290"/>
          <p:cNvSpPr>
            <a:spLocks noChangeShapeType="1"/>
          </p:cNvSpPr>
          <p:nvPr/>
        </p:nvSpPr>
        <p:spPr bwMode="auto">
          <a:xfrm>
            <a:off x="2882900" y="6604000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9" name="Line 291"/>
          <p:cNvSpPr>
            <a:spLocks noChangeShapeType="1"/>
          </p:cNvSpPr>
          <p:nvPr/>
        </p:nvSpPr>
        <p:spPr bwMode="auto">
          <a:xfrm>
            <a:off x="3005138" y="6530975"/>
            <a:ext cx="1587" cy="182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0" name="Freeform 292"/>
          <p:cNvSpPr>
            <a:spLocks noChangeArrowheads="1"/>
          </p:cNvSpPr>
          <p:nvPr/>
        </p:nvSpPr>
        <p:spPr bwMode="auto">
          <a:xfrm>
            <a:off x="2968625" y="6604000"/>
            <a:ext cx="36513" cy="3492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9720" y="21600"/>
                  <a:pt x="0" y="1188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1" name="Line 293"/>
          <p:cNvSpPr>
            <a:spLocks noChangeShapeType="1"/>
          </p:cNvSpPr>
          <p:nvPr/>
        </p:nvSpPr>
        <p:spPr bwMode="auto">
          <a:xfrm flipV="1">
            <a:off x="2968625" y="5780088"/>
            <a:ext cx="1588" cy="823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2" name="Line 294"/>
          <p:cNvSpPr>
            <a:spLocks noChangeShapeType="1"/>
          </p:cNvSpPr>
          <p:nvPr/>
        </p:nvSpPr>
        <p:spPr bwMode="auto">
          <a:xfrm>
            <a:off x="3005138" y="6638925"/>
            <a:ext cx="1571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3" name="Line 295"/>
          <p:cNvSpPr>
            <a:spLocks noChangeShapeType="1"/>
          </p:cNvSpPr>
          <p:nvPr/>
        </p:nvSpPr>
        <p:spPr bwMode="auto">
          <a:xfrm>
            <a:off x="3005138" y="6675438"/>
            <a:ext cx="1571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4" name="Line 296"/>
          <p:cNvSpPr>
            <a:spLocks noChangeShapeType="1"/>
          </p:cNvSpPr>
          <p:nvPr/>
        </p:nvSpPr>
        <p:spPr bwMode="auto">
          <a:xfrm>
            <a:off x="3390900" y="5780088"/>
            <a:ext cx="1588" cy="823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5" name="Line 297"/>
          <p:cNvSpPr>
            <a:spLocks noChangeShapeType="1"/>
          </p:cNvSpPr>
          <p:nvPr/>
        </p:nvSpPr>
        <p:spPr bwMode="auto">
          <a:xfrm>
            <a:off x="3317875" y="5659438"/>
            <a:ext cx="1588" cy="1936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6" name="Line 298"/>
          <p:cNvSpPr>
            <a:spLocks noChangeShapeType="1"/>
          </p:cNvSpPr>
          <p:nvPr/>
        </p:nvSpPr>
        <p:spPr bwMode="auto">
          <a:xfrm>
            <a:off x="3244850" y="5780088"/>
            <a:ext cx="182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7" name="Freeform 299"/>
          <p:cNvSpPr>
            <a:spLocks noChangeArrowheads="1"/>
          </p:cNvSpPr>
          <p:nvPr/>
        </p:nvSpPr>
        <p:spPr bwMode="auto">
          <a:xfrm>
            <a:off x="3317875" y="5745163"/>
            <a:ext cx="36513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11880" y="0"/>
                  <a:pt x="21600" y="972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8" name="Line 300"/>
          <p:cNvSpPr>
            <a:spLocks noChangeShapeType="1"/>
          </p:cNvSpPr>
          <p:nvPr/>
        </p:nvSpPr>
        <p:spPr bwMode="auto">
          <a:xfrm>
            <a:off x="3317875" y="5745163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9" name="Line 301"/>
          <p:cNvSpPr>
            <a:spLocks noChangeShapeType="1"/>
          </p:cNvSpPr>
          <p:nvPr/>
        </p:nvSpPr>
        <p:spPr bwMode="auto">
          <a:xfrm>
            <a:off x="3282950" y="57800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0" name="Freeform 302"/>
          <p:cNvSpPr>
            <a:spLocks noChangeArrowheads="1"/>
          </p:cNvSpPr>
          <p:nvPr/>
        </p:nvSpPr>
        <p:spPr bwMode="auto">
          <a:xfrm>
            <a:off x="3317875" y="6604000"/>
            <a:ext cx="73025" cy="7143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11733"/>
                  <a:pt x="11733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1" name="Line 303"/>
          <p:cNvSpPr>
            <a:spLocks noChangeShapeType="1"/>
          </p:cNvSpPr>
          <p:nvPr/>
        </p:nvSpPr>
        <p:spPr bwMode="auto">
          <a:xfrm>
            <a:off x="3244850" y="6604000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2" name="Line 304"/>
          <p:cNvSpPr>
            <a:spLocks noChangeShapeType="1"/>
          </p:cNvSpPr>
          <p:nvPr/>
        </p:nvSpPr>
        <p:spPr bwMode="auto">
          <a:xfrm>
            <a:off x="3317875" y="6530975"/>
            <a:ext cx="1588" cy="182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3" name="Freeform 305"/>
          <p:cNvSpPr>
            <a:spLocks noChangeArrowheads="1"/>
          </p:cNvSpPr>
          <p:nvPr/>
        </p:nvSpPr>
        <p:spPr bwMode="auto">
          <a:xfrm>
            <a:off x="3317875" y="6604000"/>
            <a:ext cx="36513" cy="349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11880"/>
                  <a:pt x="1188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4" name="Line 306"/>
          <p:cNvSpPr>
            <a:spLocks noChangeShapeType="1"/>
          </p:cNvSpPr>
          <p:nvPr/>
        </p:nvSpPr>
        <p:spPr bwMode="auto">
          <a:xfrm>
            <a:off x="3352800" y="5780088"/>
            <a:ext cx="1588" cy="823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5" name="Line 307"/>
          <p:cNvSpPr>
            <a:spLocks noChangeShapeType="1"/>
          </p:cNvSpPr>
          <p:nvPr/>
        </p:nvSpPr>
        <p:spPr bwMode="auto">
          <a:xfrm>
            <a:off x="3162300" y="6638925"/>
            <a:ext cx="155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6" name="Line 308"/>
          <p:cNvSpPr>
            <a:spLocks noChangeShapeType="1"/>
          </p:cNvSpPr>
          <p:nvPr/>
        </p:nvSpPr>
        <p:spPr bwMode="auto">
          <a:xfrm>
            <a:off x="3162300" y="6675438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7" name="Line 309"/>
          <p:cNvSpPr>
            <a:spLocks noChangeShapeType="1"/>
          </p:cNvSpPr>
          <p:nvPr/>
        </p:nvSpPr>
        <p:spPr bwMode="auto">
          <a:xfrm>
            <a:off x="3005138" y="5745163"/>
            <a:ext cx="3127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8" name="Line 310"/>
          <p:cNvSpPr>
            <a:spLocks noChangeShapeType="1"/>
          </p:cNvSpPr>
          <p:nvPr/>
        </p:nvSpPr>
        <p:spPr bwMode="auto">
          <a:xfrm>
            <a:off x="3192463" y="5502275"/>
            <a:ext cx="317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9" name="Freeform 311"/>
          <p:cNvSpPr>
            <a:spLocks noChangeArrowheads="1"/>
          </p:cNvSpPr>
          <p:nvPr/>
        </p:nvSpPr>
        <p:spPr bwMode="auto">
          <a:xfrm>
            <a:off x="3162300" y="5673725"/>
            <a:ext cx="228600" cy="109538"/>
          </a:xfrm>
          <a:custGeom>
            <a:avLst/>
            <a:gdLst>
              <a:gd name="T0" fmla="*/ 0 w 21600"/>
              <a:gd name="T1" fmla="*/ 0 h 21600"/>
              <a:gd name="T2" fmla="*/ 7624 w 21600"/>
              <a:gd name="T3" fmla="*/ 1428 h 21600"/>
              <a:gd name="T4" fmla="*/ 11774 w 21600"/>
              <a:gd name="T5" fmla="*/ 3749 h 21600"/>
              <a:gd name="T6" fmla="*/ 14993 w 21600"/>
              <a:gd name="T7" fmla="*/ 6069 h 21600"/>
              <a:gd name="T8" fmla="*/ 17534 w 21600"/>
              <a:gd name="T9" fmla="*/ 8390 h 21600"/>
              <a:gd name="T10" fmla="*/ 19821 w 21600"/>
              <a:gd name="T11" fmla="*/ 12853 h 21600"/>
              <a:gd name="T12" fmla="*/ 20922 w 21600"/>
              <a:gd name="T13" fmla="*/ 16602 h 21600"/>
              <a:gd name="T14" fmla="*/ 21600 w 21600"/>
              <a:gd name="T1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541" y="357"/>
                  <a:pt x="5082" y="714"/>
                  <a:pt x="7624" y="1428"/>
                </a:cubicBezTo>
                <a:cubicBezTo>
                  <a:pt x="9064" y="1964"/>
                  <a:pt x="10419" y="2856"/>
                  <a:pt x="11774" y="3749"/>
                </a:cubicBezTo>
                <a:cubicBezTo>
                  <a:pt x="12875" y="4463"/>
                  <a:pt x="13892" y="5177"/>
                  <a:pt x="14993" y="6069"/>
                </a:cubicBezTo>
                <a:cubicBezTo>
                  <a:pt x="15840" y="6783"/>
                  <a:pt x="16772" y="7319"/>
                  <a:pt x="17534" y="8390"/>
                </a:cubicBezTo>
                <a:cubicBezTo>
                  <a:pt x="18381" y="9640"/>
                  <a:pt x="19144" y="11246"/>
                  <a:pt x="19821" y="12853"/>
                </a:cubicBezTo>
                <a:cubicBezTo>
                  <a:pt x="20245" y="13924"/>
                  <a:pt x="20668" y="15174"/>
                  <a:pt x="20922" y="16602"/>
                </a:cubicBezTo>
                <a:cubicBezTo>
                  <a:pt x="21261" y="18208"/>
                  <a:pt x="21431" y="19993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0" name="Freeform 312"/>
          <p:cNvSpPr>
            <a:spLocks noChangeArrowheads="1"/>
          </p:cNvSpPr>
          <p:nvPr/>
        </p:nvSpPr>
        <p:spPr bwMode="auto">
          <a:xfrm>
            <a:off x="2932113" y="5673725"/>
            <a:ext cx="230187" cy="109538"/>
          </a:xfrm>
          <a:custGeom>
            <a:avLst/>
            <a:gdLst>
              <a:gd name="T0" fmla="*/ 21600 w 21600"/>
              <a:gd name="T1" fmla="*/ 0 h 21600"/>
              <a:gd name="T2" fmla="*/ 13976 w 21600"/>
              <a:gd name="T3" fmla="*/ 1428 h 21600"/>
              <a:gd name="T4" fmla="*/ 9826 w 21600"/>
              <a:gd name="T5" fmla="*/ 3749 h 21600"/>
              <a:gd name="T6" fmla="*/ 6607 w 21600"/>
              <a:gd name="T7" fmla="*/ 6069 h 21600"/>
              <a:gd name="T8" fmla="*/ 4066 w 21600"/>
              <a:gd name="T9" fmla="*/ 8390 h 21600"/>
              <a:gd name="T10" fmla="*/ 1779 w 21600"/>
              <a:gd name="T11" fmla="*/ 12853 h 21600"/>
              <a:gd name="T12" fmla="*/ 678 w 21600"/>
              <a:gd name="T13" fmla="*/ 16602 h 21600"/>
              <a:gd name="T14" fmla="*/ 0 w 21600"/>
              <a:gd name="T1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059" y="357"/>
                  <a:pt x="16518" y="714"/>
                  <a:pt x="13976" y="1428"/>
                </a:cubicBezTo>
                <a:cubicBezTo>
                  <a:pt x="12536" y="1964"/>
                  <a:pt x="11181" y="2856"/>
                  <a:pt x="9826" y="3749"/>
                </a:cubicBezTo>
                <a:cubicBezTo>
                  <a:pt x="8725" y="4463"/>
                  <a:pt x="7708" y="5177"/>
                  <a:pt x="6607" y="6069"/>
                </a:cubicBezTo>
                <a:cubicBezTo>
                  <a:pt x="5760" y="6783"/>
                  <a:pt x="4828" y="7319"/>
                  <a:pt x="4066" y="8390"/>
                </a:cubicBezTo>
                <a:cubicBezTo>
                  <a:pt x="3219" y="9640"/>
                  <a:pt x="2456" y="11246"/>
                  <a:pt x="1779" y="12853"/>
                </a:cubicBezTo>
                <a:cubicBezTo>
                  <a:pt x="1355" y="13924"/>
                  <a:pt x="932" y="15174"/>
                  <a:pt x="678" y="16602"/>
                </a:cubicBezTo>
                <a:cubicBezTo>
                  <a:pt x="339" y="18208"/>
                  <a:pt x="169" y="19993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1" name="Freeform 313"/>
          <p:cNvSpPr>
            <a:spLocks noChangeArrowheads="1"/>
          </p:cNvSpPr>
          <p:nvPr/>
        </p:nvSpPr>
        <p:spPr bwMode="auto">
          <a:xfrm>
            <a:off x="2832100" y="6942138"/>
            <a:ext cx="142875" cy="161925"/>
          </a:xfrm>
          <a:custGeom>
            <a:avLst/>
            <a:gdLst>
              <a:gd name="T0" fmla="*/ 21600 w 21600"/>
              <a:gd name="T1" fmla="*/ 0 h 21600"/>
              <a:gd name="T2" fmla="*/ 14628 w 21600"/>
              <a:gd name="T3" fmla="*/ 840 h 21600"/>
              <a:gd name="T4" fmla="*/ 9023 w 21600"/>
              <a:gd name="T5" fmla="*/ 2160 h 21600"/>
              <a:gd name="T6" fmla="*/ 5468 w 21600"/>
              <a:gd name="T7" fmla="*/ 5040 h 21600"/>
              <a:gd name="T8" fmla="*/ 2734 w 21600"/>
              <a:gd name="T9" fmla="*/ 8160 h 21600"/>
              <a:gd name="T10" fmla="*/ 1230 w 21600"/>
              <a:gd name="T11" fmla="*/ 12360 h 21600"/>
              <a:gd name="T12" fmla="*/ 0 w 21600"/>
              <a:gd name="T1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276" y="240"/>
                  <a:pt x="16952" y="480"/>
                  <a:pt x="14628" y="840"/>
                </a:cubicBezTo>
                <a:cubicBezTo>
                  <a:pt x="12714" y="1200"/>
                  <a:pt x="10800" y="1320"/>
                  <a:pt x="9023" y="2160"/>
                </a:cubicBezTo>
                <a:cubicBezTo>
                  <a:pt x="7656" y="2760"/>
                  <a:pt x="6562" y="3960"/>
                  <a:pt x="5468" y="5040"/>
                </a:cubicBezTo>
                <a:cubicBezTo>
                  <a:pt x="4511" y="6000"/>
                  <a:pt x="3418" y="6960"/>
                  <a:pt x="2734" y="8160"/>
                </a:cubicBezTo>
                <a:cubicBezTo>
                  <a:pt x="1914" y="9480"/>
                  <a:pt x="1504" y="10920"/>
                  <a:pt x="1230" y="12360"/>
                </a:cubicBezTo>
                <a:cubicBezTo>
                  <a:pt x="547" y="15360"/>
                  <a:pt x="273" y="1848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2" name="Freeform 314"/>
          <p:cNvSpPr>
            <a:spLocks noChangeArrowheads="1"/>
          </p:cNvSpPr>
          <p:nvPr/>
        </p:nvSpPr>
        <p:spPr bwMode="auto">
          <a:xfrm>
            <a:off x="2974975" y="6942138"/>
            <a:ext cx="141288" cy="161925"/>
          </a:xfrm>
          <a:custGeom>
            <a:avLst/>
            <a:gdLst>
              <a:gd name="T0" fmla="*/ 0 w 21600"/>
              <a:gd name="T1" fmla="*/ 0 h 21600"/>
              <a:gd name="T2" fmla="*/ 6972 w 21600"/>
              <a:gd name="T3" fmla="*/ 840 h 21600"/>
              <a:gd name="T4" fmla="*/ 12577 w 21600"/>
              <a:gd name="T5" fmla="*/ 2160 h 21600"/>
              <a:gd name="T6" fmla="*/ 16132 w 21600"/>
              <a:gd name="T7" fmla="*/ 5040 h 21600"/>
              <a:gd name="T8" fmla="*/ 18866 w 21600"/>
              <a:gd name="T9" fmla="*/ 8160 h 21600"/>
              <a:gd name="T10" fmla="*/ 20370 w 21600"/>
              <a:gd name="T11" fmla="*/ 12360 h 21600"/>
              <a:gd name="T12" fmla="*/ 21600 w 21600"/>
              <a:gd name="T1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324" y="240"/>
                  <a:pt x="4648" y="480"/>
                  <a:pt x="6972" y="840"/>
                </a:cubicBezTo>
                <a:cubicBezTo>
                  <a:pt x="8886" y="1200"/>
                  <a:pt x="10800" y="1320"/>
                  <a:pt x="12577" y="2160"/>
                </a:cubicBezTo>
                <a:cubicBezTo>
                  <a:pt x="13944" y="2760"/>
                  <a:pt x="15038" y="3960"/>
                  <a:pt x="16132" y="5040"/>
                </a:cubicBezTo>
                <a:cubicBezTo>
                  <a:pt x="17089" y="6000"/>
                  <a:pt x="18182" y="6960"/>
                  <a:pt x="18866" y="8160"/>
                </a:cubicBezTo>
                <a:cubicBezTo>
                  <a:pt x="19686" y="9480"/>
                  <a:pt x="20096" y="10920"/>
                  <a:pt x="20370" y="12360"/>
                </a:cubicBezTo>
                <a:cubicBezTo>
                  <a:pt x="21053" y="15360"/>
                  <a:pt x="21327" y="1848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3" name="Line 315"/>
          <p:cNvSpPr>
            <a:spLocks noChangeShapeType="1"/>
          </p:cNvSpPr>
          <p:nvPr/>
        </p:nvSpPr>
        <p:spPr bwMode="auto">
          <a:xfrm>
            <a:off x="2832100" y="7104063"/>
            <a:ext cx="2841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4" name="Rectangle 316"/>
          <p:cNvSpPr>
            <a:spLocks noChangeArrowheads="1"/>
          </p:cNvSpPr>
          <p:nvPr/>
        </p:nvSpPr>
        <p:spPr bwMode="auto">
          <a:xfrm>
            <a:off x="92075" y="79375"/>
            <a:ext cx="10296525" cy="72009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5" name="Text Box 317"/>
          <p:cNvSpPr txBox="1">
            <a:spLocks noChangeArrowheads="1"/>
          </p:cNvSpPr>
          <p:nvPr/>
        </p:nvSpPr>
        <p:spPr bwMode="auto">
          <a:xfrm>
            <a:off x="4124325" y="131763"/>
            <a:ext cx="889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２８６</a:t>
            </a:r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×</a:t>
            </a:r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２００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966788" y="3135313"/>
            <a:ext cx="87471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966788" y="3135313"/>
            <a:ext cx="1587" cy="11699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7831138" y="2819400"/>
            <a:ext cx="158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186488" y="2819400"/>
            <a:ext cx="158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575175" y="2822575"/>
            <a:ext cx="1588" cy="420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397500" y="2894013"/>
            <a:ext cx="1588" cy="241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500938" y="2900363"/>
            <a:ext cx="652462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859463" y="2905125"/>
            <a:ext cx="652462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48150" y="2908300"/>
            <a:ext cx="652463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598863" y="3021013"/>
            <a:ext cx="298450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248275" y="3021013"/>
            <a:ext cx="30003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966788" y="3278188"/>
            <a:ext cx="87471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966788" y="3300413"/>
            <a:ext cx="87471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966788" y="1497013"/>
            <a:ext cx="8689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966788" y="849313"/>
            <a:ext cx="8689975" cy="1295400"/>
            <a:chOff x="609" y="535"/>
            <a:chExt cx="5474" cy="816"/>
          </a:xfrm>
        </p:grpSpPr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609" y="535"/>
              <a:ext cx="54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609" y="1351"/>
              <a:ext cx="54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7820025" y="1414463"/>
            <a:ext cx="1588" cy="158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3748088" y="971550"/>
            <a:ext cx="1587" cy="247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7008813" y="942975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5397500" y="942975"/>
            <a:ext cx="1588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6796088" y="1082675"/>
            <a:ext cx="4143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5187950" y="1082675"/>
            <a:ext cx="422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559175" y="1082675"/>
            <a:ext cx="3889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6865938" y="993775"/>
            <a:ext cx="280987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256213" y="993775"/>
            <a:ext cx="282575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3606800" y="993775"/>
            <a:ext cx="282575" cy="1889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3748088" y="1782763"/>
            <a:ext cx="1587" cy="2492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7008813" y="1754188"/>
            <a:ext cx="1587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5397500" y="1754188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6796088" y="1893888"/>
            <a:ext cx="4143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5187950" y="1893888"/>
            <a:ext cx="422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3559175" y="1893888"/>
            <a:ext cx="3889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6865938" y="1804988"/>
            <a:ext cx="280987" cy="1889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5256213" y="1804988"/>
            <a:ext cx="282575" cy="1889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3606800" y="1804988"/>
            <a:ext cx="282575" cy="1889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966788" y="849313"/>
            <a:ext cx="1587" cy="129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2930525" y="2822575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2603500" y="2908300"/>
            <a:ext cx="652463" cy="1682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7008813" y="2894013"/>
            <a:ext cx="1587" cy="241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6859588" y="3021013"/>
            <a:ext cx="298450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5337175" y="2605088"/>
            <a:ext cx="169863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latin typeface="ＤＦ中丸ゴシック体" panose="02010609010101010101" pitchFamily="1" charset="-128"/>
                <a:ea typeface="ＤＦ中丸ゴシック体" panose="02010609010101010101" pitchFamily="1" charset="-128"/>
              </a:rPr>
              <a:t>243</a:t>
            </a:r>
            <a:endParaRPr lang="en-US" altLang="ja-JP">
              <a:latin typeface="ＤＦ中丸ゴシック体" panose="02010609010101010101" pitchFamily="1" charset="-128"/>
              <a:ea typeface="ＤＦ中丸ゴシック体" panose="02010609010101010101" pitchFamily="1" charset="-128"/>
            </a:endParaRPr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8985250" y="4305300"/>
            <a:ext cx="171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>
            <a:off x="2314575" y="4305300"/>
            <a:ext cx="66706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966788" y="4305300"/>
            <a:ext cx="615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1120775" y="3397250"/>
            <a:ext cx="287338" cy="96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 rot="10799063">
            <a:off x="1114425" y="3546475"/>
            <a:ext cx="293688" cy="1031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0" name="Rectangle 48"/>
          <p:cNvSpPr>
            <a:spLocks noChangeArrowheads="1"/>
          </p:cNvSpPr>
          <p:nvPr/>
        </p:nvSpPr>
        <p:spPr bwMode="auto">
          <a:xfrm rot="10799063">
            <a:off x="1373188" y="3546475"/>
            <a:ext cx="34925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 rot="10799063">
            <a:off x="1373188" y="3613150"/>
            <a:ext cx="33337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 rot="10799063">
            <a:off x="1116013" y="3613150"/>
            <a:ext cx="36512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 rot="10799063">
            <a:off x="1116013" y="3546475"/>
            <a:ext cx="36512" cy="365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>
            <a:off x="8985250" y="4035425"/>
            <a:ext cx="234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 flipV="1">
            <a:off x="966788" y="4035425"/>
            <a:ext cx="80184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1582738" y="4305300"/>
            <a:ext cx="523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7" name="Oval 55"/>
          <p:cNvSpPr>
            <a:spLocks noChangeArrowheads="1"/>
          </p:cNvSpPr>
          <p:nvPr/>
        </p:nvSpPr>
        <p:spPr bwMode="auto">
          <a:xfrm>
            <a:off x="1765300" y="4376738"/>
            <a:ext cx="379413" cy="379412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8" name="Oval 56"/>
          <p:cNvSpPr>
            <a:spLocks noChangeArrowheads="1"/>
          </p:cNvSpPr>
          <p:nvPr/>
        </p:nvSpPr>
        <p:spPr bwMode="auto">
          <a:xfrm>
            <a:off x="2714625" y="4376738"/>
            <a:ext cx="379413" cy="379412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9" name="Freeform 57"/>
          <p:cNvSpPr>
            <a:spLocks noChangeArrowheads="1"/>
          </p:cNvSpPr>
          <p:nvPr/>
        </p:nvSpPr>
        <p:spPr bwMode="auto">
          <a:xfrm>
            <a:off x="1798638" y="4441825"/>
            <a:ext cx="309562" cy="242888"/>
          </a:xfrm>
          <a:custGeom>
            <a:avLst/>
            <a:gdLst>
              <a:gd name="T0" fmla="*/ 21600 w 21600"/>
              <a:gd name="T1" fmla="*/ 7094 h 21600"/>
              <a:gd name="T2" fmla="*/ 21600 w 21600"/>
              <a:gd name="T3" fmla="*/ 21600 h 21600"/>
              <a:gd name="T4" fmla="*/ 0 w 21600"/>
              <a:gd name="T5" fmla="*/ 21600 h 21600"/>
              <a:gd name="T6" fmla="*/ 0 w 21600"/>
              <a:gd name="T7" fmla="*/ 0 h 21600"/>
              <a:gd name="T8" fmla="*/ 21600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21600" y="7094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0" name="Freeform 58"/>
          <p:cNvSpPr>
            <a:spLocks noChangeArrowheads="1"/>
          </p:cNvSpPr>
          <p:nvPr/>
        </p:nvSpPr>
        <p:spPr bwMode="auto">
          <a:xfrm>
            <a:off x="2747963" y="4441825"/>
            <a:ext cx="307975" cy="2428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0 w 21600"/>
              <a:gd name="T9" fmla="*/ 709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7094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1901825" y="4441825"/>
            <a:ext cx="938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>
            <a:off x="2108200" y="4521200"/>
            <a:ext cx="155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3" name="Line 61"/>
          <p:cNvSpPr>
            <a:spLocks noChangeShapeType="1"/>
          </p:cNvSpPr>
          <p:nvPr/>
        </p:nvSpPr>
        <p:spPr bwMode="auto">
          <a:xfrm>
            <a:off x="2592388" y="4521200"/>
            <a:ext cx="155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>
            <a:off x="2263775" y="4684713"/>
            <a:ext cx="165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2263775" y="4521200"/>
            <a:ext cx="1588" cy="163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2592388" y="4521200"/>
            <a:ext cx="1587" cy="163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7" name="Line 65"/>
          <p:cNvSpPr>
            <a:spLocks noChangeShapeType="1"/>
          </p:cNvSpPr>
          <p:nvPr/>
        </p:nvSpPr>
        <p:spPr bwMode="auto">
          <a:xfrm>
            <a:off x="2428875" y="4684713"/>
            <a:ext cx="163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2339975" y="4357688"/>
            <a:ext cx="176213" cy="841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9" name="Line 67"/>
          <p:cNvSpPr>
            <a:spLocks noChangeShapeType="1"/>
          </p:cNvSpPr>
          <p:nvPr/>
        </p:nvSpPr>
        <p:spPr bwMode="auto">
          <a:xfrm>
            <a:off x="949325" y="4749800"/>
            <a:ext cx="88407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0" name="Oval 68"/>
          <p:cNvSpPr>
            <a:spLocks noChangeArrowheads="1"/>
          </p:cNvSpPr>
          <p:nvPr/>
        </p:nvSpPr>
        <p:spPr bwMode="auto">
          <a:xfrm>
            <a:off x="7593013" y="4373563"/>
            <a:ext cx="379412" cy="379412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1" name="Oval 69"/>
          <p:cNvSpPr>
            <a:spLocks noChangeArrowheads="1"/>
          </p:cNvSpPr>
          <p:nvPr/>
        </p:nvSpPr>
        <p:spPr bwMode="auto">
          <a:xfrm>
            <a:off x="8542338" y="4373563"/>
            <a:ext cx="377825" cy="379412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2" name="Freeform 70"/>
          <p:cNvSpPr>
            <a:spLocks noChangeArrowheads="1"/>
          </p:cNvSpPr>
          <p:nvPr/>
        </p:nvSpPr>
        <p:spPr bwMode="auto">
          <a:xfrm>
            <a:off x="7626350" y="4438650"/>
            <a:ext cx="309563" cy="244475"/>
          </a:xfrm>
          <a:custGeom>
            <a:avLst/>
            <a:gdLst>
              <a:gd name="T0" fmla="*/ 21600 w 21600"/>
              <a:gd name="T1" fmla="*/ 7094 h 21600"/>
              <a:gd name="T2" fmla="*/ 21600 w 21600"/>
              <a:gd name="T3" fmla="*/ 21600 h 21600"/>
              <a:gd name="T4" fmla="*/ 0 w 21600"/>
              <a:gd name="T5" fmla="*/ 21600 h 21600"/>
              <a:gd name="T6" fmla="*/ 0 w 21600"/>
              <a:gd name="T7" fmla="*/ 0 h 21600"/>
              <a:gd name="T8" fmla="*/ 21600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21600" y="7094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3" name="Freeform 71"/>
          <p:cNvSpPr>
            <a:spLocks noChangeArrowheads="1"/>
          </p:cNvSpPr>
          <p:nvPr/>
        </p:nvSpPr>
        <p:spPr bwMode="auto">
          <a:xfrm>
            <a:off x="8575675" y="4438650"/>
            <a:ext cx="307975" cy="24447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0 w 21600"/>
              <a:gd name="T9" fmla="*/ 709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7094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>
            <a:off x="7729538" y="4438650"/>
            <a:ext cx="938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5" name="Line 73"/>
          <p:cNvSpPr>
            <a:spLocks noChangeShapeType="1"/>
          </p:cNvSpPr>
          <p:nvPr/>
        </p:nvSpPr>
        <p:spPr bwMode="auto">
          <a:xfrm>
            <a:off x="7935913" y="4519613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>
            <a:off x="8420100" y="4519613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>
            <a:off x="8091488" y="4683125"/>
            <a:ext cx="1635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>
            <a:off x="8091488" y="4519613"/>
            <a:ext cx="1587" cy="163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>
            <a:off x="8420100" y="4519613"/>
            <a:ext cx="1588" cy="163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0" name="Line 78"/>
          <p:cNvSpPr>
            <a:spLocks noChangeShapeType="1"/>
          </p:cNvSpPr>
          <p:nvPr/>
        </p:nvSpPr>
        <p:spPr bwMode="auto">
          <a:xfrm>
            <a:off x="8255000" y="4683125"/>
            <a:ext cx="165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1" name="Rectangle 79"/>
          <p:cNvSpPr>
            <a:spLocks noChangeArrowheads="1"/>
          </p:cNvSpPr>
          <p:nvPr/>
        </p:nvSpPr>
        <p:spPr bwMode="auto">
          <a:xfrm>
            <a:off x="8167688" y="4354513"/>
            <a:ext cx="174625" cy="841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152" name="Group 80"/>
          <p:cNvGrpSpPr>
            <a:grpSpLocks/>
          </p:cNvGrpSpPr>
          <p:nvPr/>
        </p:nvGrpSpPr>
        <p:grpSpPr bwMode="auto">
          <a:xfrm>
            <a:off x="2414588" y="3559175"/>
            <a:ext cx="669925" cy="285750"/>
            <a:chOff x="1521" y="2242"/>
            <a:chExt cx="422" cy="180"/>
          </a:xfrm>
        </p:grpSpPr>
        <p:sp>
          <p:nvSpPr>
            <p:cNvPr id="3153" name="Rectangle 81"/>
            <p:cNvSpPr>
              <a:spLocks noChangeArrowheads="1"/>
            </p:cNvSpPr>
            <p:nvPr/>
          </p:nvSpPr>
          <p:spPr bwMode="auto">
            <a:xfrm rot="10799063">
              <a:off x="1521" y="2242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4" name="Rectangle 82"/>
            <p:cNvSpPr>
              <a:spLocks noChangeArrowheads="1"/>
            </p:cNvSpPr>
            <p:nvPr/>
          </p:nvSpPr>
          <p:spPr bwMode="auto">
            <a:xfrm rot="10799063">
              <a:off x="1898" y="2243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5" name="Rectangle 83"/>
            <p:cNvSpPr>
              <a:spLocks noChangeArrowheads="1"/>
            </p:cNvSpPr>
            <p:nvPr/>
          </p:nvSpPr>
          <p:spPr bwMode="auto">
            <a:xfrm rot="10799063">
              <a:off x="1521" y="2243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6" name="Rectangle 84"/>
            <p:cNvSpPr>
              <a:spLocks noChangeArrowheads="1"/>
            </p:cNvSpPr>
            <p:nvPr/>
          </p:nvSpPr>
          <p:spPr bwMode="auto">
            <a:xfrm rot="10799063">
              <a:off x="1898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7" name="Rectangle 85"/>
            <p:cNvSpPr>
              <a:spLocks noChangeArrowheads="1"/>
            </p:cNvSpPr>
            <p:nvPr/>
          </p:nvSpPr>
          <p:spPr bwMode="auto">
            <a:xfrm rot="10799063">
              <a:off x="1521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58" name="Group 86"/>
          <p:cNvGrpSpPr>
            <a:grpSpLocks/>
          </p:cNvGrpSpPr>
          <p:nvPr/>
        </p:nvGrpSpPr>
        <p:grpSpPr bwMode="auto">
          <a:xfrm>
            <a:off x="3235325" y="3559175"/>
            <a:ext cx="671513" cy="285750"/>
            <a:chOff x="2038" y="2242"/>
            <a:chExt cx="423" cy="180"/>
          </a:xfrm>
        </p:grpSpPr>
        <p:sp>
          <p:nvSpPr>
            <p:cNvPr id="3159" name="Rectangle 87"/>
            <p:cNvSpPr>
              <a:spLocks noChangeArrowheads="1"/>
            </p:cNvSpPr>
            <p:nvPr/>
          </p:nvSpPr>
          <p:spPr bwMode="auto">
            <a:xfrm rot="10799063">
              <a:off x="2038" y="2242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0" name="Rectangle 88"/>
            <p:cNvSpPr>
              <a:spLocks noChangeArrowheads="1"/>
            </p:cNvSpPr>
            <p:nvPr/>
          </p:nvSpPr>
          <p:spPr bwMode="auto">
            <a:xfrm rot="10799063">
              <a:off x="2416" y="2243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 rot="10799063">
              <a:off x="2039" y="2243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2" name="Rectangle 90"/>
            <p:cNvSpPr>
              <a:spLocks noChangeArrowheads="1"/>
            </p:cNvSpPr>
            <p:nvPr/>
          </p:nvSpPr>
          <p:spPr bwMode="auto">
            <a:xfrm rot="10799063">
              <a:off x="2416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3" name="Rectangle 91"/>
            <p:cNvSpPr>
              <a:spLocks noChangeArrowheads="1"/>
            </p:cNvSpPr>
            <p:nvPr/>
          </p:nvSpPr>
          <p:spPr bwMode="auto">
            <a:xfrm rot="10799063">
              <a:off x="2039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64" name="Group 92"/>
          <p:cNvGrpSpPr>
            <a:grpSpLocks/>
          </p:cNvGrpSpPr>
          <p:nvPr/>
        </p:nvGrpSpPr>
        <p:grpSpPr bwMode="auto">
          <a:xfrm>
            <a:off x="4057650" y="3559175"/>
            <a:ext cx="671513" cy="285750"/>
            <a:chOff x="2556" y="2242"/>
            <a:chExt cx="423" cy="180"/>
          </a:xfrm>
        </p:grpSpPr>
        <p:sp>
          <p:nvSpPr>
            <p:cNvPr id="3165" name="Rectangle 93"/>
            <p:cNvSpPr>
              <a:spLocks noChangeArrowheads="1"/>
            </p:cNvSpPr>
            <p:nvPr/>
          </p:nvSpPr>
          <p:spPr bwMode="auto">
            <a:xfrm rot="10799063">
              <a:off x="2556" y="2242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6" name="Rectangle 94"/>
            <p:cNvSpPr>
              <a:spLocks noChangeArrowheads="1"/>
            </p:cNvSpPr>
            <p:nvPr/>
          </p:nvSpPr>
          <p:spPr bwMode="auto">
            <a:xfrm rot="10799063">
              <a:off x="2933" y="2243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7" name="Rectangle 95"/>
            <p:cNvSpPr>
              <a:spLocks noChangeArrowheads="1"/>
            </p:cNvSpPr>
            <p:nvPr/>
          </p:nvSpPr>
          <p:spPr bwMode="auto">
            <a:xfrm rot="10799063">
              <a:off x="2556" y="2243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8" name="Rectangle 96"/>
            <p:cNvSpPr>
              <a:spLocks noChangeArrowheads="1"/>
            </p:cNvSpPr>
            <p:nvPr/>
          </p:nvSpPr>
          <p:spPr bwMode="auto">
            <a:xfrm rot="10799063">
              <a:off x="2933" y="2377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9" name="Rectangle 97"/>
            <p:cNvSpPr>
              <a:spLocks noChangeArrowheads="1"/>
            </p:cNvSpPr>
            <p:nvPr/>
          </p:nvSpPr>
          <p:spPr bwMode="auto">
            <a:xfrm rot="10799063">
              <a:off x="2556" y="2377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70" name="Group 98"/>
          <p:cNvGrpSpPr>
            <a:grpSpLocks/>
          </p:cNvGrpSpPr>
          <p:nvPr/>
        </p:nvGrpSpPr>
        <p:grpSpPr bwMode="auto">
          <a:xfrm>
            <a:off x="4878388" y="3557588"/>
            <a:ext cx="671512" cy="285750"/>
            <a:chOff x="3073" y="2241"/>
            <a:chExt cx="423" cy="180"/>
          </a:xfrm>
        </p:grpSpPr>
        <p:sp>
          <p:nvSpPr>
            <p:cNvPr id="3171" name="Rectangle 99"/>
            <p:cNvSpPr>
              <a:spLocks noChangeArrowheads="1"/>
            </p:cNvSpPr>
            <p:nvPr/>
          </p:nvSpPr>
          <p:spPr bwMode="auto">
            <a:xfrm rot="10799063">
              <a:off x="3073" y="2241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2" name="Rectangle 100"/>
            <p:cNvSpPr>
              <a:spLocks noChangeArrowheads="1"/>
            </p:cNvSpPr>
            <p:nvPr/>
          </p:nvSpPr>
          <p:spPr bwMode="auto">
            <a:xfrm rot="10799063">
              <a:off x="3451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3" name="Rectangle 101"/>
            <p:cNvSpPr>
              <a:spLocks noChangeArrowheads="1"/>
            </p:cNvSpPr>
            <p:nvPr/>
          </p:nvSpPr>
          <p:spPr bwMode="auto">
            <a:xfrm rot="10799063">
              <a:off x="3074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4" name="Rectangle 102"/>
            <p:cNvSpPr>
              <a:spLocks noChangeArrowheads="1"/>
            </p:cNvSpPr>
            <p:nvPr/>
          </p:nvSpPr>
          <p:spPr bwMode="auto">
            <a:xfrm rot="10799063">
              <a:off x="3451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5" name="Rectangle 103"/>
            <p:cNvSpPr>
              <a:spLocks noChangeArrowheads="1"/>
            </p:cNvSpPr>
            <p:nvPr/>
          </p:nvSpPr>
          <p:spPr bwMode="auto">
            <a:xfrm rot="10799063">
              <a:off x="3074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76" name="Group 104"/>
          <p:cNvGrpSpPr>
            <a:grpSpLocks/>
          </p:cNvGrpSpPr>
          <p:nvPr/>
        </p:nvGrpSpPr>
        <p:grpSpPr bwMode="auto">
          <a:xfrm>
            <a:off x="5700713" y="3557588"/>
            <a:ext cx="671512" cy="285750"/>
            <a:chOff x="3591" y="2241"/>
            <a:chExt cx="423" cy="180"/>
          </a:xfrm>
        </p:grpSpPr>
        <p:sp>
          <p:nvSpPr>
            <p:cNvPr id="3177" name="Rectangle 105"/>
            <p:cNvSpPr>
              <a:spLocks noChangeArrowheads="1"/>
            </p:cNvSpPr>
            <p:nvPr/>
          </p:nvSpPr>
          <p:spPr bwMode="auto">
            <a:xfrm rot="10799063">
              <a:off x="3591" y="2241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" name="Rectangle 106"/>
            <p:cNvSpPr>
              <a:spLocks noChangeArrowheads="1"/>
            </p:cNvSpPr>
            <p:nvPr/>
          </p:nvSpPr>
          <p:spPr bwMode="auto">
            <a:xfrm rot="10799063">
              <a:off x="3969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9" name="Rectangle 107"/>
            <p:cNvSpPr>
              <a:spLocks noChangeArrowheads="1"/>
            </p:cNvSpPr>
            <p:nvPr/>
          </p:nvSpPr>
          <p:spPr bwMode="auto">
            <a:xfrm rot="10799063">
              <a:off x="3592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0" name="Rectangle 108"/>
            <p:cNvSpPr>
              <a:spLocks noChangeArrowheads="1"/>
            </p:cNvSpPr>
            <p:nvPr/>
          </p:nvSpPr>
          <p:spPr bwMode="auto">
            <a:xfrm rot="10799063">
              <a:off x="3969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" name="Rectangle 109"/>
            <p:cNvSpPr>
              <a:spLocks noChangeArrowheads="1"/>
            </p:cNvSpPr>
            <p:nvPr/>
          </p:nvSpPr>
          <p:spPr bwMode="auto">
            <a:xfrm rot="10799063">
              <a:off x="3592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82" name="Group 110"/>
          <p:cNvGrpSpPr>
            <a:grpSpLocks/>
          </p:cNvGrpSpPr>
          <p:nvPr/>
        </p:nvGrpSpPr>
        <p:grpSpPr bwMode="auto">
          <a:xfrm>
            <a:off x="6523038" y="3559175"/>
            <a:ext cx="671512" cy="285750"/>
            <a:chOff x="4109" y="2242"/>
            <a:chExt cx="423" cy="180"/>
          </a:xfrm>
        </p:grpSpPr>
        <p:sp>
          <p:nvSpPr>
            <p:cNvPr id="3183" name="Rectangle 111"/>
            <p:cNvSpPr>
              <a:spLocks noChangeArrowheads="1"/>
            </p:cNvSpPr>
            <p:nvPr/>
          </p:nvSpPr>
          <p:spPr bwMode="auto">
            <a:xfrm rot="10799063">
              <a:off x="4109" y="2242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4" name="Rectangle 112"/>
            <p:cNvSpPr>
              <a:spLocks noChangeArrowheads="1"/>
            </p:cNvSpPr>
            <p:nvPr/>
          </p:nvSpPr>
          <p:spPr bwMode="auto">
            <a:xfrm rot="10799063">
              <a:off x="4487" y="2242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5" name="Rectangle 113"/>
            <p:cNvSpPr>
              <a:spLocks noChangeArrowheads="1"/>
            </p:cNvSpPr>
            <p:nvPr/>
          </p:nvSpPr>
          <p:spPr bwMode="auto">
            <a:xfrm rot="10799063">
              <a:off x="4110" y="2242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6" name="Rectangle 114"/>
            <p:cNvSpPr>
              <a:spLocks noChangeArrowheads="1"/>
            </p:cNvSpPr>
            <p:nvPr/>
          </p:nvSpPr>
          <p:spPr bwMode="auto">
            <a:xfrm rot="10799063">
              <a:off x="4487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7" name="Rectangle 115"/>
            <p:cNvSpPr>
              <a:spLocks noChangeArrowheads="1"/>
            </p:cNvSpPr>
            <p:nvPr/>
          </p:nvSpPr>
          <p:spPr bwMode="auto">
            <a:xfrm rot="10799063">
              <a:off x="4110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88" name="Group 116"/>
          <p:cNvGrpSpPr>
            <a:grpSpLocks/>
          </p:cNvGrpSpPr>
          <p:nvPr/>
        </p:nvGrpSpPr>
        <p:grpSpPr bwMode="auto">
          <a:xfrm>
            <a:off x="7348538" y="3559175"/>
            <a:ext cx="671512" cy="285750"/>
            <a:chOff x="4629" y="2242"/>
            <a:chExt cx="423" cy="180"/>
          </a:xfrm>
        </p:grpSpPr>
        <p:sp>
          <p:nvSpPr>
            <p:cNvPr id="3189" name="Rectangle 117"/>
            <p:cNvSpPr>
              <a:spLocks noChangeArrowheads="1"/>
            </p:cNvSpPr>
            <p:nvPr/>
          </p:nvSpPr>
          <p:spPr bwMode="auto">
            <a:xfrm rot="10799063">
              <a:off x="4629" y="2242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0" name="Rectangle 118"/>
            <p:cNvSpPr>
              <a:spLocks noChangeArrowheads="1"/>
            </p:cNvSpPr>
            <p:nvPr/>
          </p:nvSpPr>
          <p:spPr bwMode="auto">
            <a:xfrm rot="10799063">
              <a:off x="5007" y="2242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1" name="Rectangle 119"/>
            <p:cNvSpPr>
              <a:spLocks noChangeArrowheads="1"/>
            </p:cNvSpPr>
            <p:nvPr/>
          </p:nvSpPr>
          <p:spPr bwMode="auto">
            <a:xfrm rot="10799063">
              <a:off x="4630" y="2242"/>
              <a:ext cx="45" cy="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2" name="Rectangle 120"/>
            <p:cNvSpPr>
              <a:spLocks noChangeArrowheads="1"/>
            </p:cNvSpPr>
            <p:nvPr/>
          </p:nvSpPr>
          <p:spPr bwMode="auto">
            <a:xfrm rot="10799063">
              <a:off x="5007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3" name="Rectangle 121"/>
            <p:cNvSpPr>
              <a:spLocks noChangeArrowheads="1"/>
            </p:cNvSpPr>
            <p:nvPr/>
          </p:nvSpPr>
          <p:spPr bwMode="auto">
            <a:xfrm rot="10799063">
              <a:off x="4630" y="237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94" name="Group 122"/>
          <p:cNvGrpSpPr>
            <a:grpSpLocks/>
          </p:cNvGrpSpPr>
          <p:nvPr/>
        </p:nvGrpSpPr>
        <p:grpSpPr bwMode="auto">
          <a:xfrm>
            <a:off x="8166100" y="3557588"/>
            <a:ext cx="671513" cy="285750"/>
            <a:chOff x="5144" y="2241"/>
            <a:chExt cx="423" cy="180"/>
          </a:xfrm>
        </p:grpSpPr>
        <p:sp>
          <p:nvSpPr>
            <p:cNvPr id="3195" name="Rectangle 123"/>
            <p:cNvSpPr>
              <a:spLocks noChangeArrowheads="1"/>
            </p:cNvSpPr>
            <p:nvPr/>
          </p:nvSpPr>
          <p:spPr bwMode="auto">
            <a:xfrm rot="10799063">
              <a:off x="5144" y="2241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6" name="Rectangle 124"/>
            <p:cNvSpPr>
              <a:spLocks noChangeArrowheads="1"/>
            </p:cNvSpPr>
            <p:nvPr/>
          </p:nvSpPr>
          <p:spPr bwMode="auto">
            <a:xfrm rot="10799063">
              <a:off x="5522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7" name="Rectangle 125"/>
            <p:cNvSpPr>
              <a:spLocks noChangeArrowheads="1"/>
            </p:cNvSpPr>
            <p:nvPr/>
          </p:nvSpPr>
          <p:spPr bwMode="auto">
            <a:xfrm rot="10799063">
              <a:off x="5145" y="2242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8" name="Rectangle 126"/>
            <p:cNvSpPr>
              <a:spLocks noChangeArrowheads="1"/>
            </p:cNvSpPr>
            <p:nvPr/>
          </p:nvSpPr>
          <p:spPr bwMode="auto">
            <a:xfrm rot="10799063">
              <a:off x="5522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9" name="Rectangle 127"/>
            <p:cNvSpPr>
              <a:spLocks noChangeArrowheads="1"/>
            </p:cNvSpPr>
            <p:nvPr/>
          </p:nvSpPr>
          <p:spPr bwMode="auto">
            <a:xfrm rot="10799063">
              <a:off x="5145" y="2376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00" name="Line 128"/>
          <p:cNvSpPr>
            <a:spLocks noChangeShapeType="1"/>
          </p:cNvSpPr>
          <p:nvPr/>
        </p:nvSpPr>
        <p:spPr bwMode="auto">
          <a:xfrm>
            <a:off x="8255000" y="4173538"/>
            <a:ext cx="1588" cy="7572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1" name="Line 129"/>
          <p:cNvSpPr>
            <a:spLocks noChangeShapeType="1"/>
          </p:cNvSpPr>
          <p:nvPr/>
        </p:nvSpPr>
        <p:spPr bwMode="auto">
          <a:xfrm>
            <a:off x="9656763" y="849313"/>
            <a:ext cx="1587" cy="129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2" name="Line 130"/>
          <p:cNvSpPr>
            <a:spLocks noChangeShapeType="1"/>
          </p:cNvSpPr>
          <p:nvPr/>
        </p:nvSpPr>
        <p:spPr bwMode="auto">
          <a:xfrm>
            <a:off x="7008813" y="788988"/>
            <a:ext cx="1587" cy="15144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3" name="Line 131"/>
          <p:cNvSpPr>
            <a:spLocks noChangeShapeType="1"/>
          </p:cNvSpPr>
          <p:nvPr/>
        </p:nvSpPr>
        <p:spPr bwMode="auto">
          <a:xfrm>
            <a:off x="5397500" y="1241425"/>
            <a:ext cx="1588" cy="400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4" name="Line 132"/>
          <p:cNvSpPr>
            <a:spLocks noChangeShapeType="1"/>
          </p:cNvSpPr>
          <p:nvPr/>
        </p:nvSpPr>
        <p:spPr bwMode="auto">
          <a:xfrm>
            <a:off x="3748088" y="1241425"/>
            <a:ext cx="1587" cy="423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5" name="Line 133"/>
          <p:cNvSpPr>
            <a:spLocks noChangeShapeType="1"/>
          </p:cNvSpPr>
          <p:nvPr/>
        </p:nvSpPr>
        <p:spPr bwMode="auto">
          <a:xfrm>
            <a:off x="2930525" y="1349375"/>
            <a:ext cx="1588" cy="277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6" name="Line 134"/>
          <p:cNvSpPr>
            <a:spLocks noChangeShapeType="1"/>
          </p:cNvSpPr>
          <p:nvPr/>
        </p:nvSpPr>
        <p:spPr bwMode="auto">
          <a:xfrm>
            <a:off x="4575175" y="1349375"/>
            <a:ext cx="1588" cy="277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7" name="Line 135"/>
          <p:cNvSpPr>
            <a:spLocks noChangeShapeType="1"/>
          </p:cNvSpPr>
          <p:nvPr/>
        </p:nvSpPr>
        <p:spPr bwMode="auto">
          <a:xfrm>
            <a:off x="6186488" y="1343025"/>
            <a:ext cx="1587" cy="284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8" name="Rectangle 136"/>
          <p:cNvSpPr>
            <a:spLocks noChangeArrowheads="1"/>
          </p:cNvSpPr>
          <p:nvPr/>
        </p:nvSpPr>
        <p:spPr bwMode="auto">
          <a:xfrm rot="10799063">
            <a:off x="1928813" y="3360738"/>
            <a:ext cx="71437" cy="714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9" name="Rectangle 137"/>
          <p:cNvSpPr>
            <a:spLocks noChangeArrowheads="1"/>
          </p:cNvSpPr>
          <p:nvPr/>
        </p:nvSpPr>
        <p:spPr bwMode="auto">
          <a:xfrm>
            <a:off x="1685925" y="3360738"/>
            <a:ext cx="314325" cy="94456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0" name="Rectangle 138"/>
          <p:cNvSpPr>
            <a:spLocks noChangeArrowheads="1"/>
          </p:cNvSpPr>
          <p:nvPr/>
        </p:nvSpPr>
        <p:spPr bwMode="auto">
          <a:xfrm rot="10799063">
            <a:off x="1685925" y="3360738"/>
            <a:ext cx="73025" cy="714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211" name="Group 139"/>
          <p:cNvGrpSpPr>
            <a:grpSpLocks/>
          </p:cNvGrpSpPr>
          <p:nvPr/>
        </p:nvGrpSpPr>
        <p:grpSpPr bwMode="auto">
          <a:xfrm>
            <a:off x="8901113" y="4305300"/>
            <a:ext cx="198437" cy="211138"/>
            <a:chOff x="5607" y="2712"/>
            <a:chExt cx="125" cy="133"/>
          </a:xfrm>
        </p:grpSpPr>
        <p:sp>
          <p:nvSpPr>
            <p:cNvPr id="3212" name="Line 140"/>
            <p:cNvSpPr>
              <a:spLocks noChangeShapeType="1"/>
            </p:cNvSpPr>
            <p:nvPr/>
          </p:nvSpPr>
          <p:spPr bwMode="auto">
            <a:xfrm>
              <a:off x="5607" y="2712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3" name="Line 141"/>
            <p:cNvSpPr>
              <a:spLocks noChangeShapeType="1"/>
            </p:cNvSpPr>
            <p:nvPr/>
          </p:nvSpPr>
          <p:spPr bwMode="auto">
            <a:xfrm>
              <a:off x="5639" y="2745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4" name="Line 142"/>
            <p:cNvSpPr>
              <a:spLocks noChangeShapeType="1"/>
            </p:cNvSpPr>
            <p:nvPr/>
          </p:nvSpPr>
          <p:spPr bwMode="auto">
            <a:xfrm>
              <a:off x="5670" y="2779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5" name="Line 143"/>
            <p:cNvSpPr>
              <a:spLocks noChangeShapeType="1"/>
            </p:cNvSpPr>
            <p:nvPr/>
          </p:nvSpPr>
          <p:spPr bwMode="auto">
            <a:xfrm>
              <a:off x="5701" y="281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16" name="Group 144"/>
          <p:cNvGrpSpPr>
            <a:grpSpLocks/>
          </p:cNvGrpSpPr>
          <p:nvPr/>
        </p:nvGrpSpPr>
        <p:grpSpPr bwMode="auto">
          <a:xfrm>
            <a:off x="2073275" y="4305300"/>
            <a:ext cx="241300" cy="222250"/>
            <a:chOff x="1306" y="2712"/>
            <a:chExt cx="152" cy="140"/>
          </a:xfrm>
        </p:grpSpPr>
        <p:sp>
          <p:nvSpPr>
            <p:cNvPr id="3217" name="Line 145"/>
            <p:cNvSpPr>
              <a:spLocks noChangeShapeType="1"/>
            </p:cNvSpPr>
            <p:nvPr/>
          </p:nvSpPr>
          <p:spPr bwMode="auto">
            <a:xfrm flipV="1">
              <a:off x="1420" y="2712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8" name="Line 146"/>
            <p:cNvSpPr>
              <a:spLocks noChangeShapeType="1"/>
            </p:cNvSpPr>
            <p:nvPr/>
          </p:nvSpPr>
          <p:spPr bwMode="auto">
            <a:xfrm flipV="1">
              <a:off x="1382" y="2747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9" name="Line 147"/>
            <p:cNvSpPr>
              <a:spLocks noChangeShapeType="1"/>
            </p:cNvSpPr>
            <p:nvPr/>
          </p:nvSpPr>
          <p:spPr bwMode="auto">
            <a:xfrm flipV="1">
              <a:off x="1344" y="2782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0" name="Line 148"/>
            <p:cNvSpPr>
              <a:spLocks noChangeShapeType="1"/>
            </p:cNvSpPr>
            <p:nvPr/>
          </p:nvSpPr>
          <p:spPr bwMode="auto">
            <a:xfrm flipV="1">
              <a:off x="1306" y="2817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21" name="Rectangle 149"/>
          <p:cNvSpPr>
            <a:spLocks noChangeArrowheads="1"/>
          </p:cNvSpPr>
          <p:nvPr/>
        </p:nvSpPr>
        <p:spPr bwMode="auto">
          <a:xfrm>
            <a:off x="1757363" y="3430588"/>
            <a:ext cx="173037" cy="3508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222" name="Group 150"/>
          <p:cNvGrpSpPr>
            <a:grpSpLocks/>
          </p:cNvGrpSpPr>
          <p:nvPr/>
        </p:nvGrpSpPr>
        <p:grpSpPr bwMode="auto">
          <a:xfrm>
            <a:off x="9342438" y="3360738"/>
            <a:ext cx="314325" cy="944562"/>
            <a:chOff x="5885" y="2117"/>
            <a:chExt cx="198" cy="595"/>
          </a:xfrm>
        </p:grpSpPr>
        <p:sp>
          <p:nvSpPr>
            <p:cNvPr id="3223" name="Rectangle 151"/>
            <p:cNvSpPr>
              <a:spLocks noChangeArrowheads="1"/>
            </p:cNvSpPr>
            <p:nvPr/>
          </p:nvSpPr>
          <p:spPr bwMode="auto">
            <a:xfrm rot="10799063">
              <a:off x="6037" y="2117"/>
              <a:ext cx="46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4" name="Rectangle 152"/>
            <p:cNvSpPr>
              <a:spLocks noChangeArrowheads="1"/>
            </p:cNvSpPr>
            <p:nvPr/>
          </p:nvSpPr>
          <p:spPr bwMode="auto">
            <a:xfrm>
              <a:off x="5885" y="2117"/>
              <a:ext cx="198" cy="59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5" name="Rectangle 153"/>
            <p:cNvSpPr>
              <a:spLocks noChangeArrowheads="1"/>
            </p:cNvSpPr>
            <p:nvPr/>
          </p:nvSpPr>
          <p:spPr bwMode="auto">
            <a:xfrm rot="10799063">
              <a:off x="5885" y="2117"/>
              <a:ext cx="4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26" name="Rectangle 154"/>
            <p:cNvSpPr>
              <a:spLocks noChangeArrowheads="1"/>
            </p:cNvSpPr>
            <p:nvPr/>
          </p:nvSpPr>
          <p:spPr bwMode="auto">
            <a:xfrm>
              <a:off x="5930" y="2161"/>
              <a:ext cx="108" cy="221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27" name="Line 155"/>
          <p:cNvSpPr>
            <a:spLocks noChangeShapeType="1"/>
          </p:cNvSpPr>
          <p:nvPr/>
        </p:nvSpPr>
        <p:spPr bwMode="auto">
          <a:xfrm>
            <a:off x="9713913" y="3135313"/>
            <a:ext cx="1587" cy="165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8" name="Line 156"/>
          <p:cNvSpPr>
            <a:spLocks noChangeShapeType="1"/>
          </p:cNvSpPr>
          <p:nvPr/>
        </p:nvSpPr>
        <p:spPr bwMode="auto">
          <a:xfrm>
            <a:off x="1616075" y="4340225"/>
            <a:ext cx="6937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9" name="Line 157"/>
          <p:cNvSpPr>
            <a:spLocks noChangeShapeType="1"/>
          </p:cNvSpPr>
          <p:nvPr/>
        </p:nvSpPr>
        <p:spPr bwMode="auto">
          <a:xfrm>
            <a:off x="8934450" y="4340225"/>
            <a:ext cx="7794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0" name="Line 158"/>
          <p:cNvSpPr>
            <a:spLocks noChangeShapeType="1"/>
          </p:cNvSpPr>
          <p:nvPr/>
        </p:nvSpPr>
        <p:spPr bwMode="auto">
          <a:xfrm>
            <a:off x="9713913" y="3300413"/>
            <a:ext cx="1587" cy="1039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1" name="Line 159"/>
          <p:cNvSpPr>
            <a:spLocks noChangeShapeType="1"/>
          </p:cNvSpPr>
          <p:nvPr/>
        </p:nvSpPr>
        <p:spPr bwMode="auto">
          <a:xfrm>
            <a:off x="5549900" y="3559175"/>
            <a:ext cx="1524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2" name="Line 160"/>
          <p:cNvSpPr>
            <a:spLocks noChangeShapeType="1"/>
          </p:cNvSpPr>
          <p:nvPr/>
        </p:nvSpPr>
        <p:spPr bwMode="auto">
          <a:xfrm>
            <a:off x="2414588" y="3844925"/>
            <a:ext cx="1587" cy="2444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3" name="Rectangle 161"/>
          <p:cNvSpPr>
            <a:spLocks noChangeArrowheads="1"/>
          </p:cNvSpPr>
          <p:nvPr/>
        </p:nvSpPr>
        <p:spPr bwMode="auto">
          <a:xfrm>
            <a:off x="79375" y="84138"/>
            <a:ext cx="10296525" cy="71993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4" name="Text Box 162"/>
          <p:cNvSpPr txBox="1">
            <a:spLocks noChangeArrowheads="1"/>
          </p:cNvSpPr>
          <p:nvPr/>
        </p:nvSpPr>
        <p:spPr bwMode="auto">
          <a:xfrm>
            <a:off x="4111625" y="136525"/>
            <a:ext cx="887413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２８６</a:t>
            </a:r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×</a:t>
            </a:r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２００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USTSYSTEM HANAKO">
  <a:themeElements>
    <a:clrScheme name="JUSTSYSTEM HANA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STSYSTEM HANAKO">
      <a:majorFont>
        <a:latin typeface="ＭＳ ゴシック"/>
        <a:ea typeface=""/>
        <a:cs typeface="Nirmala UI Semilight"/>
      </a:majorFont>
      <a:minorFont>
        <a:latin typeface="ＭＳ ゴシック"/>
        <a:ea typeface=""/>
        <a:cs typeface="Nirmala UI Semi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JUSTSYSTEM HANA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2">
        <a:dk1>
          <a:srgbClr val="000000"/>
        </a:dk1>
        <a:lt1>
          <a:srgbClr val="FFFFFF"/>
        </a:lt1>
        <a:dk2>
          <a:srgbClr val="000000"/>
        </a:dk2>
        <a:lt2>
          <a:srgbClr val="60606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C:\_模型ﾎｰﾑﾍﾟｰｼﾞ\oha14\oha14a.jhd</Template>
  <TotalTime>0</TotalTime>
  <Pages>2</Pages>
  <Words>10</Words>
  <Application>Microsoft Office PowerPoint</Application>
  <PresentationFormat>ユーザー設定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ゴシック</vt:lpstr>
      <vt:lpstr>Nirmala UI Semilight</vt:lpstr>
      <vt:lpstr>ＤＦ中丸ゴシック体</vt:lpstr>
      <vt:lpstr>JUSTSYSTEM HANAKO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ｵﾊ１４　図面ショート</dc:title>
  <dc:subject/>
  <dc:creator>＊＊＊</dc:creator>
  <cp:keywords/>
  <cp:lastModifiedBy>名嘉真徹</cp:lastModifiedBy>
  <cp:revision>154</cp:revision>
  <cp:lastPrinted>2021-07-16T02:28:25Z</cp:lastPrinted>
  <dcterms:created xsi:type="dcterms:W3CDTF">2021-07-16T02:15:58Z</dcterms:created>
  <dcterms:modified xsi:type="dcterms:W3CDTF">2021-07-16T02:44:52Z</dcterms:modified>
</cp:coreProperties>
</file>