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package/2006/relationships/metadata/thumbnail" Target="docProps/thumbnail.jpeg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10944000" cy="748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3" Type="http://schemas.openxmlformats.org/officeDocument/2006/relationships/viewProps" Target="viewProp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2"/>
    <p:sldLayoutId r:id="rId3"/>
    <p:sldLayoutId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/>
      <a:lvl3pPr marL="1143000" indent="-228600" algn="l" defTabSz="914400" rtl="0" eaLnBrk="1" latinLnBrk="0" hangingPunct="1"/>
      <a:lvl4pPr marL="1600200" indent="-228600" algn="l" defTabSz="914400" rtl="0" eaLnBrk="1" latinLnBrk="0" hangingPunct="1"/>
      <a:lvl5pPr marL="2057400" indent="-228600" algn="l" defTabSz="914400" rtl="0" eaLnBrk="1" latinLnBrk="0" hangingPunct="1"/>
      <a:lvl6pPr marL="2514600" indent="-228600" algn="l" defTabSz="914400" rtl="0" eaLnBrk="1" latinLnBrk="0" hangingPunct="1"/>
      <a:lvl7pPr marL="2971800" indent="-228600" algn="l" defTabSz="914400" rtl="0" eaLnBrk="1" latinLnBrk="0" hangingPunct="1"/>
      <a:lvl8pPr marL="3429000" indent="-228600" algn="l" defTabSz="914400" rtl="0" eaLnBrk="1" latinLnBrk="0" hangingPunct="1"/>
      <a:lvl9pPr marL="3886200" indent="-228600" algn="l" defTabSz="914400" rtl="0" eaLnBrk="1" latinLnBrk="0" hangingPunct="1"/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" name="グループ化0"/>
          <p:cNvGrpSpPr/>
          <p:nvPr/>
        </p:nvGrpSpPr>
        <p:grpSpPr>
          <a:xfrm>
            <a:off x="4412700" y="5342400"/>
            <a:ext cx="1854900" cy="2037600"/>
            <a:chOff x="4412700" y="5342400"/>
            <a:chExt cx="1854900" cy="2037600"/>
          </a:xfrm>
        </p:grpSpPr>
        <p:sp>
          <p:nvSpPr>
            <p:cNvPr id="2" name="line 1"/>
            <p:cNvSpPr/>
            <p:nvPr/>
          </p:nvSpPr>
          <p:spPr>
            <a:xfrm>
              <a:off x="6211800" y="7289100"/>
              <a:ext cx="0" cy="29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" name="line 2"/>
            <p:cNvSpPr/>
            <p:nvPr/>
          </p:nvSpPr>
          <p:spPr>
            <a:xfrm>
              <a:off x="6166800" y="5437800"/>
              <a:ext cx="0" cy="184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" name="line 3"/>
            <p:cNvSpPr/>
            <p:nvPr/>
          </p:nvSpPr>
          <p:spPr>
            <a:xfrm>
              <a:off x="4492800" y="7278300"/>
              <a:ext cx="167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" name="line 4"/>
            <p:cNvSpPr/>
            <p:nvPr/>
          </p:nvSpPr>
          <p:spPr>
            <a:xfrm>
              <a:off x="4492800" y="7224300"/>
              <a:ext cx="0" cy="5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" name="line 5"/>
            <p:cNvSpPr/>
            <p:nvPr/>
          </p:nvSpPr>
          <p:spPr>
            <a:xfrm>
              <a:off x="4492800" y="67023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" name="line 6"/>
            <p:cNvSpPr/>
            <p:nvPr/>
          </p:nvSpPr>
          <p:spPr>
            <a:xfrm rot="21600000" flipV="1">
              <a:off x="4492800" y="5437800"/>
              <a:ext cx="1206000" cy="126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" name="line 7"/>
            <p:cNvSpPr/>
            <p:nvPr/>
          </p:nvSpPr>
          <p:spPr>
            <a:xfrm>
              <a:off x="5698800" y="5437800"/>
              <a:ext cx="46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" name="rect 8"/>
            <p:cNvSpPr/>
            <p:nvPr/>
          </p:nvSpPr>
          <p:spPr>
            <a:xfrm>
              <a:off x="4412700" y="5342400"/>
              <a:ext cx="1854900" cy="20376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270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0" name="フリーフォーム9"/>
          <p:cNvSpPr/>
          <p:nvPr/>
        </p:nvSpPr>
        <p:spPr>
          <a:xfrm>
            <a:off x="4259700" y="5224500"/>
            <a:ext cx="1527300" cy="1552500"/>
          </a:xfrm>
          <a:custGeom>
            <a:pathLst>
              <a:path w="1697" h="1725">
                <a:moveTo>
                  <a:pt x="1668" y="15"/>
                </a:moveTo>
                <a:lnTo>
                  <a:pt x="1668" y="58"/>
                </a:lnTo>
                <a:lnTo>
                  <a:pt x="29" y="1725"/>
                </a:lnTo>
                <a:lnTo>
                  <a:pt x="0" y="0"/>
                </a:lnTo>
                <a:lnTo>
                  <a:pt x="1697" y="87"/>
                </a:lnTo>
              </a:path>
            </a:pathLst>
          </a:custGeom>
          <a:solidFill>
            <a:srgbClr val="ffffff"/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line 10"/>
          <p:cNvSpPr/>
          <p:nvPr/>
        </p:nvSpPr>
        <p:spPr>
          <a:xfrm>
            <a:off x="9584100" y="7528500"/>
            <a:ext cx="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line 11"/>
          <p:cNvSpPr/>
          <p:nvPr/>
        </p:nvSpPr>
        <p:spPr>
          <a:xfrm>
            <a:off x="6342300" y="3469500"/>
            <a:ext cx="78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line 12"/>
          <p:cNvSpPr/>
          <p:nvPr/>
        </p:nvSpPr>
        <p:spPr>
          <a:xfrm>
            <a:off x="6521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line 13"/>
          <p:cNvSpPr/>
          <p:nvPr/>
        </p:nvSpPr>
        <p:spPr>
          <a:xfrm>
            <a:off x="6339600" y="4657500"/>
            <a:ext cx="8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line 14"/>
          <p:cNvSpPr/>
          <p:nvPr/>
        </p:nvSpPr>
        <p:spPr>
          <a:xfrm>
            <a:off x="6449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line 15"/>
          <p:cNvSpPr/>
          <p:nvPr/>
        </p:nvSpPr>
        <p:spPr>
          <a:xfrm>
            <a:off x="7337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line 16"/>
          <p:cNvSpPr/>
          <p:nvPr/>
        </p:nvSpPr>
        <p:spPr>
          <a:xfrm>
            <a:off x="7337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line 17"/>
          <p:cNvSpPr/>
          <p:nvPr/>
        </p:nvSpPr>
        <p:spPr>
          <a:xfrm>
            <a:off x="7173000" y="3469500"/>
            <a:ext cx="1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line 18"/>
          <p:cNvSpPr/>
          <p:nvPr/>
        </p:nvSpPr>
        <p:spPr>
          <a:xfrm>
            <a:off x="7409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line 19"/>
          <p:cNvSpPr/>
          <p:nvPr/>
        </p:nvSpPr>
        <p:spPr>
          <a:xfrm>
            <a:off x="7409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line 20"/>
          <p:cNvSpPr/>
          <p:nvPr/>
        </p:nvSpPr>
        <p:spPr>
          <a:xfrm>
            <a:off x="7173000" y="6709500"/>
            <a:ext cx="108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line 21"/>
          <p:cNvSpPr/>
          <p:nvPr/>
        </p:nvSpPr>
        <p:spPr>
          <a:xfrm>
            <a:off x="6593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line 22"/>
          <p:cNvSpPr/>
          <p:nvPr/>
        </p:nvSpPr>
        <p:spPr>
          <a:xfrm>
            <a:off x="6521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line 23"/>
          <p:cNvSpPr/>
          <p:nvPr/>
        </p:nvSpPr>
        <p:spPr>
          <a:xfrm>
            <a:off x="6665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line 24"/>
          <p:cNvSpPr/>
          <p:nvPr/>
        </p:nvSpPr>
        <p:spPr>
          <a:xfrm>
            <a:off x="6593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" name="line 25"/>
          <p:cNvSpPr/>
          <p:nvPr/>
        </p:nvSpPr>
        <p:spPr>
          <a:xfrm>
            <a:off x="6737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" name="line 26"/>
          <p:cNvSpPr/>
          <p:nvPr/>
        </p:nvSpPr>
        <p:spPr>
          <a:xfrm>
            <a:off x="6665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" name="line 27"/>
          <p:cNvSpPr/>
          <p:nvPr/>
        </p:nvSpPr>
        <p:spPr>
          <a:xfrm>
            <a:off x="6809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" name="line 28"/>
          <p:cNvSpPr/>
          <p:nvPr/>
        </p:nvSpPr>
        <p:spPr>
          <a:xfrm>
            <a:off x="6737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" name="line 29"/>
          <p:cNvSpPr/>
          <p:nvPr/>
        </p:nvSpPr>
        <p:spPr>
          <a:xfrm>
            <a:off x="7166700" y="4657500"/>
            <a:ext cx="117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" name="line 30"/>
          <p:cNvSpPr/>
          <p:nvPr/>
        </p:nvSpPr>
        <p:spPr>
          <a:xfrm>
            <a:off x="6809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" name="line 31"/>
          <p:cNvSpPr/>
          <p:nvPr/>
        </p:nvSpPr>
        <p:spPr>
          <a:xfrm>
            <a:off x="6319800" y="4827600"/>
            <a:ext cx="9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" name="line 32"/>
          <p:cNvSpPr/>
          <p:nvPr/>
        </p:nvSpPr>
        <p:spPr>
          <a:xfrm>
            <a:off x="6521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" name="line 33"/>
          <p:cNvSpPr/>
          <p:nvPr/>
        </p:nvSpPr>
        <p:spPr>
          <a:xfrm>
            <a:off x="6521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" name="line 34"/>
          <p:cNvSpPr/>
          <p:nvPr/>
        </p:nvSpPr>
        <p:spPr>
          <a:xfrm>
            <a:off x="6319800" y="6195600"/>
            <a:ext cx="90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" name="line 35"/>
          <p:cNvSpPr/>
          <p:nvPr/>
        </p:nvSpPr>
        <p:spPr>
          <a:xfrm>
            <a:off x="6449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" name="line 36"/>
          <p:cNvSpPr/>
          <p:nvPr/>
        </p:nvSpPr>
        <p:spPr>
          <a:xfrm>
            <a:off x="6449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" name="line 37"/>
          <p:cNvSpPr/>
          <p:nvPr/>
        </p:nvSpPr>
        <p:spPr>
          <a:xfrm>
            <a:off x="6593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" name="line 38"/>
          <p:cNvSpPr/>
          <p:nvPr/>
        </p:nvSpPr>
        <p:spPr>
          <a:xfrm>
            <a:off x="6593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" name="line 39"/>
          <p:cNvSpPr/>
          <p:nvPr/>
        </p:nvSpPr>
        <p:spPr>
          <a:xfrm>
            <a:off x="6521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" name="line 40"/>
          <p:cNvSpPr/>
          <p:nvPr/>
        </p:nvSpPr>
        <p:spPr>
          <a:xfrm>
            <a:off x="6521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" name="line 41"/>
          <p:cNvSpPr/>
          <p:nvPr/>
        </p:nvSpPr>
        <p:spPr>
          <a:xfrm>
            <a:off x="6665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" name="line 42"/>
          <p:cNvSpPr/>
          <p:nvPr/>
        </p:nvSpPr>
        <p:spPr>
          <a:xfrm>
            <a:off x="6665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" name="line 43"/>
          <p:cNvSpPr/>
          <p:nvPr/>
        </p:nvSpPr>
        <p:spPr>
          <a:xfrm>
            <a:off x="6593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5" name="line 44"/>
          <p:cNvSpPr/>
          <p:nvPr/>
        </p:nvSpPr>
        <p:spPr>
          <a:xfrm>
            <a:off x="6593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6" name="line 45"/>
          <p:cNvSpPr/>
          <p:nvPr/>
        </p:nvSpPr>
        <p:spPr>
          <a:xfrm>
            <a:off x="6737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7" name="line 46"/>
          <p:cNvSpPr/>
          <p:nvPr/>
        </p:nvSpPr>
        <p:spPr>
          <a:xfrm>
            <a:off x="6737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8" name="line 47"/>
          <p:cNvSpPr/>
          <p:nvPr/>
        </p:nvSpPr>
        <p:spPr>
          <a:xfrm>
            <a:off x="6665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9" name="line 48"/>
          <p:cNvSpPr/>
          <p:nvPr/>
        </p:nvSpPr>
        <p:spPr>
          <a:xfrm>
            <a:off x="6665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" name="line 49"/>
          <p:cNvSpPr/>
          <p:nvPr/>
        </p:nvSpPr>
        <p:spPr>
          <a:xfrm>
            <a:off x="6809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" name="line 50"/>
          <p:cNvSpPr/>
          <p:nvPr/>
        </p:nvSpPr>
        <p:spPr>
          <a:xfrm>
            <a:off x="6809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" name="line 51"/>
          <p:cNvSpPr/>
          <p:nvPr/>
        </p:nvSpPr>
        <p:spPr>
          <a:xfrm>
            <a:off x="6737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" name="line 52"/>
          <p:cNvSpPr/>
          <p:nvPr/>
        </p:nvSpPr>
        <p:spPr>
          <a:xfrm>
            <a:off x="6737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" name="line 53"/>
          <p:cNvSpPr/>
          <p:nvPr/>
        </p:nvSpPr>
        <p:spPr>
          <a:xfrm>
            <a:off x="7173900" y="4827600"/>
            <a:ext cx="118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" name="line 54"/>
          <p:cNvSpPr/>
          <p:nvPr/>
        </p:nvSpPr>
        <p:spPr>
          <a:xfrm>
            <a:off x="7173900" y="6195600"/>
            <a:ext cx="118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" name="line 55"/>
          <p:cNvSpPr/>
          <p:nvPr/>
        </p:nvSpPr>
        <p:spPr>
          <a:xfrm>
            <a:off x="6809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" name="line 56"/>
          <p:cNvSpPr/>
          <p:nvPr/>
        </p:nvSpPr>
        <p:spPr>
          <a:xfrm>
            <a:off x="6809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" name="line 57"/>
          <p:cNvSpPr/>
          <p:nvPr/>
        </p:nvSpPr>
        <p:spPr>
          <a:xfrm>
            <a:off x="7409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" name="line 58"/>
          <p:cNvSpPr/>
          <p:nvPr/>
        </p:nvSpPr>
        <p:spPr>
          <a:xfrm>
            <a:off x="7409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" name="line 59"/>
          <p:cNvSpPr/>
          <p:nvPr/>
        </p:nvSpPr>
        <p:spPr>
          <a:xfrm>
            <a:off x="7481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" name="line 60"/>
          <p:cNvSpPr/>
          <p:nvPr/>
        </p:nvSpPr>
        <p:spPr>
          <a:xfrm>
            <a:off x="7481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" name="line 61"/>
          <p:cNvSpPr/>
          <p:nvPr/>
        </p:nvSpPr>
        <p:spPr>
          <a:xfrm>
            <a:off x="7998300" y="5328000"/>
            <a:ext cx="0" cy="18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" name="line 62"/>
          <p:cNvSpPr/>
          <p:nvPr/>
        </p:nvSpPr>
        <p:spPr>
          <a:xfrm>
            <a:off x="7998300" y="3251700"/>
            <a:ext cx="0" cy="18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" name="line 63"/>
          <p:cNvSpPr/>
          <p:nvPr/>
        </p:nvSpPr>
        <p:spPr>
          <a:xfrm>
            <a:off x="8070300" y="3251700"/>
            <a:ext cx="0" cy="18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" name="line 64"/>
          <p:cNvSpPr/>
          <p:nvPr/>
        </p:nvSpPr>
        <p:spPr>
          <a:xfrm>
            <a:off x="8070300" y="5328000"/>
            <a:ext cx="0" cy="18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" name="line 65"/>
          <p:cNvSpPr/>
          <p:nvPr/>
        </p:nvSpPr>
        <p:spPr>
          <a:xfrm>
            <a:off x="8070300" y="5328000"/>
            <a:ext cx="0" cy="18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" name="line 66"/>
          <p:cNvSpPr/>
          <p:nvPr/>
        </p:nvSpPr>
        <p:spPr>
          <a:xfrm>
            <a:off x="8070300" y="3251700"/>
            <a:ext cx="0" cy="18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" name="line 67"/>
          <p:cNvSpPr/>
          <p:nvPr/>
        </p:nvSpPr>
        <p:spPr>
          <a:xfrm>
            <a:off x="8142300" y="3251700"/>
            <a:ext cx="0" cy="18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" name="line 68"/>
          <p:cNvSpPr/>
          <p:nvPr/>
        </p:nvSpPr>
        <p:spPr>
          <a:xfrm>
            <a:off x="8142300" y="5328000"/>
            <a:ext cx="0" cy="18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" name="line 69"/>
          <p:cNvSpPr/>
          <p:nvPr/>
        </p:nvSpPr>
        <p:spPr>
          <a:xfrm>
            <a:off x="6881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" name="line 70"/>
          <p:cNvSpPr/>
          <p:nvPr/>
        </p:nvSpPr>
        <p:spPr>
          <a:xfrm>
            <a:off x="6881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" name="line 71"/>
          <p:cNvSpPr/>
          <p:nvPr/>
        </p:nvSpPr>
        <p:spPr>
          <a:xfrm>
            <a:off x="6953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" name="line 72"/>
          <p:cNvSpPr/>
          <p:nvPr/>
        </p:nvSpPr>
        <p:spPr>
          <a:xfrm>
            <a:off x="6953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line 73"/>
          <p:cNvSpPr/>
          <p:nvPr/>
        </p:nvSpPr>
        <p:spPr>
          <a:xfrm>
            <a:off x="6881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line 74"/>
          <p:cNvSpPr/>
          <p:nvPr/>
        </p:nvSpPr>
        <p:spPr>
          <a:xfrm>
            <a:off x="6881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line 75"/>
          <p:cNvSpPr/>
          <p:nvPr/>
        </p:nvSpPr>
        <p:spPr>
          <a:xfrm>
            <a:off x="7025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line 76"/>
          <p:cNvSpPr/>
          <p:nvPr/>
        </p:nvSpPr>
        <p:spPr>
          <a:xfrm>
            <a:off x="7025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line 77"/>
          <p:cNvSpPr/>
          <p:nvPr/>
        </p:nvSpPr>
        <p:spPr>
          <a:xfrm>
            <a:off x="6953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line 78"/>
          <p:cNvSpPr/>
          <p:nvPr/>
        </p:nvSpPr>
        <p:spPr>
          <a:xfrm>
            <a:off x="6953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line 79"/>
          <p:cNvSpPr/>
          <p:nvPr/>
        </p:nvSpPr>
        <p:spPr>
          <a:xfrm>
            <a:off x="6881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line 80"/>
          <p:cNvSpPr/>
          <p:nvPr/>
        </p:nvSpPr>
        <p:spPr>
          <a:xfrm>
            <a:off x="6953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line 81"/>
          <p:cNvSpPr/>
          <p:nvPr/>
        </p:nvSpPr>
        <p:spPr>
          <a:xfrm>
            <a:off x="6881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" name="line 82"/>
          <p:cNvSpPr/>
          <p:nvPr/>
        </p:nvSpPr>
        <p:spPr>
          <a:xfrm>
            <a:off x="7025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line 83"/>
          <p:cNvSpPr/>
          <p:nvPr/>
        </p:nvSpPr>
        <p:spPr>
          <a:xfrm>
            <a:off x="6953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" name="line 84"/>
          <p:cNvSpPr/>
          <p:nvPr/>
        </p:nvSpPr>
        <p:spPr>
          <a:xfrm>
            <a:off x="7481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" name="line 85"/>
          <p:cNvSpPr/>
          <p:nvPr/>
        </p:nvSpPr>
        <p:spPr>
          <a:xfrm>
            <a:off x="7481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" name="line 86"/>
          <p:cNvSpPr/>
          <p:nvPr/>
        </p:nvSpPr>
        <p:spPr>
          <a:xfrm>
            <a:off x="7553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" name="line 87"/>
          <p:cNvSpPr/>
          <p:nvPr/>
        </p:nvSpPr>
        <p:spPr>
          <a:xfrm>
            <a:off x="7553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line 88"/>
          <p:cNvSpPr/>
          <p:nvPr/>
        </p:nvSpPr>
        <p:spPr>
          <a:xfrm>
            <a:off x="7553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line 89"/>
          <p:cNvSpPr/>
          <p:nvPr/>
        </p:nvSpPr>
        <p:spPr>
          <a:xfrm>
            <a:off x="7553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line 90"/>
          <p:cNvSpPr/>
          <p:nvPr/>
        </p:nvSpPr>
        <p:spPr>
          <a:xfrm>
            <a:off x="7843500" y="3469500"/>
            <a:ext cx="110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line 91"/>
          <p:cNvSpPr/>
          <p:nvPr/>
        </p:nvSpPr>
        <p:spPr>
          <a:xfrm>
            <a:off x="7625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line 92"/>
          <p:cNvSpPr/>
          <p:nvPr/>
        </p:nvSpPr>
        <p:spPr>
          <a:xfrm>
            <a:off x="7625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line 93"/>
          <p:cNvSpPr/>
          <p:nvPr/>
        </p:nvSpPr>
        <p:spPr>
          <a:xfrm>
            <a:off x="7843500" y="6709500"/>
            <a:ext cx="110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line 94"/>
          <p:cNvSpPr/>
          <p:nvPr/>
        </p:nvSpPr>
        <p:spPr>
          <a:xfrm>
            <a:off x="8142300" y="5328000"/>
            <a:ext cx="0" cy="18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line 95"/>
          <p:cNvSpPr/>
          <p:nvPr/>
        </p:nvSpPr>
        <p:spPr>
          <a:xfrm>
            <a:off x="8142300" y="3251700"/>
            <a:ext cx="0" cy="18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line 96"/>
          <p:cNvSpPr/>
          <p:nvPr/>
        </p:nvSpPr>
        <p:spPr>
          <a:xfrm>
            <a:off x="8214300" y="3251700"/>
            <a:ext cx="0" cy="18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line 97"/>
          <p:cNvSpPr/>
          <p:nvPr/>
        </p:nvSpPr>
        <p:spPr>
          <a:xfrm>
            <a:off x="8214300" y="5328000"/>
            <a:ext cx="0" cy="18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line 98"/>
          <p:cNvSpPr/>
          <p:nvPr/>
        </p:nvSpPr>
        <p:spPr>
          <a:xfrm>
            <a:off x="8214300" y="5328000"/>
            <a:ext cx="0" cy="18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line 99"/>
          <p:cNvSpPr/>
          <p:nvPr/>
        </p:nvSpPr>
        <p:spPr>
          <a:xfrm>
            <a:off x="8214300" y="3251700"/>
            <a:ext cx="0" cy="18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line 100"/>
          <p:cNvSpPr/>
          <p:nvPr/>
        </p:nvSpPr>
        <p:spPr>
          <a:xfrm>
            <a:off x="8334000" y="3469500"/>
            <a:ext cx="11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line 101"/>
          <p:cNvSpPr/>
          <p:nvPr/>
        </p:nvSpPr>
        <p:spPr>
          <a:xfrm>
            <a:off x="8286300" y="3251700"/>
            <a:ext cx="0" cy="18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line 102"/>
          <p:cNvSpPr/>
          <p:nvPr/>
        </p:nvSpPr>
        <p:spPr>
          <a:xfrm>
            <a:off x="8286300" y="5328000"/>
            <a:ext cx="0" cy="18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line 103"/>
          <p:cNvSpPr/>
          <p:nvPr/>
        </p:nvSpPr>
        <p:spPr>
          <a:xfrm>
            <a:off x="8334000" y="5269500"/>
            <a:ext cx="11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line 104"/>
          <p:cNvSpPr/>
          <p:nvPr/>
        </p:nvSpPr>
        <p:spPr>
          <a:xfrm>
            <a:off x="302400" y="5784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6" name="line 105"/>
          <p:cNvSpPr/>
          <p:nvPr/>
        </p:nvSpPr>
        <p:spPr>
          <a:xfrm>
            <a:off x="3447900" y="5784300"/>
            <a:ext cx="17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7" name="line 106"/>
          <p:cNvSpPr/>
          <p:nvPr/>
        </p:nvSpPr>
        <p:spPr>
          <a:xfrm>
            <a:off x="3447900" y="6432300"/>
            <a:ext cx="17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8" name="line 107"/>
          <p:cNvSpPr/>
          <p:nvPr/>
        </p:nvSpPr>
        <p:spPr>
          <a:xfrm>
            <a:off x="302400" y="64323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rect 108"/>
          <p:cNvSpPr/>
          <p:nvPr/>
        </p:nvSpPr>
        <p:spPr>
          <a:xfrm rot="16200937">
            <a:off x="1556100" y="4631400"/>
            <a:ext cx="756000" cy="2943000"/>
          </a:xfrm>
          <a:prstGeom prst="rect">
            <a:avLst/>
          </a:prstGeom>
          <a:solidFill>
            <a:srgbClr val="bbbbbb">
              <a:alpha val="40000"/>
            </a:srgbClr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line 109"/>
          <p:cNvSpPr/>
          <p:nvPr/>
        </p:nvSpPr>
        <p:spPr>
          <a:xfrm>
            <a:off x="11196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1" name="line 110"/>
          <p:cNvSpPr/>
          <p:nvPr/>
        </p:nvSpPr>
        <p:spPr>
          <a:xfrm>
            <a:off x="12456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line 111"/>
          <p:cNvSpPr/>
          <p:nvPr/>
        </p:nvSpPr>
        <p:spPr>
          <a:xfrm>
            <a:off x="13662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" name="line 112"/>
          <p:cNvSpPr/>
          <p:nvPr/>
        </p:nvSpPr>
        <p:spPr>
          <a:xfrm>
            <a:off x="14922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" name="line 113"/>
          <p:cNvSpPr/>
          <p:nvPr/>
        </p:nvSpPr>
        <p:spPr>
          <a:xfrm>
            <a:off x="16128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5" name="line 114"/>
          <p:cNvSpPr/>
          <p:nvPr/>
        </p:nvSpPr>
        <p:spPr>
          <a:xfrm>
            <a:off x="17388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6" name="line 115"/>
          <p:cNvSpPr/>
          <p:nvPr/>
        </p:nvSpPr>
        <p:spPr>
          <a:xfrm>
            <a:off x="18594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7" name="line 116"/>
          <p:cNvSpPr/>
          <p:nvPr/>
        </p:nvSpPr>
        <p:spPr>
          <a:xfrm>
            <a:off x="19854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8" name="line 117"/>
          <p:cNvSpPr/>
          <p:nvPr/>
        </p:nvSpPr>
        <p:spPr>
          <a:xfrm>
            <a:off x="21060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9" name="line 118"/>
          <p:cNvSpPr/>
          <p:nvPr/>
        </p:nvSpPr>
        <p:spPr>
          <a:xfrm>
            <a:off x="22320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0" name="line 119"/>
          <p:cNvSpPr/>
          <p:nvPr/>
        </p:nvSpPr>
        <p:spPr>
          <a:xfrm>
            <a:off x="23526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1" name="line 120"/>
          <p:cNvSpPr/>
          <p:nvPr/>
        </p:nvSpPr>
        <p:spPr>
          <a:xfrm>
            <a:off x="24786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2" name="line 121"/>
          <p:cNvSpPr/>
          <p:nvPr/>
        </p:nvSpPr>
        <p:spPr>
          <a:xfrm>
            <a:off x="25992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3" name="line 122"/>
          <p:cNvSpPr/>
          <p:nvPr/>
        </p:nvSpPr>
        <p:spPr>
          <a:xfrm>
            <a:off x="27252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4" name="line 123"/>
          <p:cNvSpPr/>
          <p:nvPr/>
        </p:nvSpPr>
        <p:spPr>
          <a:xfrm>
            <a:off x="28458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5" name="line 124"/>
          <p:cNvSpPr/>
          <p:nvPr/>
        </p:nvSpPr>
        <p:spPr>
          <a:xfrm>
            <a:off x="29718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6" name="line 125"/>
          <p:cNvSpPr/>
          <p:nvPr/>
        </p:nvSpPr>
        <p:spPr>
          <a:xfrm>
            <a:off x="30924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7" name="line 126"/>
          <p:cNvSpPr/>
          <p:nvPr/>
        </p:nvSpPr>
        <p:spPr>
          <a:xfrm>
            <a:off x="32184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8" name="line 127"/>
          <p:cNvSpPr/>
          <p:nvPr/>
        </p:nvSpPr>
        <p:spPr>
          <a:xfrm>
            <a:off x="33390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9" name="line 128"/>
          <p:cNvSpPr/>
          <p:nvPr/>
        </p:nvSpPr>
        <p:spPr>
          <a:xfrm>
            <a:off x="669600" y="55710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30" name="グループ化129"/>
          <p:cNvGrpSpPr/>
          <p:nvPr/>
        </p:nvGrpSpPr>
        <p:grpSpPr>
          <a:xfrm>
            <a:off x="3877200" y="2922300"/>
            <a:ext cx="1674000" cy="1840500"/>
            <a:chOff x="3877200" y="2922300"/>
            <a:chExt cx="1674000" cy="1840500"/>
          </a:xfrm>
        </p:grpSpPr>
        <p:sp>
          <p:nvSpPr>
            <p:cNvPr id="131" name="line 130"/>
            <p:cNvSpPr/>
            <p:nvPr/>
          </p:nvSpPr>
          <p:spPr>
            <a:xfrm>
              <a:off x="5551200" y="2922300"/>
              <a:ext cx="0" cy="184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2" name="line 131"/>
            <p:cNvSpPr/>
            <p:nvPr/>
          </p:nvSpPr>
          <p:spPr>
            <a:xfrm>
              <a:off x="3877200" y="4762800"/>
              <a:ext cx="167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3" name="line 132"/>
            <p:cNvSpPr/>
            <p:nvPr/>
          </p:nvSpPr>
          <p:spPr>
            <a:xfrm>
              <a:off x="3877200" y="4708800"/>
              <a:ext cx="0" cy="5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4" name="line 133"/>
            <p:cNvSpPr/>
            <p:nvPr/>
          </p:nvSpPr>
          <p:spPr>
            <a:xfrm>
              <a:off x="3877200" y="41868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5" name="line 134"/>
            <p:cNvSpPr/>
            <p:nvPr/>
          </p:nvSpPr>
          <p:spPr>
            <a:xfrm rot="21600000" flipV="1">
              <a:off x="3877200" y="2922300"/>
              <a:ext cx="1206000" cy="126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6" name="line 135"/>
            <p:cNvSpPr/>
            <p:nvPr/>
          </p:nvSpPr>
          <p:spPr>
            <a:xfrm>
              <a:off x="5083200" y="2922300"/>
              <a:ext cx="46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7" name="line 136"/>
            <p:cNvSpPr/>
            <p:nvPr/>
          </p:nvSpPr>
          <p:spPr>
            <a:xfrm>
              <a:off x="5551200" y="2922300"/>
              <a:ext cx="0" cy="184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38" name="グループ化137"/>
          <p:cNvGrpSpPr/>
          <p:nvPr/>
        </p:nvGrpSpPr>
        <p:grpSpPr>
          <a:xfrm>
            <a:off x="2223900" y="7200"/>
            <a:ext cx="3387600" cy="2781900"/>
            <a:chOff x="2223900" y="7200"/>
            <a:chExt cx="3387600" cy="2781900"/>
          </a:xfrm>
        </p:grpSpPr>
        <p:sp>
          <p:nvSpPr>
            <p:cNvPr id="139" name="line 138"/>
            <p:cNvSpPr/>
            <p:nvPr/>
          </p:nvSpPr>
          <p:spPr>
            <a:xfrm>
              <a:off x="2655900" y="1336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line 139"/>
            <p:cNvSpPr/>
            <p:nvPr/>
          </p:nvSpPr>
          <p:spPr>
            <a:xfrm>
              <a:off x="2727900" y="1336500"/>
              <a:ext cx="0" cy="136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1" name="line 140"/>
            <p:cNvSpPr/>
            <p:nvPr/>
          </p:nvSpPr>
          <p:spPr>
            <a:xfrm>
              <a:off x="2367900" y="3285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2" name="line 141"/>
            <p:cNvSpPr/>
            <p:nvPr/>
          </p:nvSpPr>
          <p:spPr>
            <a:xfrm>
              <a:off x="3339900" y="328500"/>
              <a:ext cx="0" cy="5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line 142"/>
            <p:cNvSpPr/>
            <p:nvPr/>
          </p:nvSpPr>
          <p:spPr>
            <a:xfrm>
              <a:off x="2367900" y="8325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4" name="line 143"/>
            <p:cNvSpPr/>
            <p:nvPr/>
          </p:nvSpPr>
          <p:spPr>
            <a:xfrm>
              <a:off x="2367900" y="328500"/>
              <a:ext cx="0" cy="5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5" name="line 144"/>
            <p:cNvSpPr/>
            <p:nvPr/>
          </p:nvSpPr>
          <p:spPr>
            <a:xfrm>
              <a:off x="2295900" y="1264500"/>
              <a:ext cx="3240000" cy="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line 145"/>
            <p:cNvSpPr/>
            <p:nvPr/>
          </p:nvSpPr>
          <p:spPr>
            <a:xfrm>
              <a:off x="2655900" y="1336500"/>
              <a:ext cx="2852100" cy="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7" name="line 146"/>
            <p:cNvSpPr/>
            <p:nvPr/>
          </p:nvSpPr>
          <p:spPr>
            <a:xfrm>
              <a:off x="5463900" y="76500"/>
              <a:ext cx="0" cy="118800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8" name="line 147"/>
            <p:cNvSpPr/>
            <p:nvPr/>
          </p:nvSpPr>
          <p:spPr>
            <a:xfrm>
              <a:off x="5463900" y="1336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line 148"/>
            <p:cNvSpPr/>
            <p:nvPr/>
          </p:nvSpPr>
          <p:spPr>
            <a:xfrm>
              <a:off x="2655900" y="1336500"/>
              <a:ext cx="288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rect 149"/>
            <p:cNvSpPr/>
            <p:nvPr/>
          </p:nvSpPr>
          <p:spPr>
            <a:xfrm>
              <a:off x="2905200" y="1683000"/>
              <a:ext cx="576000" cy="324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1" name="rect 150"/>
            <p:cNvSpPr/>
            <p:nvPr/>
          </p:nvSpPr>
          <p:spPr>
            <a:xfrm>
              <a:off x="4132800" y="1542600"/>
              <a:ext cx="1331100" cy="1080000"/>
            </a:xfrm>
            <a:prstGeom prst="rect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2" name="line 151"/>
            <p:cNvSpPr/>
            <p:nvPr/>
          </p:nvSpPr>
          <p:spPr>
            <a:xfrm>
              <a:off x="3339900" y="76500"/>
              <a:ext cx="0" cy="118800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3" name="line 152"/>
            <p:cNvSpPr/>
            <p:nvPr/>
          </p:nvSpPr>
          <p:spPr>
            <a:xfrm>
              <a:off x="3411900" y="76500"/>
              <a:ext cx="0" cy="118800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4" name="line 153"/>
            <p:cNvSpPr/>
            <p:nvPr/>
          </p:nvSpPr>
          <p:spPr>
            <a:xfrm>
              <a:off x="3339900" y="1336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5" name="line 154"/>
            <p:cNvSpPr/>
            <p:nvPr/>
          </p:nvSpPr>
          <p:spPr>
            <a:xfrm>
              <a:off x="4383900" y="76500"/>
              <a:ext cx="0" cy="118800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6" name="line 155"/>
            <p:cNvSpPr/>
            <p:nvPr/>
          </p:nvSpPr>
          <p:spPr>
            <a:xfrm>
              <a:off x="4455900" y="76500"/>
              <a:ext cx="0" cy="118800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7" name="line 156"/>
            <p:cNvSpPr/>
            <p:nvPr/>
          </p:nvSpPr>
          <p:spPr>
            <a:xfrm>
              <a:off x="4383900" y="1336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8" name="line 157"/>
            <p:cNvSpPr/>
            <p:nvPr/>
          </p:nvSpPr>
          <p:spPr>
            <a:xfrm>
              <a:off x="3411900" y="3285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9" name="line 158"/>
            <p:cNvSpPr/>
            <p:nvPr/>
          </p:nvSpPr>
          <p:spPr>
            <a:xfrm>
              <a:off x="4383900" y="328500"/>
              <a:ext cx="0" cy="5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0" name="line 159"/>
            <p:cNvSpPr/>
            <p:nvPr/>
          </p:nvSpPr>
          <p:spPr>
            <a:xfrm>
              <a:off x="3411900" y="8325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1" name="line 160"/>
            <p:cNvSpPr/>
            <p:nvPr/>
          </p:nvSpPr>
          <p:spPr>
            <a:xfrm>
              <a:off x="3411900" y="328500"/>
              <a:ext cx="0" cy="5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2" name="rect 161"/>
            <p:cNvSpPr/>
            <p:nvPr/>
          </p:nvSpPr>
          <p:spPr>
            <a:xfrm>
              <a:off x="4455900" y="328500"/>
              <a:ext cx="1008000" cy="9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3" name="line 162"/>
            <p:cNvSpPr/>
            <p:nvPr/>
          </p:nvSpPr>
          <p:spPr>
            <a:xfrm>
              <a:off x="4060800" y="1336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4" name="line 163"/>
            <p:cNvSpPr/>
            <p:nvPr/>
          </p:nvSpPr>
          <p:spPr>
            <a:xfrm>
              <a:off x="4132800" y="1336500"/>
              <a:ext cx="0" cy="136800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5" name="line 164"/>
            <p:cNvSpPr/>
            <p:nvPr/>
          </p:nvSpPr>
          <p:spPr>
            <a:xfrm>
              <a:off x="4060800" y="1336500"/>
              <a:ext cx="0" cy="136800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6" name="line 165"/>
            <p:cNvSpPr/>
            <p:nvPr/>
          </p:nvSpPr>
          <p:spPr>
            <a:xfrm>
              <a:off x="5463900" y="1336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7" name="line 166"/>
            <p:cNvSpPr/>
            <p:nvPr/>
          </p:nvSpPr>
          <p:spPr>
            <a:xfrm>
              <a:off x="5463900" y="1336500"/>
              <a:ext cx="0" cy="136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8" name="line 167"/>
            <p:cNvSpPr/>
            <p:nvPr/>
          </p:nvSpPr>
          <p:spPr>
            <a:xfrm>
              <a:off x="4798800" y="1542600"/>
              <a:ext cx="18900" cy="108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9" name="line 168"/>
            <p:cNvSpPr/>
            <p:nvPr/>
          </p:nvSpPr>
          <p:spPr>
            <a:xfrm>
              <a:off x="2367900" y="76500"/>
              <a:ext cx="0" cy="118800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0" name="rect 169"/>
            <p:cNvSpPr/>
            <p:nvPr/>
          </p:nvSpPr>
          <p:spPr>
            <a:xfrm>
              <a:off x="2223900" y="1264500"/>
              <a:ext cx="3367800" cy="720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72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1" name="rect 170"/>
            <p:cNvSpPr/>
            <p:nvPr/>
          </p:nvSpPr>
          <p:spPr>
            <a:xfrm>
              <a:off x="4132800" y="1336500"/>
              <a:ext cx="1331100" cy="2061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72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2" name="rect 171"/>
            <p:cNvSpPr/>
            <p:nvPr/>
          </p:nvSpPr>
          <p:spPr>
            <a:xfrm>
              <a:off x="2223900" y="1336500"/>
              <a:ext cx="1908900" cy="14526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234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3" name="rect 172"/>
            <p:cNvSpPr/>
            <p:nvPr/>
          </p:nvSpPr>
          <p:spPr>
            <a:xfrm>
              <a:off x="4132800" y="2622600"/>
              <a:ext cx="1331100" cy="1665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63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4" name="rect 173"/>
            <p:cNvSpPr/>
            <p:nvPr/>
          </p:nvSpPr>
          <p:spPr>
            <a:xfrm>
              <a:off x="5463900" y="1336500"/>
              <a:ext cx="147600" cy="14454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63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5" name="rect 174"/>
            <p:cNvSpPr/>
            <p:nvPr/>
          </p:nvSpPr>
          <p:spPr>
            <a:xfrm>
              <a:off x="2367900" y="10800"/>
              <a:ext cx="972000" cy="3177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81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rect 175"/>
            <p:cNvSpPr/>
            <p:nvPr/>
          </p:nvSpPr>
          <p:spPr>
            <a:xfrm>
              <a:off x="2367900" y="832500"/>
              <a:ext cx="972000" cy="4320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90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7" name="rect 176"/>
            <p:cNvSpPr/>
            <p:nvPr/>
          </p:nvSpPr>
          <p:spPr>
            <a:xfrm>
              <a:off x="2223900" y="18900"/>
              <a:ext cx="144000" cy="12456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63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8" name="rect 177"/>
            <p:cNvSpPr/>
            <p:nvPr/>
          </p:nvSpPr>
          <p:spPr>
            <a:xfrm>
              <a:off x="5463900" y="7200"/>
              <a:ext cx="132300" cy="12573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63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rect 178"/>
            <p:cNvSpPr/>
            <p:nvPr/>
          </p:nvSpPr>
          <p:spPr>
            <a:xfrm>
              <a:off x="3411900" y="7200"/>
              <a:ext cx="972000" cy="3213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81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0" name="rect 179"/>
            <p:cNvSpPr/>
            <p:nvPr/>
          </p:nvSpPr>
          <p:spPr>
            <a:xfrm>
              <a:off x="4455900" y="7200"/>
              <a:ext cx="1008000" cy="3213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81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1" name="rect 180"/>
            <p:cNvSpPr/>
            <p:nvPr/>
          </p:nvSpPr>
          <p:spPr>
            <a:xfrm>
              <a:off x="3411900" y="832500"/>
              <a:ext cx="972000" cy="4320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90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2" name="rect 181"/>
            <p:cNvSpPr/>
            <p:nvPr/>
          </p:nvSpPr>
          <p:spPr>
            <a:xfrm>
              <a:off x="4383900" y="7200"/>
              <a:ext cx="72000" cy="12573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45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3" name="rect 182"/>
            <p:cNvSpPr/>
            <p:nvPr/>
          </p:nvSpPr>
          <p:spPr>
            <a:xfrm>
              <a:off x="3339900" y="18900"/>
              <a:ext cx="72000" cy="12456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45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4" name="line 183"/>
            <p:cNvSpPr/>
            <p:nvPr/>
          </p:nvSpPr>
          <p:spPr>
            <a:xfrm>
              <a:off x="2655900" y="2704500"/>
              <a:ext cx="2880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5" name="line 184"/>
            <p:cNvSpPr/>
            <p:nvPr/>
          </p:nvSpPr>
          <p:spPr>
            <a:xfrm>
              <a:off x="2655900" y="1336500"/>
              <a:ext cx="0" cy="136800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6" name="line 185"/>
            <p:cNvSpPr/>
            <p:nvPr/>
          </p:nvSpPr>
          <p:spPr>
            <a:xfrm>
              <a:off x="2295900" y="1336500"/>
              <a:ext cx="360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7" name="line 186"/>
            <p:cNvSpPr/>
            <p:nvPr/>
          </p:nvSpPr>
          <p:spPr>
            <a:xfrm>
              <a:off x="2295900" y="76500"/>
              <a:ext cx="0" cy="126000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8" name="line 187"/>
            <p:cNvSpPr/>
            <p:nvPr/>
          </p:nvSpPr>
          <p:spPr>
            <a:xfrm>
              <a:off x="2295900" y="76500"/>
              <a:ext cx="3240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9" name="line 188"/>
            <p:cNvSpPr/>
            <p:nvPr/>
          </p:nvSpPr>
          <p:spPr>
            <a:xfrm>
              <a:off x="5535900" y="76500"/>
              <a:ext cx="0" cy="262800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90" name="グループ化189"/>
          <p:cNvGrpSpPr/>
          <p:nvPr/>
        </p:nvGrpSpPr>
        <p:grpSpPr>
          <a:xfrm>
            <a:off x="291600" y="18900"/>
            <a:ext cx="1932300" cy="2759400"/>
            <a:chOff x="291600" y="18900"/>
            <a:chExt cx="1932300" cy="2759400"/>
          </a:xfrm>
        </p:grpSpPr>
        <p:sp>
          <p:nvSpPr>
            <p:cNvPr id="191" name="line 190"/>
            <p:cNvSpPr/>
            <p:nvPr/>
          </p:nvSpPr>
          <p:spPr>
            <a:xfrm>
              <a:off x="291600" y="1272600"/>
              <a:ext cx="1866600" cy="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2" name="line 191"/>
            <p:cNvSpPr/>
            <p:nvPr/>
          </p:nvSpPr>
          <p:spPr>
            <a:xfrm>
              <a:off x="358200" y="1344600"/>
              <a:ext cx="1800000" cy="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3" name="line 192"/>
            <p:cNvSpPr/>
            <p:nvPr/>
          </p:nvSpPr>
          <p:spPr>
            <a:xfrm>
              <a:off x="754200" y="3366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4" name="line 193"/>
            <p:cNvSpPr/>
            <p:nvPr/>
          </p:nvSpPr>
          <p:spPr>
            <a:xfrm>
              <a:off x="1726200" y="3366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5" name="line 194"/>
            <p:cNvSpPr/>
            <p:nvPr/>
          </p:nvSpPr>
          <p:spPr>
            <a:xfrm>
              <a:off x="754200" y="8406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6" name="line 195"/>
            <p:cNvSpPr/>
            <p:nvPr/>
          </p:nvSpPr>
          <p:spPr>
            <a:xfrm>
              <a:off x="754200" y="3366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7" name="line 196"/>
            <p:cNvSpPr/>
            <p:nvPr/>
          </p:nvSpPr>
          <p:spPr>
            <a:xfrm>
              <a:off x="754200" y="17046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line 197"/>
            <p:cNvSpPr/>
            <p:nvPr/>
          </p:nvSpPr>
          <p:spPr>
            <a:xfrm>
              <a:off x="1726200" y="17046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9" name="line 198"/>
            <p:cNvSpPr/>
            <p:nvPr/>
          </p:nvSpPr>
          <p:spPr>
            <a:xfrm>
              <a:off x="754200" y="2208600"/>
              <a:ext cx="9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0" name="line 199"/>
            <p:cNvSpPr/>
            <p:nvPr/>
          </p:nvSpPr>
          <p:spPr>
            <a:xfrm>
              <a:off x="754200" y="1704600"/>
              <a:ext cx="0" cy="50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1" name="rect 200"/>
            <p:cNvSpPr/>
            <p:nvPr/>
          </p:nvSpPr>
          <p:spPr>
            <a:xfrm>
              <a:off x="291600" y="18900"/>
              <a:ext cx="1932300" cy="27594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324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2" name="line 201"/>
            <p:cNvSpPr/>
            <p:nvPr/>
          </p:nvSpPr>
          <p:spPr>
            <a:xfrm>
              <a:off x="2158200" y="84600"/>
              <a:ext cx="0" cy="262800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3" name="line 202"/>
            <p:cNvSpPr/>
            <p:nvPr/>
          </p:nvSpPr>
          <p:spPr>
            <a:xfrm>
              <a:off x="358200" y="2712600"/>
              <a:ext cx="1800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4" name="line 203"/>
            <p:cNvSpPr/>
            <p:nvPr/>
          </p:nvSpPr>
          <p:spPr>
            <a:xfrm>
              <a:off x="358200" y="84600"/>
              <a:ext cx="0" cy="262800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5" name="line 204"/>
            <p:cNvSpPr/>
            <p:nvPr/>
          </p:nvSpPr>
          <p:spPr>
            <a:xfrm>
              <a:off x="358200" y="84600"/>
              <a:ext cx="1800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06" name="グループ化205"/>
          <p:cNvGrpSpPr/>
          <p:nvPr/>
        </p:nvGrpSpPr>
        <p:grpSpPr>
          <a:xfrm>
            <a:off x="291600" y="2778300"/>
            <a:ext cx="1963800" cy="2771100"/>
            <a:chOff x="291600" y="2778300"/>
            <a:chExt cx="1963800" cy="2771100"/>
          </a:xfrm>
        </p:grpSpPr>
        <p:sp>
          <p:nvSpPr>
            <p:cNvPr id="207" name="line 206"/>
            <p:cNvSpPr/>
            <p:nvPr/>
          </p:nvSpPr>
          <p:spPr>
            <a:xfrm>
              <a:off x="383400" y="4029300"/>
              <a:ext cx="1800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8" name="line 207"/>
            <p:cNvSpPr/>
            <p:nvPr/>
          </p:nvSpPr>
          <p:spPr>
            <a:xfrm>
              <a:off x="383400" y="4101300"/>
              <a:ext cx="1872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9" name="rect 208"/>
            <p:cNvSpPr/>
            <p:nvPr/>
          </p:nvSpPr>
          <p:spPr>
            <a:xfrm>
              <a:off x="563400" y="3114900"/>
              <a:ext cx="432000" cy="504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0" name="rect 209"/>
            <p:cNvSpPr/>
            <p:nvPr/>
          </p:nvSpPr>
          <p:spPr>
            <a:xfrm>
              <a:off x="1571400" y="3093300"/>
              <a:ext cx="432000" cy="93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1" name="rect 210"/>
            <p:cNvSpPr/>
            <p:nvPr/>
          </p:nvSpPr>
          <p:spPr>
            <a:xfrm>
              <a:off x="291600" y="2778300"/>
              <a:ext cx="1963800" cy="27711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333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2" name="line 211"/>
            <p:cNvSpPr/>
            <p:nvPr/>
          </p:nvSpPr>
          <p:spPr>
            <a:xfrm>
              <a:off x="383400" y="2841300"/>
              <a:ext cx="1800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3" name="line 212"/>
            <p:cNvSpPr/>
            <p:nvPr/>
          </p:nvSpPr>
          <p:spPr>
            <a:xfrm>
              <a:off x="2183400" y="2841300"/>
              <a:ext cx="0" cy="262800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4" name="line 213"/>
            <p:cNvSpPr/>
            <p:nvPr/>
          </p:nvSpPr>
          <p:spPr>
            <a:xfrm>
              <a:off x="383400" y="5469300"/>
              <a:ext cx="1800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5" name="line 214"/>
            <p:cNvSpPr/>
            <p:nvPr/>
          </p:nvSpPr>
          <p:spPr>
            <a:xfrm>
              <a:off x="383400" y="2841300"/>
              <a:ext cx="0" cy="262800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16" name="グループ化215"/>
          <p:cNvGrpSpPr/>
          <p:nvPr/>
        </p:nvGrpSpPr>
        <p:grpSpPr>
          <a:xfrm>
            <a:off x="5611500" y="27000"/>
            <a:ext cx="3829500" cy="2754900"/>
            <a:chOff x="5611500" y="27000"/>
            <a:chExt cx="3829500" cy="2754900"/>
          </a:xfrm>
        </p:grpSpPr>
        <p:sp>
          <p:nvSpPr>
            <p:cNvPr id="217" name="rect 216"/>
            <p:cNvSpPr/>
            <p:nvPr/>
          </p:nvSpPr>
          <p:spPr>
            <a:xfrm rot="10799062">
              <a:off x="6123600" y="1357200"/>
              <a:ext cx="70200" cy="1368000"/>
            </a:xfrm>
            <a:prstGeom prst="rect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8" name="rect 217"/>
            <p:cNvSpPr/>
            <p:nvPr/>
          </p:nvSpPr>
          <p:spPr>
            <a:xfrm>
              <a:off x="6590700" y="1703700"/>
              <a:ext cx="576000" cy="324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9" name="rect 218"/>
            <p:cNvSpPr/>
            <p:nvPr/>
          </p:nvSpPr>
          <p:spPr>
            <a:xfrm>
              <a:off x="7994700" y="1703700"/>
              <a:ext cx="576000" cy="324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0" name="rect 219"/>
            <p:cNvSpPr/>
            <p:nvPr/>
          </p:nvSpPr>
          <p:spPr>
            <a:xfrm>
              <a:off x="8534700" y="335700"/>
              <a:ext cx="576000" cy="324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1" name="rect 220"/>
            <p:cNvSpPr/>
            <p:nvPr/>
          </p:nvSpPr>
          <p:spPr>
            <a:xfrm>
              <a:off x="7490700" y="335700"/>
              <a:ext cx="576000" cy="324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2" name="rect 221"/>
            <p:cNvSpPr/>
            <p:nvPr/>
          </p:nvSpPr>
          <p:spPr>
            <a:xfrm rot="10799062">
              <a:off x="7526700" y="1357200"/>
              <a:ext cx="70200" cy="1368000"/>
            </a:xfrm>
            <a:prstGeom prst="rect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3" name="rect 222"/>
            <p:cNvSpPr/>
            <p:nvPr/>
          </p:nvSpPr>
          <p:spPr>
            <a:xfrm rot="10799062">
              <a:off x="8931600" y="1357200"/>
              <a:ext cx="70200" cy="1368000"/>
            </a:xfrm>
            <a:prstGeom prst="rect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4" name="rect 223"/>
            <p:cNvSpPr/>
            <p:nvPr/>
          </p:nvSpPr>
          <p:spPr>
            <a:xfrm rot="10799062">
              <a:off x="9290700" y="97200"/>
              <a:ext cx="72000" cy="1195200"/>
            </a:xfrm>
            <a:prstGeom prst="rect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5" name="rect 224"/>
            <p:cNvSpPr/>
            <p:nvPr/>
          </p:nvSpPr>
          <p:spPr>
            <a:xfrm rot="10799062">
              <a:off x="8246700" y="97200"/>
              <a:ext cx="72000" cy="1195200"/>
            </a:xfrm>
            <a:prstGeom prst="rect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6" name="rect 225"/>
            <p:cNvSpPr/>
            <p:nvPr/>
          </p:nvSpPr>
          <p:spPr>
            <a:xfrm rot="10799062">
              <a:off x="7202700" y="97200"/>
              <a:ext cx="72000" cy="1195200"/>
            </a:xfrm>
            <a:prstGeom prst="rect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7" name="rect 226"/>
            <p:cNvSpPr/>
            <p:nvPr/>
          </p:nvSpPr>
          <p:spPr>
            <a:xfrm rot="10799062">
              <a:off x="6122700" y="97200"/>
              <a:ext cx="72000" cy="1195200"/>
            </a:xfrm>
            <a:prstGeom prst="rect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8" name="rect 227"/>
            <p:cNvSpPr/>
            <p:nvPr/>
          </p:nvSpPr>
          <p:spPr>
            <a:xfrm>
              <a:off x="7274700" y="30600"/>
              <a:ext cx="1044000" cy="13338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36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9" name="rect 228"/>
            <p:cNvSpPr/>
            <p:nvPr/>
          </p:nvSpPr>
          <p:spPr>
            <a:xfrm>
              <a:off x="8318700" y="27000"/>
              <a:ext cx="1118700" cy="13374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36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0" name="rect 229"/>
            <p:cNvSpPr/>
            <p:nvPr/>
          </p:nvSpPr>
          <p:spPr>
            <a:xfrm>
              <a:off x="5969700" y="27000"/>
              <a:ext cx="1305000" cy="3222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45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1" name="rect 230"/>
            <p:cNvSpPr/>
            <p:nvPr/>
          </p:nvSpPr>
          <p:spPr>
            <a:xfrm>
              <a:off x="6122700" y="1285200"/>
              <a:ext cx="1152000" cy="792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36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2" name="rect 231"/>
            <p:cNvSpPr/>
            <p:nvPr/>
          </p:nvSpPr>
          <p:spPr>
            <a:xfrm>
              <a:off x="7597800" y="1357200"/>
              <a:ext cx="1466100" cy="14202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99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3" name="rect 232"/>
            <p:cNvSpPr/>
            <p:nvPr/>
          </p:nvSpPr>
          <p:spPr>
            <a:xfrm>
              <a:off x="5611500" y="1357200"/>
              <a:ext cx="1986300" cy="14247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117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4" name="rect 233"/>
            <p:cNvSpPr/>
            <p:nvPr/>
          </p:nvSpPr>
          <p:spPr>
            <a:xfrm>
              <a:off x="5619600" y="692100"/>
              <a:ext cx="503100" cy="6723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81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5" name="rect 234"/>
            <p:cNvSpPr/>
            <p:nvPr/>
          </p:nvSpPr>
          <p:spPr>
            <a:xfrm>
              <a:off x="6122700" y="1292400"/>
              <a:ext cx="3240000" cy="72000"/>
            </a:xfrm>
            <a:prstGeom prst="rect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6" name="line 235"/>
            <p:cNvSpPr/>
            <p:nvPr/>
          </p:nvSpPr>
          <p:spPr>
            <a:xfrm>
              <a:off x="5690700" y="7587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7" name="line 236"/>
            <p:cNvSpPr/>
            <p:nvPr/>
          </p:nvSpPr>
          <p:spPr>
            <a:xfrm>
              <a:off x="5690700" y="758700"/>
              <a:ext cx="0" cy="196650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8" name="line 237"/>
            <p:cNvSpPr/>
            <p:nvPr/>
          </p:nvSpPr>
          <p:spPr>
            <a:xfrm>
              <a:off x="6194700" y="97200"/>
              <a:ext cx="3096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9" name="line 238"/>
            <p:cNvSpPr/>
            <p:nvPr/>
          </p:nvSpPr>
          <p:spPr>
            <a:xfrm>
              <a:off x="6194700" y="2725200"/>
              <a:ext cx="27360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0" name="line 239"/>
            <p:cNvSpPr/>
            <p:nvPr/>
          </p:nvSpPr>
          <p:spPr>
            <a:xfrm>
              <a:off x="5690700" y="27252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888888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1" name="rect 240"/>
            <p:cNvSpPr/>
            <p:nvPr/>
          </p:nvSpPr>
          <p:spPr>
            <a:xfrm>
              <a:off x="9063900" y="1357200"/>
              <a:ext cx="377100" cy="3222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36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42" name="グループ化241"/>
          <p:cNvGrpSpPr/>
          <p:nvPr/>
        </p:nvGrpSpPr>
        <p:grpSpPr>
          <a:xfrm>
            <a:off x="9436500" y="27000"/>
            <a:ext cx="491400" cy="1931400"/>
            <a:chOff x="9436500" y="27000"/>
            <a:chExt cx="491400" cy="1931400"/>
          </a:xfrm>
        </p:grpSpPr>
        <p:sp>
          <p:nvSpPr>
            <p:cNvPr id="243" name="rect 242"/>
            <p:cNvSpPr/>
            <p:nvPr/>
          </p:nvSpPr>
          <p:spPr>
            <a:xfrm rot="16200937">
              <a:off x="8716500" y="747000"/>
              <a:ext cx="1932300" cy="492300"/>
            </a:xfrm>
            <a:prstGeom prst="rect">
              <a:avLst/>
            </a:prstGeom>
            <a:solidFill>
              <a:srgbClr val="ccb8a3">
                <a:alpha val="50000"/>
              </a:srgbClr>
            </a:solidFill>
            <a:ln w="135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4" name="line 243"/>
            <p:cNvSpPr/>
            <p:nvPr/>
          </p:nvSpPr>
          <p:spPr>
            <a:xfrm>
              <a:off x="9496800" y="87300"/>
              <a:ext cx="0" cy="1800000"/>
            </a:xfrm>
            <a:prstGeom prst="line">
              <a:avLst/>
            </a:prstGeom>
            <a:noFill/>
            <a:ln w="3600" cap="flat" cmpd="sng">
              <a:solidFill>
                <a:srgbClr val="888888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5" name="line 244"/>
            <p:cNvSpPr/>
            <p:nvPr/>
          </p:nvSpPr>
          <p:spPr>
            <a:xfrm>
              <a:off x="9496800" y="87300"/>
              <a:ext cx="360000" cy="0"/>
            </a:xfrm>
            <a:prstGeom prst="line">
              <a:avLst/>
            </a:prstGeom>
            <a:noFill/>
            <a:ln w="3600" cap="flat" cmpd="sng">
              <a:solidFill>
                <a:srgbClr val="888888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6" name="line 245"/>
            <p:cNvSpPr/>
            <p:nvPr/>
          </p:nvSpPr>
          <p:spPr>
            <a:xfrm>
              <a:off x="9856800" y="87300"/>
              <a:ext cx="0" cy="1800000"/>
            </a:xfrm>
            <a:prstGeom prst="line">
              <a:avLst/>
            </a:prstGeom>
            <a:noFill/>
            <a:ln w="3600" cap="flat" cmpd="sng">
              <a:solidFill>
                <a:srgbClr val="888888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7" name="line 246"/>
            <p:cNvSpPr/>
            <p:nvPr/>
          </p:nvSpPr>
          <p:spPr>
            <a:xfrm>
              <a:off x="9496800" y="1887300"/>
              <a:ext cx="360000" cy="0"/>
            </a:xfrm>
            <a:prstGeom prst="line">
              <a:avLst/>
            </a:prstGeom>
            <a:noFill/>
            <a:ln w="3600" cap="flat" cmpd="sng">
              <a:solidFill>
                <a:srgbClr val="888888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48" name="グループ化247"/>
          <p:cNvGrpSpPr/>
          <p:nvPr/>
        </p:nvGrpSpPr>
        <p:grpSpPr>
          <a:xfrm>
            <a:off x="8557200" y="3036600"/>
            <a:ext cx="2212200" cy="4195800"/>
            <a:chOff x="8557200" y="3036600"/>
            <a:chExt cx="2212200" cy="4195800"/>
          </a:xfrm>
        </p:grpSpPr>
        <p:sp>
          <p:nvSpPr>
            <p:cNvPr id="249" name="rect 248"/>
            <p:cNvSpPr/>
            <p:nvPr/>
          </p:nvSpPr>
          <p:spPr>
            <a:xfrm rot="16200937">
              <a:off x="8390700" y="4842900"/>
              <a:ext cx="3552300" cy="102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0" name="line 249"/>
            <p:cNvSpPr/>
            <p:nvPr/>
          </p:nvSpPr>
          <p:spPr>
            <a:xfrm>
              <a:off x="9675900" y="66888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1" name="line 250"/>
            <p:cNvSpPr/>
            <p:nvPr/>
          </p:nvSpPr>
          <p:spPr>
            <a:xfrm>
              <a:off x="9675900" y="62442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2" name="line 251"/>
            <p:cNvSpPr/>
            <p:nvPr/>
          </p:nvSpPr>
          <p:spPr>
            <a:xfrm>
              <a:off x="9675900" y="58005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3" name="line 252"/>
            <p:cNvSpPr/>
            <p:nvPr/>
          </p:nvSpPr>
          <p:spPr>
            <a:xfrm>
              <a:off x="9675900" y="53568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4" name="line 253"/>
            <p:cNvSpPr/>
            <p:nvPr/>
          </p:nvSpPr>
          <p:spPr>
            <a:xfrm>
              <a:off x="9675900" y="49122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5" name="line 254"/>
            <p:cNvSpPr/>
            <p:nvPr/>
          </p:nvSpPr>
          <p:spPr>
            <a:xfrm>
              <a:off x="9675900" y="44685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6" name="line 255"/>
            <p:cNvSpPr/>
            <p:nvPr/>
          </p:nvSpPr>
          <p:spPr>
            <a:xfrm>
              <a:off x="9675900" y="40248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7" name="line 256"/>
            <p:cNvSpPr/>
            <p:nvPr/>
          </p:nvSpPr>
          <p:spPr>
            <a:xfrm>
              <a:off x="8628300" y="3580200"/>
              <a:ext cx="0" cy="3552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8" name="line 257"/>
            <p:cNvSpPr/>
            <p:nvPr/>
          </p:nvSpPr>
          <p:spPr>
            <a:xfrm>
              <a:off x="8628300" y="3580200"/>
              <a:ext cx="102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9" name="line 258"/>
            <p:cNvSpPr/>
            <p:nvPr/>
          </p:nvSpPr>
          <p:spPr>
            <a:xfrm>
              <a:off x="8628300" y="7132500"/>
              <a:ext cx="102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0" name="line 259"/>
            <p:cNvSpPr/>
            <p:nvPr/>
          </p:nvSpPr>
          <p:spPr>
            <a:xfrm>
              <a:off x="8649900" y="66888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1" name="line 260"/>
            <p:cNvSpPr/>
            <p:nvPr/>
          </p:nvSpPr>
          <p:spPr>
            <a:xfrm>
              <a:off x="8649900" y="62442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2" name="line 261"/>
            <p:cNvSpPr/>
            <p:nvPr/>
          </p:nvSpPr>
          <p:spPr>
            <a:xfrm>
              <a:off x="8649900" y="58005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3" name="line 262"/>
            <p:cNvSpPr/>
            <p:nvPr/>
          </p:nvSpPr>
          <p:spPr>
            <a:xfrm>
              <a:off x="8649900" y="53568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4" name="line 263"/>
            <p:cNvSpPr/>
            <p:nvPr/>
          </p:nvSpPr>
          <p:spPr>
            <a:xfrm>
              <a:off x="8649900" y="49122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5" name="line 264"/>
            <p:cNvSpPr/>
            <p:nvPr/>
          </p:nvSpPr>
          <p:spPr>
            <a:xfrm>
              <a:off x="8649900" y="44685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6" name="line 265"/>
            <p:cNvSpPr/>
            <p:nvPr/>
          </p:nvSpPr>
          <p:spPr>
            <a:xfrm>
              <a:off x="8649900" y="4024800"/>
              <a:ext cx="1004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7" name="line 266"/>
            <p:cNvSpPr/>
            <p:nvPr/>
          </p:nvSpPr>
          <p:spPr>
            <a:xfrm>
              <a:off x="8628300" y="3136500"/>
              <a:ext cx="0" cy="443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8" name="line 267"/>
            <p:cNvSpPr/>
            <p:nvPr/>
          </p:nvSpPr>
          <p:spPr>
            <a:xfrm>
              <a:off x="8628300" y="3136500"/>
              <a:ext cx="102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9" name="line 268"/>
            <p:cNvSpPr/>
            <p:nvPr/>
          </p:nvSpPr>
          <p:spPr>
            <a:xfrm>
              <a:off x="9654300" y="3136500"/>
              <a:ext cx="0" cy="443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0" name="line 269"/>
            <p:cNvSpPr/>
            <p:nvPr/>
          </p:nvSpPr>
          <p:spPr>
            <a:xfrm>
              <a:off x="9654300" y="3136500"/>
              <a:ext cx="102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1" name="line 270"/>
            <p:cNvSpPr/>
            <p:nvPr/>
          </p:nvSpPr>
          <p:spPr>
            <a:xfrm>
              <a:off x="10680300" y="3136500"/>
              <a:ext cx="0" cy="443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2" name="rect 271"/>
            <p:cNvSpPr/>
            <p:nvPr/>
          </p:nvSpPr>
          <p:spPr>
            <a:xfrm rot="16200937">
              <a:off x="7565400" y="4028400"/>
              <a:ext cx="4196700" cy="2213100"/>
            </a:xfrm>
            <a:prstGeom prst="rect">
              <a:avLst/>
            </a:prstGeom>
            <a:solidFill>
              <a:srgbClr val="dddddd">
                <a:alpha val="40000"/>
              </a:srgbClr>
            </a:solidFill>
            <a:ln w="3600" cap="flat" cmpd="sng">
              <a:noFill/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73" name="グループ化272"/>
          <p:cNvGrpSpPr/>
          <p:nvPr/>
        </p:nvGrpSpPr>
        <p:grpSpPr>
          <a:xfrm>
            <a:off x="3841200" y="4816800"/>
            <a:ext cx="1840500" cy="1674000"/>
            <a:chOff x="3841200" y="4816800"/>
            <a:chExt cx="1840500" cy="1674000"/>
          </a:xfrm>
        </p:grpSpPr>
        <p:sp>
          <p:nvSpPr>
            <p:cNvPr id="274" name="line 273"/>
            <p:cNvSpPr/>
            <p:nvPr/>
          </p:nvSpPr>
          <p:spPr>
            <a:xfrm>
              <a:off x="3841200" y="4816800"/>
              <a:ext cx="184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5" name="line 274"/>
            <p:cNvSpPr/>
            <p:nvPr/>
          </p:nvSpPr>
          <p:spPr>
            <a:xfrm>
              <a:off x="3841200" y="4816800"/>
              <a:ext cx="0" cy="167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6" name="line 275"/>
            <p:cNvSpPr/>
            <p:nvPr/>
          </p:nvSpPr>
          <p:spPr>
            <a:xfrm>
              <a:off x="3841200" y="6490800"/>
              <a:ext cx="5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7" name="line 276"/>
            <p:cNvSpPr/>
            <p:nvPr/>
          </p:nvSpPr>
          <p:spPr>
            <a:xfrm>
              <a:off x="3895200" y="6490800"/>
              <a:ext cx="52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8" name="line 277"/>
            <p:cNvSpPr/>
            <p:nvPr/>
          </p:nvSpPr>
          <p:spPr>
            <a:xfrm rot="21600000" flipV="1">
              <a:off x="4417200" y="5284800"/>
              <a:ext cx="1264500" cy="120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9" name="line 278"/>
            <p:cNvSpPr/>
            <p:nvPr/>
          </p:nvSpPr>
          <p:spPr>
            <a:xfrm>
              <a:off x="5681700" y="4816800"/>
              <a:ext cx="0" cy="46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0" name="line 279"/>
            <p:cNvSpPr/>
            <p:nvPr/>
          </p:nvSpPr>
          <p:spPr>
            <a:xfrm>
              <a:off x="3841200" y="4816800"/>
              <a:ext cx="184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81" name="グループ化280"/>
          <p:cNvGrpSpPr/>
          <p:nvPr/>
        </p:nvGrpSpPr>
        <p:grpSpPr>
          <a:xfrm>
            <a:off x="2537100" y="2930400"/>
            <a:ext cx="1840500" cy="1674000"/>
            <a:chOff x="2537100" y="2930400"/>
            <a:chExt cx="1840500" cy="1674000"/>
          </a:xfrm>
        </p:grpSpPr>
        <p:sp>
          <p:nvSpPr>
            <p:cNvPr id="282" name="line 281"/>
            <p:cNvSpPr/>
            <p:nvPr/>
          </p:nvSpPr>
          <p:spPr>
            <a:xfrm>
              <a:off x="2537100" y="2930400"/>
              <a:ext cx="184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3" name="line 282"/>
            <p:cNvSpPr/>
            <p:nvPr/>
          </p:nvSpPr>
          <p:spPr>
            <a:xfrm>
              <a:off x="2537100" y="2930400"/>
              <a:ext cx="0" cy="167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4" name="line 283"/>
            <p:cNvSpPr/>
            <p:nvPr/>
          </p:nvSpPr>
          <p:spPr>
            <a:xfrm>
              <a:off x="2537100" y="4604400"/>
              <a:ext cx="5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5" name="line 284"/>
            <p:cNvSpPr/>
            <p:nvPr/>
          </p:nvSpPr>
          <p:spPr>
            <a:xfrm>
              <a:off x="2591100" y="4604400"/>
              <a:ext cx="52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6" name="line 285"/>
            <p:cNvSpPr/>
            <p:nvPr/>
          </p:nvSpPr>
          <p:spPr>
            <a:xfrm rot="21600000" flipV="1">
              <a:off x="3113100" y="3398400"/>
              <a:ext cx="1264500" cy="120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7" name="line 286"/>
            <p:cNvSpPr/>
            <p:nvPr/>
          </p:nvSpPr>
          <p:spPr>
            <a:xfrm>
              <a:off x="4377600" y="2930400"/>
              <a:ext cx="0" cy="46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8" name="line 287"/>
            <p:cNvSpPr/>
            <p:nvPr/>
          </p:nvSpPr>
          <p:spPr>
            <a:xfrm>
              <a:off x="2537100" y="2930400"/>
              <a:ext cx="1840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89" name="line 288"/>
          <p:cNvSpPr/>
          <p:nvPr/>
        </p:nvSpPr>
        <p:spPr>
          <a:xfrm>
            <a:off x="7625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0" name="line 289"/>
          <p:cNvSpPr/>
          <p:nvPr/>
        </p:nvSpPr>
        <p:spPr>
          <a:xfrm>
            <a:off x="7625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1" name="line 290"/>
          <p:cNvSpPr/>
          <p:nvPr/>
        </p:nvSpPr>
        <p:spPr>
          <a:xfrm>
            <a:off x="7697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2" name="line 291"/>
          <p:cNvSpPr/>
          <p:nvPr/>
        </p:nvSpPr>
        <p:spPr>
          <a:xfrm>
            <a:off x="7697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3" name="line 292"/>
          <p:cNvSpPr/>
          <p:nvPr/>
        </p:nvSpPr>
        <p:spPr>
          <a:xfrm>
            <a:off x="7025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4" name="line 293"/>
          <p:cNvSpPr/>
          <p:nvPr/>
        </p:nvSpPr>
        <p:spPr>
          <a:xfrm>
            <a:off x="7025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5" name="line 294"/>
          <p:cNvSpPr/>
          <p:nvPr/>
        </p:nvSpPr>
        <p:spPr>
          <a:xfrm>
            <a:off x="7097400" y="4700700"/>
            <a:ext cx="0" cy="9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6" name="line 295"/>
          <p:cNvSpPr/>
          <p:nvPr/>
        </p:nvSpPr>
        <p:spPr>
          <a:xfrm>
            <a:off x="7097400" y="6222600"/>
            <a:ext cx="0" cy="119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7" name="line 296"/>
          <p:cNvSpPr/>
          <p:nvPr/>
        </p:nvSpPr>
        <p:spPr>
          <a:xfrm>
            <a:off x="7025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8" name="line 297"/>
          <p:cNvSpPr/>
          <p:nvPr/>
        </p:nvSpPr>
        <p:spPr>
          <a:xfrm>
            <a:off x="7097400" y="335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9" name="line 298"/>
          <p:cNvSpPr/>
          <p:nvPr/>
        </p:nvSpPr>
        <p:spPr>
          <a:xfrm>
            <a:off x="302400" y="67032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0" name="line 299"/>
          <p:cNvSpPr/>
          <p:nvPr/>
        </p:nvSpPr>
        <p:spPr>
          <a:xfrm>
            <a:off x="3447900" y="6703200"/>
            <a:ext cx="17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1" name="line 300"/>
          <p:cNvSpPr/>
          <p:nvPr/>
        </p:nvSpPr>
        <p:spPr>
          <a:xfrm>
            <a:off x="3447900" y="7351200"/>
            <a:ext cx="17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2" name="line 301"/>
          <p:cNvSpPr/>
          <p:nvPr/>
        </p:nvSpPr>
        <p:spPr>
          <a:xfrm>
            <a:off x="302400" y="7351200"/>
            <a:ext cx="1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3" name="rect 302"/>
          <p:cNvSpPr/>
          <p:nvPr/>
        </p:nvSpPr>
        <p:spPr>
          <a:xfrm rot="16200937">
            <a:off x="1556100" y="5550300"/>
            <a:ext cx="756000" cy="2943000"/>
          </a:xfrm>
          <a:prstGeom prst="rect">
            <a:avLst/>
          </a:prstGeom>
          <a:solidFill>
            <a:srgbClr val="bbbbbb">
              <a:alpha val="40000"/>
            </a:srgbClr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4" name="line 303"/>
          <p:cNvSpPr/>
          <p:nvPr/>
        </p:nvSpPr>
        <p:spPr>
          <a:xfrm>
            <a:off x="11196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5" name="line 304"/>
          <p:cNvSpPr/>
          <p:nvPr/>
        </p:nvSpPr>
        <p:spPr>
          <a:xfrm>
            <a:off x="12456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6" name="line 305"/>
          <p:cNvSpPr/>
          <p:nvPr/>
        </p:nvSpPr>
        <p:spPr>
          <a:xfrm>
            <a:off x="13662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7" name="line 306"/>
          <p:cNvSpPr/>
          <p:nvPr/>
        </p:nvSpPr>
        <p:spPr>
          <a:xfrm>
            <a:off x="14922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8" name="line 307"/>
          <p:cNvSpPr/>
          <p:nvPr/>
        </p:nvSpPr>
        <p:spPr>
          <a:xfrm>
            <a:off x="16128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9" name="line 308"/>
          <p:cNvSpPr/>
          <p:nvPr/>
        </p:nvSpPr>
        <p:spPr>
          <a:xfrm>
            <a:off x="17388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0" name="line 309"/>
          <p:cNvSpPr/>
          <p:nvPr/>
        </p:nvSpPr>
        <p:spPr>
          <a:xfrm>
            <a:off x="18594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1" name="line 310"/>
          <p:cNvSpPr/>
          <p:nvPr/>
        </p:nvSpPr>
        <p:spPr>
          <a:xfrm>
            <a:off x="19854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2" name="line 311"/>
          <p:cNvSpPr/>
          <p:nvPr/>
        </p:nvSpPr>
        <p:spPr>
          <a:xfrm>
            <a:off x="21060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3" name="line 312"/>
          <p:cNvSpPr/>
          <p:nvPr/>
        </p:nvSpPr>
        <p:spPr>
          <a:xfrm>
            <a:off x="22320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4" name="line 313"/>
          <p:cNvSpPr/>
          <p:nvPr/>
        </p:nvSpPr>
        <p:spPr>
          <a:xfrm>
            <a:off x="23526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5" name="line 314"/>
          <p:cNvSpPr/>
          <p:nvPr/>
        </p:nvSpPr>
        <p:spPr>
          <a:xfrm>
            <a:off x="24786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6" name="line 315"/>
          <p:cNvSpPr/>
          <p:nvPr/>
        </p:nvSpPr>
        <p:spPr>
          <a:xfrm>
            <a:off x="25992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7" name="line 316"/>
          <p:cNvSpPr/>
          <p:nvPr/>
        </p:nvSpPr>
        <p:spPr>
          <a:xfrm>
            <a:off x="27252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8" name="line 317"/>
          <p:cNvSpPr/>
          <p:nvPr/>
        </p:nvSpPr>
        <p:spPr>
          <a:xfrm>
            <a:off x="28458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9" name="line 318"/>
          <p:cNvSpPr/>
          <p:nvPr/>
        </p:nvSpPr>
        <p:spPr>
          <a:xfrm>
            <a:off x="29718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0" name="line 319"/>
          <p:cNvSpPr/>
          <p:nvPr/>
        </p:nvSpPr>
        <p:spPr>
          <a:xfrm>
            <a:off x="30924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1" name="line 320"/>
          <p:cNvSpPr/>
          <p:nvPr/>
        </p:nvSpPr>
        <p:spPr>
          <a:xfrm>
            <a:off x="32184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2" name="line 321"/>
          <p:cNvSpPr/>
          <p:nvPr/>
        </p:nvSpPr>
        <p:spPr>
          <a:xfrm>
            <a:off x="33390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3" name="line 322"/>
          <p:cNvSpPr/>
          <p:nvPr/>
        </p:nvSpPr>
        <p:spPr>
          <a:xfrm>
            <a:off x="11196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4" name="line 323"/>
          <p:cNvSpPr/>
          <p:nvPr/>
        </p:nvSpPr>
        <p:spPr>
          <a:xfrm>
            <a:off x="12456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5" name="line 324"/>
          <p:cNvSpPr/>
          <p:nvPr/>
        </p:nvSpPr>
        <p:spPr>
          <a:xfrm>
            <a:off x="13662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6" name="line 325"/>
          <p:cNvSpPr/>
          <p:nvPr/>
        </p:nvSpPr>
        <p:spPr>
          <a:xfrm>
            <a:off x="14922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7" name="line 326"/>
          <p:cNvSpPr/>
          <p:nvPr/>
        </p:nvSpPr>
        <p:spPr>
          <a:xfrm>
            <a:off x="16128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8" name="line 327"/>
          <p:cNvSpPr/>
          <p:nvPr/>
        </p:nvSpPr>
        <p:spPr>
          <a:xfrm>
            <a:off x="17388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9" name="line 328"/>
          <p:cNvSpPr/>
          <p:nvPr/>
        </p:nvSpPr>
        <p:spPr>
          <a:xfrm>
            <a:off x="18594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0" name="line 329"/>
          <p:cNvSpPr/>
          <p:nvPr/>
        </p:nvSpPr>
        <p:spPr>
          <a:xfrm>
            <a:off x="19854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1" name="line 330"/>
          <p:cNvSpPr/>
          <p:nvPr/>
        </p:nvSpPr>
        <p:spPr>
          <a:xfrm>
            <a:off x="21060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2" name="line 331"/>
          <p:cNvSpPr/>
          <p:nvPr/>
        </p:nvSpPr>
        <p:spPr>
          <a:xfrm>
            <a:off x="22320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3" name="line 332"/>
          <p:cNvSpPr/>
          <p:nvPr/>
        </p:nvSpPr>
        <p:spPr>
          <a:xfrm>
            <a:off x="23526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4" name="line 333"/>
          <p:cNvSpPr/>
          <p:nvPr/>
        </p:nvSpPr>
        <p:spPr>
          <a:xfrm>
            <a:off x="24786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5" name="line 334"/>
          <p:cNvSpPr/>
          <p:nvPr/>
        </p:nvSpPr>
        <p:spPr>
          <a:xfrm>
            <a:off x="25992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6" name="line 335"/>
          <p:cNvSpPr/>
          <p:nvPr/>
        </p:nvSpPr>
        <p:spPr>
          <a:xfrm>
            <a:off x="27252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7" name="line 336"/>
          <p:cNvSpPr/>
          <p:nvPr/>
        </p:nvSpPr>
        <p:spPr>
          <a:xfrm>
            <a:off x="28458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8" name="line 337"/>
          <p:cNvSpPr/>
          <p:nvPr/>
        </p:nvSpPr>
        <p:spPr>
          <a:xfrm>
            <a:off x="29718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9" name="line 338"/>
          <p:cNvSpPr/>
          <p:nvPr/>
        </p:nvSpPr>
        <p:spPr>
          <a:xfrm>
            <a:off x="30924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0" name="line 339"/>
          <p:cNvSpPr/>
          <p:nvPr/>
        </p:nvSpPr>
        <p:spPr>
          <a:xfrm>
            <a:off x="32184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ysDot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1" name="line 340"/>
          <p:cNvSpPr/>
          <p:nvPr/>
        </p:nvSpPr>
        <p:spPr>
          <a:xfrm>
            <a:off x="33390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2" name="line 341"/>
          <p:cNvSpPr/>
          <p:nvPr/>
        </p:nvSpPr>
        <p:spPr>
          <a:xfrm>
            <a:off x="669600" y="7399800"/>
            <a:ext cx="0" cy="11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3" name="line 342"/>
          <p:cNvSpPr/>
          <p:nvPr/>
        </p:nvSpPr>
        <p:spPr>
          <a:xfrm>
            <a:off x="669600" y="6489900"/>
            <a:ext cx="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4" name="line 343"/>
          <p:cNvSpPr/>
          <p:nvPr/>
        </p:nvSpPr>
        <p:spPr>
          <a:xfrm>
            <a:off x="7697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5" name="line 344"/>
          <p:cNvSpPr/>
          <p:nvPr/>
        </p:nvSpPr>
        <p:spPr>
          <a:xfrm>
            <a:off x="7697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6" name="line 345"/>
          <p:cNvSpPr/>
          <p:nvPr/>
        </p:nvSpPr>
        <p:spPr>
          <a:xfrm>
            <a:off x="7769700" y="3239100"/>
            <a:ext cx="0" cy="171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7" name="line 346"/>
          <p:cNvSpPr/>
          <p:nvPr/>
        </p:nvSpPr>
        <p:spPr>
          <a:xfrm>
            <a:off x="7769700" y="6750900"/>
            <a:ext cx="0" cy="22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8" name=""/>
          <p:cNvSpPr/>
          <p:nvPr/>
        </p:nvSpPr>
        <p:spPr>
          <a:xfrm>
            <a:off x="2680200" y="5292000"/>
            <a:ext cx="2286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階段</a:t>
            </a:r>
            <a:endParaRPr lang="en-US" altLang="ja-JP"/>
          </a:p>
        </p:txBody>
      </p:sp>
      <p:sp>
        <p:nvSpPr>
          <p:cNvPr id="349" name=""/>
          <p:cNvSpPr/>
          <p:nvPr/>
        </p:nvSpPr>
        <p:spPr>
          <a:xfrm>
            <a:off x="9970200" y="2846700"/>
            <a:ext cx="2286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屋根</a:t>
            </a:r>
            <a:endParaRPr lang="en-US" altLang="ja-JP"/>
          </a:p>
        </p:txBody>
      </p:sp>
      <p:sp>
        <p:nvSpPr>
          <p:cNvPr id="350" name="line 349"/>
          <p:cNvSpPr/>
          <p:nvPr/>
        </p:nvSpPr>
        <p:spPr>
          <a:xfrm>
            <a:off x="7337700" y="3410100"/>
            <a:ext cx="0" cy="3340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1" name="line 350"/>
          <p:cNvSpPr/>
          <p:nvPr/>
        </p:nvSpPr>
        <p:spPr>
          <a:xfrm>
            <a:off x="7409700" y="3410100"/>
            <a:ext cx="0" cy="3340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2" name="line 351"/>
          <p:cNvSpPr/>
          <p:nvPr/>
        </p:nvSpPr>
        <p:spPr>
          <a:xfrm>
            <a:off x="7481700" y="3410100"/>
            <a:ext cx="0" cy="3340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3" name="line 352"/>
          <p:cNvSpPr/>
          <p:nvPr/>
        </p:nvSpPr>
        <p:spPr>
          <a:xfrm>
            <a:off x="7553700" y="3410100"/>
            <a:ext cx="0" cy="3340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4" name="line 353"/>
          <p:cNvSpPr/>
          <p:nvPr/>
        </p:nvSpPr>
        <p:spPr>
          <a:xfrm>
            <a:off x="7625700" y="3410100"/>
            <a:ext cx="0" cy="3340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5" name="line 354"/>
          <p:cNvSpPr/>
          <p:nvPr/>
        </p:nvSpPr>
        <p:spPr>
          <a:xfrm>
            <a:off x="7697700" y="3410100"/>
            <a:ext cx="0" cy="3340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6" name="line 355"/>
          <p:cNvSpPr/>
          <p:nvPr/>
        </p:nvSpPr>
        <p:spPr>
          <a:xfrm>
            <a:off x="7998300" y="3435300"/>
            <a:ext cx="0" cy="1892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7" name="line 356"/>
          <p:cNvSpPr/>
          <p:nvPr/>
        </p:nvSpPr>
        <p:spPr>
          <a:xfrm>
            <a:off x="7769700" y="3410100"/>
            <a:ext cx="0" cy="3340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8" name="line 357"/>
          <p:cNvSpPr/>
          <p:nvPr/>
        </p:nvSpPr>
        <p:spPr>
          <a:xfrm>
            <a:off x="8070300" y="3435300"/>
            <a:ext cx="0" cy="1892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9" name="line 358"/>
          <p:cNvSpPr/>
          <p:nvPr/>
        </p:nvSpPr>
        <p:spPr>
          <a:xfrm>
            <a:off x="8142300" y="3435300"/>
            <a:ext cx="0" cy="1892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0" name="line 359"/>
          <p:cNvSpPr/>
          <p:nvPr/>
        </p:nvSpPr>
        <p:spPr>
          <a:xfrm>
            <a:off x="8214300" y="3435300"/>
            <a:ext cx="0" cy="1892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1" name="line 360"/>
          <p:cNvSpPr/>
          <p:nvPr/>
        </p:nvSpPr>
        <p:spPr>
          <a:xfrm>
            <a:off x="8286300" y="3435300"/>
            <a:ext cx="0" cy="1892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2" name="line 361"/>
          <p:cNvSpPr/>
          <p:nvPr/>
        </p:nvSpPr>
        <p:spPr>
          <a:xfrm>
            <a:off x="6449400" y="3447000"/>
            <a:ext cx="0" cy="1253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3" name="line 362"/>
          <p:cNvSpPr/>
          <p:nvPr/>
        </p:nvSpPr>
        <p:spPr>
          <a:xfrm>
            <a:off x="6521400" y="3447000"/>
            <a:ext cx="0" cy="1253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4" name="line 363"/>
          <p:cNvSpPr/>
          <p:nvPr/>
        </p:nvSpPr>
        <p:spPr>
          <a:xfrm>
            <a:off x="6593400" y="3447000"/>
            <a:ext cx="0" cy="1253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5" name="line 364"/>
          <p:cNvSpPr/>
          <p:nvPr/>
        </p:nvSpPr>
        <p:spPr>
          <a:xfrm>
            <a:off x="6665400" y="3447000"/>
            <a:ext cx="0" cy="1253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6" name="line 365"/>
          <p:cNvSpPr/>
          <p:nvPr/>
        </p:nvSpPr>
        <p:spPr>
          <a:xfrm>
            <a:off x="6737400" y="3447000"/>
            <a:ext cx="0" cy="1253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7" name="line 366"/>
          <p:cNvSpPr/>
          <p:nvPr/>
        </p:nvSpPr>
        <p:spPr>
          <a:xfrm>
            <a:off x="6809400" y="3447000"/>
            <a:ext cx="0" cy="1253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8" name="line 367"/>
          <p:cNvSpPr/>
          <p:nvPr/>
        </p:nvSpPr>
        <p:spPr>
          <a:xfrm>
            <a:off x="6881400" y="3447000"/>
            <a:ext cx="0" cy="1253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9" name="line 368"/>
          <p:cNvSpPr/>
          <p:nvPr/>
        </p:nvSpPr>
        <p:spPr>
          <a:xfrm>
            <a:off x="6953400" y="3447000"/>
            <a:ext cx="0" cy="1253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0" name="line 369"/>
          <p:cNvSpPr/>
          <p:nvPr/>
        </p:nvSpPr>
        <p:spPr>
          <a:xfrm>
            <a:off x="7025400" y="3447000"/>
            <a:ext cx="0" cy="1253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1" name="line 370"/>
          <p:cNvSpPr/>
          <p:nvPr/>
        </p:nvSpPr>
        <p:spPr>
          <a:xfrm>
            <a:off x="7097400" y="3447000"/>
            <a:ext cx="0" cy="12537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2" name="line 371"/>
          <p:cNvSpPr/>
          <p:nvPr/>
        </p:nvSpPr>
        <p:spPr>
          <a:xfrm>
            <a:off x="6449400" y="4798800"/>
            <a:ext cx="0" cy="1423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3" name="line 372"/>
          <p:cNvSpPr/>
          <p:nvPr/>
        </p:nvSpPr>
        <p:spPr>
          <a:xfrm>
            <a:off x="6521400" y="4798800"/>
            <a:ext cx="0" cy="1423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4" name="line 373"/>
          <p:cNvSpPr/>
          <p:nvPr/>
        </p:nvSpPr>
        <p:spPr>
          <a:xfrm>
            <a:off x="6593400" y="4798800"/>
            <a:ext cx="0" cy="1423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5" name="line 374"/>
          <p:cNvSpPr/>
          <p:nvPr/>
        </p:nvSpPr>
        <p:spPr>
          <a:xfrm>
            <a:off x="6665400" y="4798800"/>
            <a:ext cx="0" cy="1423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6" name="line 375"/>
          <p:cNvSpPr/>
          <p:nvPr/>
        </p:nvSpPr>
        <p:spPr>
          <a:xfrm>
            <a:off x="6737400" y="4798800"/>
            <a:ext cx="0" cy="1423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7" name="line 376"/>
          <p:cNvSpPr/>
          <p:nvPr/>
        </p:nvSpPr>
        <p:spPr>
          <a:xfrm>
            <a:off x="6809400" y="4798800"/>
            <a:ext cx="0" cy="1423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8" name="line 377"/>
          <p:cNvSpPr/>
          <p:nvPr/>
        </p:nvSpPr>
        <p:spPr>
          <a:xfrm>
            <a:off x="6881400" y="4798800"/>
            <a:ext cx="0" cy="1423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9" name="line 378"/>
          <p:cNvSpPr/>
          <p:nvPr/>
        </p:nvSpPr>
        <p:spPr>
          <a:xfrm>
            <a:off x="6953400" y="4798800"/>
            <a:ext cx="0" cy="1423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0" name="line 379"/>
          <p:cNvSpPr/>
          <p:nvPr/>
        </p:nvSpPr>
        <p:spPr>
          <a:xfrm>
            <a:off x="7025400" y="4798800"/>
            <a:ext cx="0" cy="1423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1" name="line 380"/>
          <p:cNvSpPr/>
          <p:nvPr/>
        </p:nvSpPr>
        <p:spPr>
          <a:xfrm>
            <a:off x="7097400" y="4798800"/>
            <a:ext cx="0" cy="142380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2" name="line 381"/>
          <p:cNvSpPr/>
          <p:nvPr/>
        </p:nvSpPr>
        <p:spPr>
          <a:xfrm>
            <a:off x="6420600" y="3469500"/>
            <a:ext cx="752400" cy="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3" name="line 382"/>
          <p:cNvSpPr/>
          <p:nvPr/>
        </p:nvSpPr>
        <p:spPr>
          <a:xfrm>
            <a:off x="7281000" y="3469500"/>
            <a:ext cx="562500" cy="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4" name="line 383"/>
          <p:cNvSpPr/>
          <p:nvPr/>
        </p:nvSpPr>
        <p:spPr>
          <a:xfrm>
            <a:off x="7954200" y="3469500"/>
            <a:ext cx="379800" cy="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5" name="line 384"/>
          <p:cNvSpPr/>
          <p:nvPr/>
        </p:nvSpPr>
        <p:spPr>
          <a:xfrm>
            <a:off x="6420600" y="4657500"/>
            <a:ext cx="746100" cy="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6" name="line 385"/>
          <p:cNvSpPr/>
          <p:nvPr/>
        </p:nvSpPr>
        <p:spPr>
          <a:xfrm>
            <a:off x="6410700" y="4827600"/>
            <a:ext cx="763200" cy="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7" name="line 386"/>
          <p:cNvSpPr/>
          <p:nvPr/>
        </p:nvSpPr>
        <p:spPr>
          <a:xfrm>
            <a:off x="6410700" y="6195600"/>
            <a:ext cx="763200" cy="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8" name="line 387"/>
          <p:cNvSpPr/>
          <p:nvPr/>
        </p:nvSpPr>
        <p:spPr>
          <a:xfrm>
            <a:off x="7281000" y="6709500"/>
            <a:ext cx="562500" cy="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9" name="line 388"/>
          <p:cNvSpPr/>
          <p:nvPr/>
        </p:nvSpPr>
        <p:spPr>
          <a:xfrm>
            <a:off x="7890300" y="5269500"/>
            <a:ext cx="443700" cy="0"/>
          </a:xfrm>
          <a:prstGeom prst="line">
            <a:avLst/>
          </a:prstGeom>
          <a:noFill/>
          <a:ln w="3600" cap="flat" cmpd="sng">
            <a:solidFill>
              <a:srgbClr val="c0c0c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90" name="グループ化389"/>
          <p:cNvGrpSpPr/>
          <p:nvPr/>
        </p:nvGrpSpPr>
        <p:grpSpPr>
          <a:xfrm>
            <a:off x="10441800" y="246600"/>
            <a:ext cx="307800" cy="7200000"/>
            <a:chOff x="10441800" y="246600"/>
            <a:chExt cx="307800" cy="7200000"/>
          </a:xfrm>
        </p:grpSpPr>
        <p:sp>
          <p:nvSpPr>
            <p:cNvPr id="391" name="line 390"/>
            <p:cNvSpPr/>
            <p:nvPr/>
          </p:nvSpPr>
          <p:spPr>
            <a:xfrm>
              <a:off x="10749600" y="246600"/>
              <a:ext cx="0" cy="720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2" name="line 391"/>
            <p:cNvSpPr/>
            <p:nvPr/>
          </p:nvSpPr>
          <p:spPr>
            <a:xfrm>
              <a:off x="10535400" y="246600"/>
              <a:ext cx="21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3" name=""/>
            <p:cNvSpPr/>
            <p:nvPr/>
          </p:nvSpPr>
          <p:spPr>
            <a:xfrm>
              <a:off x="10441800" y="2104200"/>
              <a:ext cx="2592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396"/>
                </a:lnSpc>
              </a:pPr>
              <a:r>
                <a:rPr lang="en-US" altLang="ja-JP" sz="1000" spc="0">
                  <a:latin typeface="ＭＳ Ｐゴシック"/>
                  <a:ea typeface="ＭＳ Ｐゴシック"/>
                </a:rPr>
                <a:t>２００</a:t>
              </a:r>
              <a:endParaRPr lang="en-US" altLang="ja-JP"/>
            </a:p>
          </p:txBody>
        </p:sp>
      </p:grpSp>
      <p:grpSp>
        <p:nvGrpSpPr>
          <p:cNvPr id="394" name="グループ化393"/>
          <p:cNvGrpSpPr/>
          <p:nvPr/>
        </p:nvGrpSpPr>
        <p:grpSpPr>
          <a:xfrm>
            <a:off x="129600" y="7278300"/>
            <a:ext cx="10620000" cy="168300"/>
            <a:chOff x="129600" y="7278300"/>
            <a:chExt cx="10620000" cy="168300"/>
          </a:xfrm>
        </p:grpSpPr>
        <p:sp>
          <p:nvSpPr>
            <p:cNvPr id="395" name="line 394"/>
            <p:cNvSpPr/>
            <p:nvPr/>
          </p:nvSpPr>
          <p:spPr>
            <a:xfrm>
              <a:off x="129600" y="7446600"/>
              <a:ext cx="1062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6" name="line 395"/>
            <p:cNvSpPr/>
            <p:nvPr/>
          </p:nvSpPr>
          <p:spPr>
            <a:xfrm>
              <a:off x="129600" y="7290000"/>
              <a:ext cx="0" cy="156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7" name=""/>
            <p:cNvSpPr/>
            <p:nvPr/>
          </p:nvSpPr>
          <p:spPr>
            <a:xfrm>
              <a:off x="7572600" y="7278300"/>
              <a:ext cx="2592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396"/>
                </a:lnSpc>
              </a:pPr>
              <a:r>
                <a:rPr lang="en-US" altLang="ja-JP" sz="1000" spc="0">
                  <a:latin typeface="ＭＳ Ｐゴシック"/>
                  <a:ea typeface="ＭＳ Ｐゴシック"/>
                </a:rPr>
                <a:t>２９５</a:t>
              </a:r>
              <a:endParaRPr lang="en-US" altLang="ja-JP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line 0"/>
          <p:cNvSpPr/>
          <p:nvPr/>
        </p:nvSpPr>
        <p:spPr>
          <a:xfrm>
            <a:off x="9292500" y="7509600"/>
            <a:ext cx="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" name="グループ化1"/>
          <p:cNvGrpSpPr/>
          <p:nvPr/>
        </p:nvGrpSpPr>
        <p:grpSpPr>
          <a:xfrm>
            <a:off x="20700" y="3072600"/>
            <a:ext cx="2122200" cy="2628000"/>
            <a:chOff x="20700" y="3072600"/>
            <a:chExt cx="2122200" cy="2628000"/>
          </a:xfrm>
        </p:grpSpPr>
        <p:sp>
          <p:nvSpPr>
            <p:cNvPr id="3" name="line 2"/>
            <p:cNvSpPr/>
            <p:nvPr/>
          </p:nvSpPr>
          <p:spPr>
            <a:xfrm>
              <a:off x="20700" y="4260600"/>
              <a:ext cx="2122200" cy="0"/>
            </a:xfrm>
            <a:prstGeom prst="line">
              <a:avLst/>
            </a:prstGeom>
            <a:noFill/>
            <a:ln w="3600" cap="flat" cmpd="sng">
              <a:solidFill>
                <a:srgbClr val="9b9b9b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" name="rect 3"/>
            <p:cNvSpPr/>
            <p:nvPr/>
          </p:nvSpPr>
          <p:spPr>
            <a:xfrm>
              <a:off x="378900" y="3072600"/>
              <a:ext cx="1764000" cy="2628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" name="line 4"/>
            <p:cNvSpPr/>
            <p:nvPr/>
          </p:nvSpPr>
          <p:spPr>
            <a:xfrm>
              <a:off x="1260900" y="33606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" name="line 5"/>
            <p:cNvSpPr/>
            <p:nvPr/>
          </p:nvSpPr>
          <p:spPr>
            <a:xfrm>
              <a:off x="1692900" y="33606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" name="line 6"/>
            <p:cNvSpPr/>
            <p:nvPr/>
          </p:nvSpPr>
          <p:spPr>
            <a:xfrm>
              <a:off x="1260900" y="37926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" name="line 7"/>
            <p:cNvSpPr/>
            <p:nvPr/>
          </p:nvSpPr>
          <p:spPr>
            <a:xfrm>
              <a:off x="792900" y="37926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" name="line 8"/>
            <p:cNvSpPr/>
            <p:nvPr/>
          </p:nvSpPr>
          <p:spPr>
            <a:xfrm>
              <a:off x="792900" y="33606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" name="line 9"/>
            <p:cNvSpPr/>
            <p:nvPr/>
          </p:nvSpPr>
          <p:spPr>
            <a:xfrm>
              <a:off x="792900" y="33606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" name="line 10"/>
            <p:cNvSpPr/>
            <p:nvPr/>
          </p:nvSpPr>
          <p:spPr>
            <a:xfrm>
              <a:off x="1260900" y="33606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" name="line 11"/>
            <p:cNvSpPr/>
            <p:nvPr/>
          </p:nvSpPr>
          <p:spPr>
            <a:xfrm>
              <a:off x="1224900" y="33606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" name="line 12"/>
            <p:cNvSpPr/>
            <p:nvPr/>
          </p:nvSpPr>
          <p:spPr>
            <a:xfrm>
              <a:off x="1260900" y="47286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" name="line 13"/>
            <p:cNvSpPr/>
            <p:nvPr/>
          </p:nvSpPr>
          <p:spPr>
            <a:xfrm>
              <a:off x="1692900" y="47286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" name="line 14"/>
            <p:cNvSpPr/>
            <p:nvPr/>
          </p:nvSpPr>
          <p:spPr>
            <a:xfrm>
              <a:off x="1260900" y="51606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" name="line 15"/>
            <p:cNvSpPr/>
            <p:nvPr/>
          </p:nvSpPr>
          <p:spPr>
            <a:xfrm>
              <a:off x="792900" y="51606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" name="line 16"/>
            <p:cNvSpPr/>
            <p:nvPr/>
          </p:nvSpPr>
          <p:spPr>
            <a:xfrm>
              <a:off x="792900" y="47286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" name="line 17"/>
            <p:cNvSpPr/>
            <p:nvPr/>
          </p:nvSpPr>
          <p:spPr>
            <a:xfrm>
              <a:off x="792900" y="47286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" name="line 18"/>
            <p:cNvSpPr/>
            <p:nvPr/>
          </p:nvSpPr>
          <p:spPr>
            <a:xfrm>
              <a:off x="1260900" y="47286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" name="line 19"/>
            <p:cNvSpPr/>
            <p:nvPr/>
          </p:nvSpPr>
          <p:spPr>
            <a:xfrm>
              <a:off x="1224900" y="47286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" name=""/>
            <p:cNvSpPr/>
            <p:nvPr/>
          </p:nvSpPr>
          <p:spPr>
            <a:xfrm>
              <a:off x="1369800" y="3523500"/>
              <a:ext cx="1269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396"/>
                </a:lnSpc>
              </a:pPr>
              <a:r>
                <a:rPr lang="en-US" altLang="ja-JP" sz="1000" spc="0">
                  <a:latin typeface="ＭＳ Ｐゴシック"/>
                  <a:ea typeface="ＭＳ Ｐゴシック"/>
                </a:rPr>
                <a:t>裏</a:t>
              </a:r>
              <a:endParaRPr lang="en-US" altLang="ja-JP"/>
            </a:p>
          </p:txBody>
        </p:sp>
      </p:grpSp>
      <p:grpSp>
        <p:nvGrpSpPr>
          <p:cNvPr id="22" name="グループ化21"/>
          <p:cNvGrpSpPr/>
          <p:nvPr/>
        </p:nvGrpSpPr>
        <p:grpSpPr>
          <a:xfrm>
            <a:off x="4245300" y="216900"/>
            <a:ext cx="3204000" cy="2628000"/>
            <a:chOff x="4245300" y="216900"/>
            <a:chExt cx="3204000" cy="2628000"/>
          </a:xfrm>
        </p:grpSpPr>
        <p:sp>
          <p:nvSpPr>
            <p:cNvPr id="23" name="フリーフォーム22"/>
            <p:cNvSpPr/>
            <p:nvPr/>
          </p:nvSpPr>
          <p:spPr>
            <a:xfrm>
              <a:off x="4245300" y="216900"/>
              <a:ext cx="3204000" cy="1260000"/>
            </a:xfrm>
            <a:custGeom>
              <a:pathLst>
                <a:path w="3560" h="1400">
                  <a:moveTo>
                    <a:pt x="400" y="1400"/>
                  </a:moveTo>
                  <a:lnTo>
                    <a:pt x="0" y="1400"/>
                  </a:lnTo>
                  <a:lnTo>
                    <a:pt x="0" y="0"/>
                  </a:lnTo>
                  <a:lnTo>
                    <a:pt x="3560" y="0"/>
                  </a:lnTo>
                  <a:lnTo>
                    <a:pt x="3560" y="140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" name="line 23"/>
            <p:cNvSpPr/>
            <p:nvPr/>
          </p:nvSpPr>
          <p:spPr>
            <a:xfrm>
              <a:off x="4245300" y="1476900"/>
              <a:ext cx="36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" name="フリーフォーム24"/>
            <p:cNvSpPr/>
            <p:nvPr/>
          </p:nvSpPr>
          <p:spPr>
            <a:xfrm>
              <a:off x="4605300" y="1476900"/>
              <a:ext cx="2844000" cy="1368000"/>
            </a:xfrm>
            <a:custGeom>
              <a:pathLst>
                <a:path w="3160" h="1520">
                  <a:moveTo>
                    <a:pt x="3160" y="0"/>
                  </a:moveTo>
                  <a:lnTo>
                    <a:pt x="3160" y="1520"/>
                  </a:lnTo>
                  <a:lnTo>
                    <a:pt x="0" y="15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" name="line 25"/>
            <p:cNvSpPr/>
            <p:nvPr/>
          </p:nvSpPr>
          <p:spPr>
            <a:xfrm>
              <a:off x="4803300" y="5049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" name="line 26"/>
            <p:cNvSpPr/>
            <p:nvPr/>
          </p:nvSpPr>
          <p:spPr>
            <a:xfrm>
              <a:off x="5235300" y="5049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" name="line 27"/>
            <p:cNvSpPr/>
            <p:nvPr/>
          </p:nvSpPr>
          <p:spPr>
            <a:xfrm>
              <a:off x="4803300" y="9369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" name="line 28"/>
            <p:cNvSpPr/>
            <p:nvPr/>
          </p:nvSpPr>
          <p:spPr>
            <a:xfrm>
              <a:off x="4335300" y="9369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" name="line 29"/>
            <p:cNvSpPr/>
            <p:nvPr/>
          </p:nvSpPr>
          <p:spPr>
            <a:xfrm>
              <a:off x="4335300" y="5049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" name="line 30"/>
            <p:cNvSpPr/>
            <p:nvPr/>
          </p:nvSpPr>
          <p:spPr>
            <a:xfrm>
              <a:off x="4335300" y="5049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" name="line 31"/>
            <p:cNvSpPr/>
            <p:nvPr/>
          </p:nvSpPr>
          <p:spPr>
            <a:xfrm>
              <a:off x="4803300" y="5049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" name="line 32"/>
            <p:cNvSpPr/>
            <p:nvPr/>
          </p:nvSpPr>
          <p:spPr>
            <a:xfrm>
              <a:off x="4767300" y="5049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" name="line 33"/>
            <p:cNvSpPr/>
            <p:nvPr/>
          </p:nvSpPr>
          <p:spPr>
            <a:xfrm>
              <a:off x="5847300" y="5049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" name="line 34"/>
            <p:cNvSpPr/>
            <p:nvPr/>
          </p:nvSpPr>
          <p:spPr>
            <a:xfrm>
              <a:off x="6279300" y="5049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" name="line 35"/>
            <p:cNvSpPr/>
            <p:nvPr/>
          </p:nvSpPr>
          <p:spPr>
            <a:xfrm>
              <a:off x="5847300" y="9369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" name="line 36"/>
            <p:cNvSpPr/>
            <p:nvPr/>
          </p:nvSpPr>
          <p:spPr>
            <a:xfrm>
              <a:off x="5379300" y="9369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" name="line 37"/>
            <p:cNvSpPr/>
            <p:nvPr/>
          </p:nvSpPr>
          <p:spPr>
            <a:xfrm>
              <a:off x="5379300" y="5049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line 38"/>
            <p:cNvSpPr/>
            <p:nvPr/>
          </p:nvSpPr>
          <p:spPr>
            <a:xfrm>
              <a:off x="5379300" y="504900"/>
              <a:ext cx="43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" name="line 39"/>
            <p:cNvSpPr/>
            <p:nvPr/>
          </p:nvSpPr>
          <p:spPr>
            <a:xfrm>
              <a:off x="5847300" y="5049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" name="line 40"/>
            <p:cNvSpPr/>
            <p:nvPr/>
          </p:nvSpPr>
          <p:spPr>
            <a:xfrm>
              <a:off x="5811300" y="5049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フリーフォーム41"/>
            <p:cNvSpPr/>
            <p:nvPr/>
          </p:nvSpPr>
          <p:spPr>
            <a:xfrm>
              <a:off x="6909300" y="504900"/>
              <a:ext cx="450000" cy="432000"/>
            </a:xfrm>
            <a:custGeom>
              <a:pathLst>
                <a:path w="500" h="480">
                  <a:moveTo>
                    <a:pt x="0" y="0"/>
                  </a:moveTo>
                  <a:lnTo>
                    <a:pt x="500" y="0"/>
                  </a:lnTo>
                  <a:lnTo>
                    <a:pt x="500" y="48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フリーフォーム42"/>
            <p:cNvSpPr/>
            <p:nvPr/>
          </p:nvSpPr>
          <p:spPr>
            <a:xfrm>
              <a:off x="6909300" y="972900"/>
              <a:ext cx="450000" cy="396000"/>
            </a:xfrm>
            <a:custGeom>
              <a:pathLst>
                <a:path w="500" h="440">
                  <a:moveTo>
                    <a:pt x="500" y="0"/>
                  </a:moveTo>
                  <a:lnTo>
                    <a:pt x="500" y="440"/>
                  </a:lnTo>
                  <a:lnTo>
                    <a:pt x="0" y="44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フリーフォーム43"/>
            <p:cNvSpPr/>
            <p:nvPr/>
          </p:nvSpPr>
          <p:spPr>
            <a:xfrm>
              <a:off x="6423300" y="972900"/>
              <a:ext cx="450000" cy="396000"/>
            </a:xfrm>
            <a:custGeom>
              <a:pathLst>
                <a:path w="500" h="440">
                  <a:moveTo>
                    <a:pt x="500" y="440"/>
                  </a:moveTo>
                  <a:lnTo>
                    <a:pt x="0" y="44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フリーフォーム44"/>
            <p:cNvSpPr/>
            <p:nvPr/>
          </p:nvSpPr>
          <p:spPr>
            <a:xfrm>
              <a:off x="6423300" y="504900"/>
              <a:ext cx="450000" cy="432000"/>
            </a:xfrm>
            <a:custGeom>
              <a:pathLst>
                <a:path w="500" h="480">
                  <a:moveTo>
                    <a:pt x="0" y="480"/>
                  </a:moveTo>
                  <a:lnTo>
                    <a:pt x="0" y="0"/>
                  </a:lnTo>
                  <a:lnTo>
                    <a:pt x="50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" name="line 45"/>
            <p:cNvSpPr/>
            <p:nvPr/>
          </p:nvSpPr>
          <p:spPr>
            <a:xfrm>
              <a:off x="6909300" y="5049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" name="line 46"/>
            <p:cNvSpPr/>
            <p:nvPr/>
          </p:nvSpPr>
          <p:spPr>
            <a:xfrm>
              <a:off x="6909300" y="972900"/>
              <a:ext cx="0" cy="39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line 47"/>
            <p:cNvSpPr/>
            <p:nvPr/>
          </p:nvSpPr>
          <p:spPr>
            <a:xfrm>
              <a:off x="6873300" y="972900"/>
              <a:ext cx="0" cy="39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>
              <a:off x="6873300" y="5049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" name="フリーフォーム49"/>
            <p:cNvSpPr/>
            <p:nvPr/>
          </p:nvSpPr>
          <p:spPr>
            <a:xfrm>
              <a:off x="5142600" y="1859400"/>
              <a:ext cx="234000" cy="252000"/>
            </a:xfrm>
            <a:custGeom>
              <a:pathLst>
                <a:path w="260" h="280">
                  <a:moveTo>
                    <a:pt x="0" y="0"/>
                  </a:moveTo>
                  <a:lnTo>
                    <a:pt x="260" y="0"/>
                  </a:lnTo>
                  <a:lnTo>
                    <a:pt x="260" y="280"/>
                  </a:lnTo>
                  <a:lnTo>
                    <a:pt x="0" y="28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フリーフォーム50"/>
            <p:cNvSpPr/>
            <p:nvPr/>
          </p:nvSpPr>
          <p:spPr>
            <a:xfrm>
              <a:off x="4872600" y="1859400"/>
              <a:ext cx="234000" cy="252000"/>
            </a:xfrm>
            <a:custGeom>
              <a:pathLst>
                <a:path w="260" h="280">
                  <a:moveTo>
                    <a:pt x="260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26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" name="line 51"/>
            <p:cNvSpPr/>
            <p:nvPr/>
          </p:nvSpPr>
          <p:spPr>
            <a:xfrm>
              <a:off x="5142600" y="18594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" name="line 52"/>
            <p:cNvSpPr/>
            <p:nvPr/>
          </p:nvSpPr>
          <p:spPr>
            <a:xfrm>
              <a:off x="5106600" y="18594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" name="line 53"/>
            <p:cNvSpPr/>
            <p:nvPr/>
          </p:nvSpPr>
          <p:spPr>
            <a:xfrm>
              <a:off x="6423300" y="9369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" name="line 54"/>
            <p:cNvSpPr/>
            <p:nvPr/>
          </p:nvSpPr>
          <p:spPr>
            <a:xfrm>
              <a:off x="6909300" y="9369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" name="line 55"/>
            <p:cNvSpPr/>
            <p:nvPr/>
          </p:nvSpPr>
          <p:spPr>
            <a:xfrm>
              <a:off x="6909300" y="9369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" name="line 56"/>
            <p:cNvSpPr/>
            <p:nvPr/>
          </p:nvSpPr>
          <p:spPr>
            <a:xfrm>
              <a:off x="6909300" y="9729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" name="line 57"/>
            <p:cNvSpPr/>
            <p:nvPr/>
          </p:nvSpPr>
          <p:spPr>
            <a:xfrm>
              <a:off x="6423300" y="9729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" name="line 58"/>
            <p:cNvSpPr/>
            <p:nvPr/>
          </p:nvSpPr>
          <p:spPr>
            <a:xfrm>
              <a:off x="6423300" y="9369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" name=""/>
            <p:cNvSpPr/>
            <p:nvPr/>
          </p:nvSpPr>
          <p:spPr>
            <a:xfrm>
              <a:off x="6528600" y="689400"/>
              <a:ext cx="1269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396"/>
                </a:lnSpc>
              </a:pPr>
              <a:r>
                <a:rPr lang="en-US" altLang="ja-JP" sz="1000" spc="0">
                  <a:latin typeface="ＭＳ Ｐゴシック"/>
                  <a:ea typeface="ＭＳ Ｐゴシック"/>
                </a:rPr>
                <a:t>裏</a:t>
              </a:r>
              <a:endParaRPr lang="en-US" altLang="ja-JP"/>
            </a:p>
          </p:txBody>
        </p:sp>
      </p:grpSp>
      <p:grpSp>
        <p:nvGrpSpPr>
          <p:cNvPr id="61" name="グループ化60"/>
          <p:cNvGrpSpPr/>
          <p:nvPr/>
        </p:nvGrpSpPr>
        <p:grpSpPr>
          <a:xfrm>
            <a:off x="2286900" y="3072600"/>
            <a:ext cx="1910700" cy="2628000"/>
            <a:chOff x="2286900" y="3072600"/>
            <a:chExt cx="1910700" cy="2628000"/>
          </a:xfrm>
        </p:grpSpPr>
        <p:sp>
          <p:nvSpPr>
            <p:cNvPr id="62" name="line 61"/>
            <p:cNvSpPr/>
            <p:nvPr/>
          </p:nvSpPr>
          <p:spPr>
            <a:xfrm>
              <a:off x="2286900" y="4332600"/>
              <a:ext cx="1910700" cy="0"/>
            </a:xfrm>
            <a:prstGeom prst="line">
              <a:avLst/>
            </a:prstGeom>
            <a:noFill/>
            <a:ln w="3600" cap="flat" cmpd="sng">
              <a:solidFill>
                <a:srgbClr val="aaaaaa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" name="rect 62"/>
            <p:cNvSpPr/>
            <p:nvPr/>
          </p:nvSpPr>
          <p:spPr>
            <a:xfrm>
              <a:off x="2286900" y="3072600"/>
              <a:ext cx="1764000" cy="2628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" name="rect 63"/>
            <p:cNvSpPr/>
            <p:nvPr/>
          </p:nvSpPr>
          <p:spPr>
            <a:xfrm>
              <a:off x="2484900" y="3382200"/>
              <a:ext cx="3600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" name=""/>
            <p:cNvSpPr/>
            <p:nvPr/>
          </p:nvSpPr>
          <p:spPr>
            <a:xfrm>
              <a:off x="2637900" y="3565800"/>
              <a:ext cx="1269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396"/>
                </a:lnSpc>
              </a:pPr>
              <a:r>
                <a:rPr lang="en-US" altLang="ja-JP" sz="1000" spc="0">
                  <a:latin typeface="ＭＳ Ｐゴシック"/>
                  <a:ea typeface="ＭＳ Ｐゴシック"/>
                </a:rPr>
                <a:t>裏</a:t>
              </a:r>
              <a:endParaRPr lang="en-US" altLang="ja-JP"/>
            </a:p>
          </p:txBody>
        </p:sp>
      </p:grpSp>
      <p:grpSp>
        <p:nvGrpSpPr>
          <p:cNvPr id="66" name="グループ化65"/>
          <p:cNvGrpSpPr/>
          <p:nvPr/>
        </p:nvGrpSpPr>
        <p:grpSpPr>
          <a:xfrm>
            <a:off x="378900" y="228600"/>
            <a:ext cx="3636000" cy="2628000"/>
            <a:chOff x="378900" y="228600"/>
            <a:chExt cx="3636000" cy="2628000"/>
          </a:xfrm>
        </p:grpSpPr>
        <p:sp>
          <p:nvSpPr>
            <p:cNvPr id="67" name="フリーフォーム66"/>
            <p:cNvSpPr/>
            <p:nvPr/>
          </p:nvSpPr>
          <p:spPr>
            <a:xfrm>
              <a:off x="810900" y="228600"/>
              <a:ext cx="3204000" cy="1260000"/>
            </a:xfrm>
            <a:custGeom>
              <a:pathLst>
                <a:path w="3560" h="1400">
                  <a:moveTo>
                    <a:pt x="3160" y="1400"/>
                  </a:moveTo>
                  <a:lnTo>
                    <a:pt x="3560" y="1400"/>
                  </a:lnTo>
                  <a:lnTo>
                    <a:pt x="3560" y="0"/>
                  </a:lnTo>
                  <a:lnTo>
                    <a:pt x="0" y="0"/>
                  </a:lnTo>
                  <a:lnTo>
                    <a:pt x="0" y="735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" name="line 67"/>
            <p:cNvSpPr/>
            <p:nvPr/>
          </p:nvSpPr>
          <p:spPr>
            <a:xfrm>
              <a:off x="3654900" y="1488600"/>
              <a:ext cx="36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" name="フリーフォーム68"/>
            <p:cNvSpPr/>
            <p:nvPr/>
          </p:nvSpPr>
          <p:spPr>
            <a:xfrm>
              <a:off x="810900" y="1488600"/>
              <a:ext cx="2844000" cy="1368000"/>
            </a:xfrm>
            <a:custGeom>
              <a:pathLst>
                <a:path w="3160" h="1520">
                  <a:moveTo>
                    <a:pt x="0" y="1520"/>
                  </a:moveTo>
                  <a:lnTo>
                    <a:pt x="3160" y="1520"/>
                  </a:lnTo>
                  <a:lnTo>
                    <a:pt x="316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" name="フリーフォーム69"/>
            <p:cNvSpPr/>
            <p:nvPr/>
          </p:nvSpPr>
          <p:spPr>
            <a:xfrm>
              <a:off x="900900" y="516600"/>
              <a:ext cx="450000" cy="432000"/>
            </a:xfrm>
            <a:custGeom>
              <a:pathLst>
                <a:path w="500" h="480">
                  <a:moveTo>
                    <a:pt x="500" y="0"/>
                  </a:moveTo>
                  <a:lnTo>
                    <a:pt x="0" y="0"/>
                  </a:lnTo>
                  <a:lnTo>
                    <a:pt x="0" y="48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" name="フリーフォーム70"/>
            <p:cNvSpPr/>
            <p:nvPr/>
          </p:nvSpPr>
          <p:spPr>
            <a:xfrm>
              <a:off x="900900" y="984600"/>
              <a:ext cx="450000" cy="396000"/>
            </a:xfrm>
            <a:custGeom>
              <a:pathLst>
                <a:path w="500" h="440">
                  <a:moveTo>
                    <a:pt x="0" y="0"/>
                  </a:moveTo>
                  <a:lnTo>
                    <a:pt x="0" y="440"/>
                  </a:lnTo>
                  <a:lnTo>
                    <a:pt x="500" y="44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" name="フリーフォーム71"/>
            <p:cNvSpPr/>
            <p:nvPr/>
          </p:nvSpPr>
          <p:spPr>
            <a:xfrm>
              <a:off x="1386900" y="984600"/>
              <a:ext cx="450000" cy="396000"/>
            </a:xfrm>
            <a:custGeom>
              <a:pathLst>
                <a:path w="500" h="440">
                  <a:moveTo>
                    <a:pt x="0" y="440"/>
                  </a:moveTo>
                  <a:lnTo>
                    <a:pt x="500" y="440"/>
                  </a:lnTo>
                  <a:lnTo>
                    <a:pt x="50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" name="フリーフォーム72"/>
            <p:cNvSpPr/>
            <p:nvPr/>
          </p:nvSpPr>
          <p:spPr>
            <a:xfrm>
              <a:off x="1386900" y="516600"/>
              <a:ext cx="450000" cy="432000"/>
            </a:xfrm>
            <a:custGeom>
              <a:pathLst>
                <a:path w="500" h="480">
                  <a:moveTo>
                    <a:pt x="500" y="480"/>
                  </a:moveTo>
                  <a:lnTo>
                    <a:pt x="500" y="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" name="line 73"/>
            <p:cNvSpPr/>
            <p:nvPr/>
          </p:nvSpPr>
          <p:spPr>
            <a:xfrm>
              <a:off x="1350900" y="5166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" name="line 74"/>
            <p:cNvSpPr/>
            <p:nvPr/>
          </p:nvSpPr>
          <p:spPr>
            <a:xfrm>
              <a:off x="1350900" y="984600"/>
              <a:ext cx="0" cy="39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" name="line 75"/>
            <p:cNvSpPr/>
            <p:nvPr/>
          </p:nvSpPr>
          <p:spPr>
            <a:xfrm>
              <a:off x="1386900" y="984600"/>
              <a:ext cx="0" cy="39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" name="line 76"/>
            <p:cNvSpPr/>
            <p:nvPr/>
          </p:nvSpPr>
          <p:spPr>
            <a:xfrm>
              <a:off x="1386900" y="5166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" name="line 77"/>
            <p:cNvSpPr/>
            <p:nvPr/>
          </p:nvSpPr>
          <p:spPr>
            <a:xfrm>
              <a:off x="1386900" y="9486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" name="line 78"/>
            <p:cNvSpPr/>
            <p:nvPr/>
          </p:nvSpPr>
          <p:spPr>
            <a:xfrm>
              <a:off x="900900" y="9486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" name="line 79"/>
            <p:cNvSpPr/>
            <p:nvPr/>
          </p:nvSpPr>
          <p:spPr>
            <a:xfrm>
              <a:off x="900900" y="9486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" name="line 80"/>
            <p:cNvSpPr/>
            <p:nvPr/>
          </p:nvSpPr>
          <p:spPr>
            <a:xfrm>
              <a:off x="900900" y="9846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" name="line 81"/>
            <p:cNvSpPr/>
            <p:nvPr/>
          </p:nvSpPr>
          <p:spPr>
            <a:xfrm>
              <a:off x="1386900" y="9846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" name="line 82"/>
            <p:cNvSpPr/>
            <p:nvPr/>
          </p:nvSpPr>
          <p:spPr>
            <a:xfrm>
              <a:off x="1386900" y="948600"/>
              <a:ext cx="45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" name="フリーフォーム83"/>
            <p:cNvSpPr/>
            <p:nvPr/>
          </p:nvSpPr>
          <p:spPr>
            <a:xfrm>
              <a:off x="1566900" y="1871100"/>
              <a:ext cx="234000" cy="252000"/>
            </a:xfrm>
            <a:custGeom>
              <a:pathLst>
                <a:path w="260" h="280">
                  <a:moveTo>
                    <a:pt x="0" y="0"/>
                  </a:moveTo>
                  <a:lnTo>
                    <a:pt x="260" y="0"/>
                  </a:lnTo>
                  <a:lnTo>
                    <a:pt x="260" y="280"/>
                  </a:lnTo>
                  <a:lnTo>
                    <a:pt x="0" y="28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" name="フリーフォーム84"/>
            <p:cNvSpPr/>
            <p:nvPr/>
          </p:nvSpPr>
          <p:spPr>
            <a:xfrm>
              <a:off x="1296900" y="1871100"/>
              <a:ext cx="234000" cy="252000"/>
            </a:xfrm>
            <a:custGeom>
              <a:pathLst>
                <a:path w="260" h="280">
                  <a:moveTo>
                    <a:pt x="260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26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" name="line 85"/>
            <p:cNvSpPr/>
            <p:nvPr/>
          </p:nvSpPr>
          <p:spPr>
            <a:xfrm>
              <a:off x="1566900" y="18711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" name="line 86"/>
            <p:cNvSpPr/>
            <p:nvPr/>
          </p:nvSpPr>
          <p:spPr>
            <a:xfrm>
              <a:off x="1530900" y="18711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" name="フリーフォーム87"/>
            <p:cNvSpPr/>
            <p:nvPr/>
          </p:nvSpPr>
          <p:spPr>
            <a:xfrm>
              <a:off x="2970900" y="1871100"/>
              <a:ext cx="234000" cy="252000"/>
            </a:xfrm>
            <a:custGeom>
              <a:pathLst>
                <a:path w="260" h="280">
                  <a:moveTo>
                    <a:pt x="0" y="0"/>
                  </a:moveTo>
                  <a:lnTo>
                    <a:pt x="260" y="0"/>
                  </a:lnTo>
                  <a:lnTo>
                    <a:pt x="260" y="280"/>
                  </a:lnTo>
                  <a:lnTo>
                    <a:pt x="0" y="28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" name="フリーフォーム88"/>
            <p:cNvSpPr/>
            <p:nvPr/>
          </p:nvSpPr>
          <p:spPr>
            <a:xfrm>
              <a:off x="2700900" y="1871100"/>
              <a:ext cx="234000" cy="252000"/>
            </a:xfrm>
            <a:custGeom>
              <a:pathLst>
                <a:path w="260" h="280">
                  <a:moveTo>
                    <a:pt x="260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26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" name="line 89"/>
            <p:cNvSpPr/>
            <p:nvPr/>
          </p:nvSpPr>
          <p:spPr>
            <a:xfrm>
              <a:off x="2970900" y="18711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" name="line 90"/>
            <p:cNvSpPr/>
            <p:nvPr/>
          </p:nvSpPr>
          <p:spPr>
            <a:xfrm>
              <a:off x="2934900" y="18711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2" name="フリーフォーム91"/>
            <p:cNvSpPr/>
            <p:nvPr/>
          </p:nvSpPr>
          <p:spPr>
            <a:xfrm>
              <a:off x="3510900" y="503100"/>
              <a:ext cx="234000" cy="252000"/>
            </a:xfrm>
            <a:custGeom>
              <a:pathLst>
                <a:path w="260" h="280">
                  <a:moveTo>
                    <a:pt x="0" y="0"/>
                  </a:moveTo>
                  <a:lnTo>
                    <a:pt x="260" y="0"/>
                  </a:lnTo>
                  <a:lnTo>
                    <a:pt x="260" y="280"/>
                  </a:lnTo>
                  <a:lnTo>
                    <a:pt x="0" y="28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3" name="フリーフォーム92"/>
            <p:cNvSpPr/>
            <p:nvPr/>
          </p:nvSpPr>
          <p:spPr>
            <a:xfrm>
              <a:off x="3240900" y="503100"/>
              <a:ext cx="234000" cy="252000"/>
            </a:xfrm>
            <a:custGeom>
              <a:pathLst>
                <a:path w="260" h="280">
                  <a:moveTo>
                    <a:pt x="260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26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4" name="line 93"/>
            <p:cNvSpPr/>
            <p:nvPr/>
          </p:nvSpPr>
          <p:spPr>
            <a:xfrm>
              <a:off x="3510900" y="5031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5" name="line 94"/>
            <p:cNvSpPr/>
            <p:nvPr/>
          </p:nvSpPr>
          <p:spPr>
            <a:xfrm>
              <a:off x="3474900" y="5031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6" name="フリーフォーム95"/>
            <p:cNvSpPr/>
            <p:nvPr/>
          </p:nvSpPr>
          <p:spPr>
            <a:xfrm>
              <a:off x="2466900" y="503100"/>
              <a:ext cx="234000" cy="252000"/>
            </a:xfrm>
            <a:custGeom>
              <a:pathLst>
                <a:path w="260" h="280">
                  <a:moveTo>
                    <a:pt x="0" y="0"/>
                  </a:moveTo>
                  <a:lnTo>
                    <a:pt x="260" y="0"/>
                  </a:lnTo>
                  <a:lnTo>
                    <a:pt x="260" y="280"/>
                  </a:lnTo>
                  <a:lnTo>
                    <a:pt x="0" y="28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7" name="フリーフォーム96"/>
            <p:cNvSpPr/>
            <p:nvPr/>
          </p:nvSpPr>
          <p:spPr>
            <a:xfrm>
              <a:off x="2196900" y="503100"/>
              <a:ext cx="234000" cy="252000"/>
            </a:xfrm>
            <a:custGeom>
              <a:pathLst>
                <a:path w="260" h="280">
                  <a:moveTo>
                    <a:pt x="260" y="280"/>
                  </a:moveTo>
                  <a:lnTo>
                    <a:pt x="0" y="280"/>
                  </a:lnTo>
                  <a:lnTo>
                    <a:pt x="0" y="0"/>
                  </a:lnTo>
                  <a:lnTo>
                    <a:pt x="26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8" name="line 97"/>
            <p:cNvSpPr/>
            <p:nvPr/>
          </p:nvSpPr>
          <p:spPr>
            <a:xfrm>
              <a:off x="2466900" y="5031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9" name="line 98"/>
            <p:cNvSpPr/>
            <p:nvPr/>
          </p:nvSpPr>
          <p:spPr>
            <a:xfrm>
              <a:off x="2430900" y="503100"/>
              <a:ext cx="0" cy="25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0" name=""/>
            <p:cNvSpPr/>
            <p:nvPr/>
          </p:nvSpPr>
          <p:spPr>
            <a:xfrm>
              <a:off x="1511100" y="692100"/>
              <a:ext cx="1269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396"/>
                </a:lnSpc>
              </a:pPr>
              <a:r>
                <a:rPr lang="en-US" altLang="ja-JP" sz="1000" spc="0">
                  <a:latin typeface="ＭＳ Ｐゴシック"/>
                  <a:ea typeface="ＭＳ Ｐゴシック"/>
                </a:rPr>
                <a:t>裏</a:t>
              </a:r>
              <a:endParaRPr lang="en-US" altLang="ja-JP"/>
            </a:p>
          </p:txBody>
        </p:sp>
        <p:sp>
          <p:nvSpPr>
            <p:cNvPr id="101" name="フリーフォーム100"/>
            <p:cNvSpPr/>
            <p:nvPr/>
          </p:nvSpPr>
          <p:spPr>
            <a:xfrm>
              <a:off x="378900" y="890100"/>
              <a:ext cx="432000" cy="1966500"/>
            </a:xfrm>
            <a:custGeom>
              <a:pathLst>
                <a:path w="480" h="2185">
                  <a:moveTo>
                    <a:pt x="480" y="2185"/>
                  </a:moveTo>
                  <a:lnTo>
                    <a:pt x="0" y="2185"/>
                  </a:lnTo>
                  <a:lnTo>
                    <a:pt x="0" y="0"/>
                  </a:lnTo>
                  <a:lnTo>
                    <a:pt x="48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02" name="グループ化101"/>
          <p:cNvGrpSpPr/>
          <p:nvPr/>
        </p:nvGrpSpPr>
        <p:grpSpPr>
          <a:xfrm>
            <a:off x="10316700" y="351000"/>
            <a:ext cx="301500" cy="6840000"/>
            <a:chOff x="10316700" y="351000"/>
            <a:chExt cx="301500" cy="6840000"/>
          </a:xfrm>
        </p:grpSpPr>
        <p:sp>
          <p:nvSpPr>
            <p:cNvPr id="103" name="line 102"/>
            <p:cNvSpPr/>
            <p:nvPr/>
          </p:nvSpPr>
          <p:spPr>
            <a:xfrm>
              <a:off x="10618200" y="351000"/>
              <a:ext cx="0" cy="68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4" name="line 103"/>
            <p:cNvSpPr/>
            <p:nvPr/>
          </p:nvSpPr>
          <p:spPr>
            <a:xfrm>
              <a:off x="10404000" y="351000"/>
              <a:ext cx="21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" name=""/>
            <p:cNvSpPr/>
            <p:nvPr/>
          </p:nvSpPr>
          <p:spPr>
            <a:xfrm>
              <a:off x="10316700" y="2115000"/>
              <a:ext cx="2592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396"/>
                </a:lnSpc>
              </a:pPr>
              <a:r>
                <a:rPr lang="en-US" altLang="ja-JP" sz="1000" spc="0">
                  <a:latin typeface="ＭＳ Ｐゴシック"/>
                  <a:ea typeface="ＭＳ Ｐゴシック"/>
                </a:rPr>
                <a:t>１９０</a:t>
              </a:r>
              <a:endParaRPr lang="en-US" altLang="ja-JP"/>
            </a:p>
          </p:txBody>
        </p:sp>
      </p:grpSp>
      <p:grpSp>
        <p:nvGrpSpPr>
          <p:cNvPr id="106" name="グループ化105"/>
          <p:cNvGrpSpPr/>
          <p:nvPr/>
        </p:nvGrpSpPr>
        <p:grpSpPr>
          <a:xfrm>
            <a:off x="178200" y="7023600"/>
            <a:ext cx="10440000" cy="167400"/>
            <a:chOff x="178200" y="7023600"/>
            <a:chExt cx="10440000" cy="167400"/>
          </a:xfrm>
        </p:grpSpPr>
        <p:sp>
          <p:nvSpPr>
            <p:cNvPr id="107" name="line 106"/>
            <p:cNvSpPr/>
            <p:nvPr/>
          </p:nvSpPr>
          <p:spPr>
            <a:xfrm>
              <a:off x="178200" y="7191000"/>
              <a:ext cx="1044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" name="line 107"/>
            <p:cNvSpPr/>
            <p:nvPr/>
          </p:nvSpPr>
          <p:spPr>
            <a:xfrm>
              <a:off x="178200" y="7034400"/>
              <a:ext cx="0" cy="156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" name=""/>
            <p:cNvSpPr/>
            <p:nvPr/>
          </p:nvSpPr>
          <p:spPr>
            <a:xfrm>
              <a:off x="7495200" y="7023600"/>
              <a:ext cx="2592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396"/>
                </a:lnSpc>
              </a:pPr>
              <a:r>
                <a:rPr lang="en-US" altLang="ja-JP" sz="1000" spc="0">
                  <a:latin typeface="ＭＳ Ｐゴシック"/>
                  <a:ea typeface="ＭＳ Ｐゴシック"/>
                </a:rPr>
                <a:t>２９０</a:t>
              </a:r>
              <a:endParaRPr lang="en-US" altLang="ja-JP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rect 0"/>
          <p:cNvSpPr/>
          <p:nvPr/>
        </p:nvSpPr>
        <p:spPr>
          <a:xfrm>
            <a:off x="3146400" y="2014200"/>
            <a:ext cx="720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rect 1"/>
          <p:cNvSpPr/>
          <p:nvPr/>
        </p:nvSpPr>
        <p:spPr>
          <a:xfrm>
            <a:off x="2786400" y="754200"/>
            <a:ext cx="3240000" cy="126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line 2"/>
          <p:cNvSpPr/>
          <p:nvPr/>
        </p:nvSpPr>
        <p:spPr>
          <a:xfrm>
            <a:off x="2858400" y="1006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3830400" y="10062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line 4"/>
          <p:cNvSpPr/>
          <p:nvPr/>
        </p:nvSpPr>
        <p:spPr>
          <a:xfrm>
            <a:off x="2858400" y="1510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line 5"/>
          <p:cNvSpPr/>
          <p:nvPr/>
        </p:nvSpPr>
        <p:spPr>
          <a:xfrm>
            <a:off x="2858400" y="10062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line 6"/>
          <p:cNvSpPr/>
          <p:nvPr/>
        </p:nvSpPr>
        <p:spPr>
          <a:xfrm>
            <a:off x="2786400" y="1942200"/>
            <a:ext cx="324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line 7"/>
          <p:cNvSpPr/>
          <p:nvPr/>
        </p:nvSpPr>
        <p:spPr>
          <a:xfrm>
            <a:off x="2786400" y="2014200"/>
            <a:ext cx="324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フリーフォーム8"/>
          <p:cNvSpPr/>
          <p:nvPr/>
        </p:nvSpPr>
        <p:spPr>
          <a:xfrm>
            <a:off x="5954400" y="754200"/>
            <a:ext cx="72000" cy="1260000"/>
          </a:xfrm>
          <a:custGeom>
            <a:pathLst>
              <a:path w="80" h="1400">
                <a:moveTo>
                  <a:pt x="0" y="1320"/>
                </a:moveTo>
                <a:lnTo>
                  <a:pt x="0" y="0"/>
                </a:lnTo>
                <a:lnTo>
                  <a:pt x="80" y="0"/>
                </a:lnTo>
                <a:lnTo>
                  <a:pt x="80" y="1400"/>
                </a:lnTo>
                <a:lnTo>
                  <a:pt x="0" y="140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rect 9"/>
          <p:cNvSpPr/>
          <p:nvPr/>
        </p:nvSpPr>
        <p:spPr>
          <a:xfrm>
            <a:off x="3146400" y="2014200"/>
            <a:ext cx="28800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rect 10"/>
          <p:cNvSpPr/>
          <p:nvPr/>
        </p:nvSpPr>
        <p:spPr>
          <a:xfrm>
            <a:off x="3395700" y="2360700"/>
            <a:ext cx="576000" cy="32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rect 11"/>
          <p:cNvSpPr/>
          <p:nvPr/>
        </p:nvSpPr>
        <p:spPr>
          <a:xfrm>
            <a:off x="4623300" y="2220300"/>
            <a:ext cx="1331100" cy="108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フリーフォーム12"/>
          <p:cNvSpPr/>
          <p:nvPr/>
        </p:nvSpPr>
        <p:spPr>
          <a:xfrm>
            <a:off x="3830400" y="754200"/>
            <a:ext cx="72000" cy="1188000"/>
          </a:xfrm>
          <a:custGeom>
            <a:pathLst>
              <a:path w="80" h="1320">
                <a:moveTo>
                  <a:pt x="0" y="1320"/>
                </a:moveTo>
                <a:lnTo>
                  <a:pt x="0" y="0"/>
                </a:lnTo>
                <a:lnTo>
                  <a:pt x="80" y="0"/>
                </a:lnTo>
                <a:lnTo>
                  <a:pt x="80" y="132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line 13"/>
          <p:cNvSpPr/>
          <p:nvPr/>
        </p:nvSpPr>
        <p:spPr>
          <a:xfrm>
            <a:off x="3830400" y="2014200"/>
            <a:ext cx="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フリーフォーム14"/>
          <p:cNvSpPr/>
          <p:nvPr/>
        </p:nvSpPr>
        <p:spPr>
          <a:xfrm>
            <a:off x="4874400" y="754200"/>
            <a:ext cx="72000" cy="1188000"/>
          </a:xfrm>
          <a:custGeom>
            <a:pathLst>
              <a:path w="80" h="1320">
                <a:moveTo>
                  <a:pt x="0" y="1320"/>
                </a:moveTo>
                <a:lnTo>
                  <a:pt x="0" y="0"/>
                </a:lnTo>
                <a:lnTo>
                  <a:pt x="80" y="0"/>
                </a:lnTo>
                <a:lnTo>
                  <a:pt x="80" y="132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line 15"/>
          <p:cNvSpPr/>
          <p:nvPr/>
        </p:nvSpPr>
        <p:spPr>
          <a:xfrm>
            <a:off x="4874400" y="2014200"/>
            <a:ext cx="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line 16"/>
          <p:cNvSpPr/>
          <p:nvPr/>
        </p:nvSpPr>
        <p:spPr>
          <a:xfrm>
            <a:off x="3902400" y="1006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line 17"/>
          <p:cNvSpPr/>
          <p:nvPr/>
        </p:nvSpPr>
        <p:spPr>
          <a:xfrm>
            <a:off x="4874400" y="10062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line 18"/>
          <p:cNvSpPr/>
          <p:nvPr/>
        </p:nvSpPr>
        <p:spPr>
          <a:xfrm>
            <a:off x="3902400" y="1510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line 19"/>
          <p:cNvSpPr/>
          <p:nvPr/>
        </p:nvSpPr>
        <p:spPr>
          <a:xfrm>
            <a:off x="3902400" y="1006200"/>
            <a:ext cx="0" cy="54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rect 20"/>
          <p:cNvSpPr/>
          <p:nvPr/>
        </p:nvSpPr>
        <p:spPr>
          <a:xfrm>
            <a:off x="4946400" y="1006200"/>
            <a:ext cx="1008000" cy="9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rect 21"/>
          <p:cNvSpPr/>
          <p:nvPr/>
        </p:nvSpPr>
        <p:spPr>
          <a:xfrm>
            <a:off x="4551300" y="2014200"/>
            <a:ext cx="720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rect 22"/>
          <p:cNvSpPr/>
          <p:nvPr/>
        </p:nvSpPr>
        <p:spPr>
          <a:xfrm>
            <a:off x="5954400" y="2014200"/>
            <a:ext cx="72000" cy="136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line 23"/>
          <p:cNvSpPr/>
          <p:nvPr/>
        </p:nvSpPr>
        <p:spPr>
          <a:xfrm>
            <a:off x="5289300" y="2220300"/>
            <a:ext cx="18900" cy="108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line 24"/>
          <p:cNvSpPr/>
          <p:nvPr/>
        </p:nvSpPr>
        <p:spPr>
          <a:xfrm>
            <a:off x="2640600" y="5073300"/>
            <a:ext cx="209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" name="line 25"/>
          <p:cNvSpPr/>
          <p:nvPr/>
        </p:nvSpPr>
        <p:spPr>
          <a:xfrm>
            <a:off x="4974300" y="5073300"/>
            <a:ext cx="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" name="line 26"/>
          <p:cNvSpPr/>
          <p:nvPr/>
        </p:nvSpPr>
        <p:spPr>
          <a:xfrm>
            <a:off x="3930300" y="5073300"/>
            <a:ext cx="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" name="rect 27"/>
          <p:cNvSpPr/>
          <p:nvPr/>
        </p:nvSpPr>
        <p:spPr>
          <a:xfrm rot="10799062">
            <a:off x="2851200" y="5073300"/>
            <a:ext cx="70200" cy="1368000"/>
          </a:xfrm>
          <a:prstGeom prst="rect">
            <a:avLst/>
          </a:prstGeom>
          <a:solidFill>
            <a:srgbClr val="663300"/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" name="rect 28"/>
          <p:cNvSpPr/>
          <p:nvPr/>
        </p:nvSpPr>
        <p:spPr>
          <a:xfrm>
            <a:off x="446400" y="754200"/>
            <a:ext cx="1800000" cy="262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" name="line 29"/>
          <p:cNvSpPr/>
          <p:nvPr/>
        </p:nvSpPr>
        <p:spPr>
          <a:xfrm>
            <a:off x="446400" y="1942200"/>
            <a:ext cx="180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" name="line 30"/>
          <p:cNvSpPr/>
          <p:nvPr/>
        </p:nvSpPr>
        <p:spPr>
          <a:xfrm>
            <a:off x="446400" y="2014200"/>
            <a:ext cx="180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" name="line 31"/>
          <p:cNvSpPr/>
          <p:nvPr/>
        </p:nvSpPr>
        <p:spPr>
          <a:xfrm>
            <a:off x="842400" y="1006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" name="line 32"/>
          <p:cNvSpPr/>
          <p:nvPr/>
        </p:nvSpPr>
        <p:spPr>
          <a:xfrm>
            <a:off x="1814400" y="1006200"/>
            <a:ext cx="0" cy="50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" name="line 33"/>
          <p:cNvSpPr/>
          <p:nvPr/>
        </p:nvSpPr>
        <p:spPr>
          <a:xfrm>
            <a:off x="842400" y="1510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" name="line 34"/>
          <p:cNvSpPr/>
          <p:nvPr/>
        </p:nvSpPr>
        <p:spPr>
          <a:xfrm>
            <a:off x="842400" y="1006200"/>
            <a:ext cx="0" cy="50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" name="line 35"/>
          <p:cNvSpPr/>
          <p:nvPr/>
        </p:nvSpPr>
        <p:spPr>
          <a:xfrm>
            <a:off x="842400" y="2374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" name="line 36"/>
          <p:cNvSpPr/>
          <p:nvPr/>
        </p:nvSpPr>
        <p:spPr>
          <a:xfrm>
            <a:off x="1814400" y="2374200"/>
            <a:ext cx="0" cy="50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" name="line 37"/>
          <p:cNvSpPr/>
          <p:nvPr/>
        </p:nvSpPr>
        <p:spPr>
          <a:xfrm>
            <a:off x="842400" y="2878200"/>
            <a:ext cx="97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" name="line 38"/>
          <p:cNvSpPr/>
          <p:nvPr/>
        </p:nvSpPr>
        <p:spPr>
          <a:xfrm>
            <a:off x="842400" y="2374200"/>
            <a:ext cx="0" cy="50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" name="フリーフォーム39"/>
          <p:cNvSpPr/>
          <p:nvPr/>
        </p:nvSpPr>
        <p:spPr>
          <a:xfrm>
            <a:off x="6404400" y="754200"/>
            <a:ext cx="3204000" cy="1260000"/>
          </a:xfrm>
          <a:custGeom>
            <a:pathLst>
              <a:path w="3560" h="1400">
                <a:moveTo>
                  <a:pt x="400" y="1400"/>
                </a:moveTo>
                <a:lnTo>
                  <a:pt x="0" y="1400"/>
                </a:lnTo>
                <a:lnTo>
                  <a:pt x="0" y="0"/>
                </a:lnTo>
                <a:lnTo>
                  <a:pt x="3560" y="0"/>
                </a:lnTo>
                <a:lnTo>
                  <a:pt x="3560" y="140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" name="line 40"/>
          <p:cNvSpPr/>
          <p:nvPr/>
        </p:nvSpPr>
        <p:spPr>
          <a:xfrm>
            <a:off x="6404400" y="2014200"/>
            <a:ext cx="36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" name="フリーフォーム41"/>
          <p:cNvSpPr/>
          <p:nvPr/>
        </p:nvSpPr>
        <p:spPr>
          <a:xfrm>
            <a:off x="6764400" y="2014200"/>
            <a:ext cx="2844000" cy="1368000"/>
          </a:xfrm>
          <a:custGeom>
            <a:pathLst>
              <a:path w="3160" h="1520">
                <a:moveTo>
                  <a:pt x="3160" y="0"/>
                </a:moveTo>
                <a:lnTo>
                  <a:pt x="3160" y="1520"/>
                </a:lnTo>
                <a:lnTo>
                  <a:pt x="0" y="152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" name="line 42"/>
          <p:cNvSpPr/>
          <p:nvPr/>
        </p:nvSpPr>
        <p:spPr>
          <a:xfrm>
            <a:off x="6962400" y="1042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" name="line 43"/>
          <p:cNvSpPr/>
          <p:nvPr/>
        </p:nvSpPr>
        <p:spPr>
          <a:xfrm>
            <a:off x="7394400" y="1042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5" name="line 44"/>
          <p:cNvSpPr/>
          <p:nvPr/>
        </p:nvSpPr>
        <p:spPr>
          <a:xfrm>
            <a:off x="6962400" y="1474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6" name="line 45"/>
          <p:cNvSpPr/>
          <p:nvPr/>
        </p:nvSpPr>
        <p:spPr>
          <a:xfrm>
            <a:off x="6494400" y="1474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7" name="line 46"/>
          <p:cNvSpPr/>
          <p:nvPr/>
        </p:nvSpPr>
        <p:spPr>
          <a:xfrm>
            <a:off x="6494400" y="1042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8" name="line 47"/>
          <p:cNvSpPr/>
          <p:nvPr/>
        </p:nvSpPr>
        <p:spPr>
          <a:xfrm>
            <a:off x="6494400" y="1042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9" name="line 48"/>
          <p:cNvSpPr/>
          <p:nvPr/>
        </p:nvSpPr>
        <p:spPr>
          <a:xfrm>
            <a:off x="6962400" y="1042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" name="line 49"/>
          <p:cNvSpPr/>
          <p:nvPr/>
        </p:nvSpPr>
        <p:spPr>
          <a:xfrm>
            <a:off x="6926400" y="1042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" name="line 50"/>
          <p:cNvSpPr/>
          <p:nvPr/>
        </p:nvSpPr>
        <p:spPr>
          <a:xfrm>
            <a:off x="8006400" y="1042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" name="line 51"/>
          <p:cNvSpPr/>
          <p:nvPr/>
        </p:nvSpPr>
        <p:spPr>
          <a:xfrm>
            <a:off x="8438400" y="1042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" name="line 52"/>
          <p:cNvSpPr/>
          <p:nvPr/>
        </p:nvSpPr>
        <p:spPr>
          <a:xfrm>
            <a:off x="8006400" y="1474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" name="line 53"/>
          <p:cNvSpPr/>
          <p:nvPr/>
        </p:nvSpPr>
        <p:spPr>
          <a:xfrm>
            <a:off x="7538400" y="1474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" name="line 54"/>
          <p:cNvSpPr/>
          <p:nvPr/>
        </p:nvSpPr>
        <p:spPr>
          <a:xfrm>
            <a:off x="7538400" y="1042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" name="line 55"/>
          <p:cNvSpPr/>
          <p:nvPr/>
        </p:nvSpPr>
        <p:spPr>
          <a:xfrm>
            <a:off x="7538400" y="1042200"/>
            <a:ext cx="43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" name="line 56"/>
          <p:cNvSpPr/>
          <p:nvPr/>
        </p:nvSpPr>
        <p:spPr>
          <a:xfrm>
            <a:off x="8006400" y="1042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" name="line 57"/>
          <p:cNvSpPr/>
          <p:nvPr/>
        </p:nvSpPr>
        <p:spPr>
          <a:xfrm>
            <a:off x="7970400" y="1042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" name="フリーフォーム58"/>
          <p:cNvSpPr/>
          <p:nvPr/>
        </p:nvSpPr>
        <p:spPr>
          <a:xfrm>
            <a:off x="9068400" y="1042200"/>
            <a:ext cx="450000" cy="432000"/>
          </a:xfrm>
          <a:custGeom>
            <a:pathLst>
              <a:path w="500" h="480">
                <a:moveTo>
                  <a:pt x="0" y="0"/>
                </a:moveTo>
                <a:lnTo>
                  <a:pt x="500" y="0"/>
                </a:lnTo>
                <a:lnTo>
                  <a:pt x="500" y="48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" name="フリーフォーム59"/>
          <p:cNvSpPr/>
          <p:nvPr/>
        </p:nvSpPr>
        <p:spPr>
          <a:xfrm>
            <a:off x="9068400" y="1510200"/>
            <a:ext cx="450000" cy="396000"/>
          </a:xfrm>
          <a:custGeom>
            <a:pathLst>
              <a:path w="500" h="440">
                <a:moveTo>
                  <a:pt x="500" y="0"/>
                </a:moveTo>
                <a:lnTo>
                  <a:pt x="500" y="440"/>
                </a:lnTo>
                <a:lnTo>
                  <a:pt x="0" y="44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" name="フリーフォーム60"/>
          <p:cNvSpPr/>
          <p:nvPr/>
        </p:nvSpPr>
        <p:spPr>
          <a:xfrm>
            <a:off x="8582400" y="1510200"/>
            <a:ext cx="450000" cy="396000"/>
          </a:xfrm>
          <a:custGeom>
            <a:pathLst>
              <a:path w="500" h="440">
                <a:moveTo>
                  <a:pt x="500" y="440"/>
                </a:moveTo>
                <a:lnTo>
                  <a:pt x="0" y="44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" name="フリーフォーム61"/>
          <p:cNvSpPr/>
          <p:nvPr/>
        </p:nvSpPr>
        <p:spPr>
          <a:xfrm>
            <a:off x="8582400" y="1042200"/>
            <a:ext cx="450000" cy="432000"/>
          </a:xfrm>
          <a:custGeom>
            <a:pathLst>
              <a:path w="500" h="480">
                <a:moveTo>
                  <a:pt x="0" y="480"/>
                </a:moveTo>
                <a:lnTo>
                  <a:pt x="0" y="0"/>
                </a:lnTo>
                <a:lnTo>
                  <a:pt x="50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" name="line 62"/>
          <p:cNvSpPr/>
          <p:nvPr/>
        </p:nvSpPr>
        <p:spPr>
          <a:xfrm>
            <a:off x="9068400" y="1042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" name="line 63"/>
          <p:cNvSpPr/>
          <p:nvPr/>
        </p:nvSpPr>
        <p:spPr>
          <a:xfrm>
            <a:off x="9068400" y="15102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" name="line 64"/>
          <p:cNvSpPr/>
          <p:nvPr/>
        </p:nvSpPr>
        <p:spPr>
          <a:xfrm>
            <a:off x="9032400" y="15102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" name="line 65"/>
          <p:cNvSpPr/>
          <p:nvPr/>
        </p:nvSpPr>
        <p:spPr>
          <a:xfrm>
            <a:off x="9032400" y="10422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" name="フリーフォーム66"/>
          <p:cNvSpPr/>
          <p:nvPr/>
        </p:nvSpPr>
        <p:spPr>
          <a:xfrm>
            <a:off x="7301700" y="2396700"/>
            <a:ext cx="234000" cy="252000"/>
          </a:xfrm>
          <a:custGeom>
            <a:pathLst>
              <a:path w="260" h="280">
                <a:moveTo>
                  <a:pt x="0" y="0"/>
                </a:moveTo>
                <a:lnTo>
                  <a:pt x="260" y="0"/>
                </a:lnTo>
                <a:lnTo>
                  <a:pt x="260" y="280"/>
                </a:lnTo>
                <a:lnTo>
                  <a:pt x="0" y="28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" name="フリーフォーム67"/>
          <p:cNvSpPr/>
          <p:nvPr/>
        </p:nvSpPr>
        <p:spPr>
          <a:xfrm>
            <a:off x="7031700" y="2396700"/>
            <a:ext cx="234000" cy="252000"/>
          </a:xfrm>
          <a:custGeom>
            <a:pathLst>
              <a:path w="260" h="280">
                <a:moveTo>
                  <a:pt x="260" y="280"/>
                </a:moveTo>
                <a:lnTo>
                  <a:pt x="0" y="280"/>
                </a:lnTo>
                <a:lnTo>
                  <a:pt x="0" y="0"/>
                </a:lnTo>
                <a:lnTo>
                  <a:pt x="26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" name="line 68"/>
          <p:cNvSpPr/>
          <p:nvPr/>
        </p:nvSpPr>
        <p:spPr>
          <a:xfrm>
            <a:off x="7301700" y="23967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" name="line 69"/>
          <p:cNvSpPr/>
          <p:nvPr/>
        </p:nvSpPr>
        <p:spPr>
          <a:xfrm>
            <a:off x="7265700" y="23967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" name="line 70"/>
          <p:cNvSpPr/>
          <p:nvPr/>
        </p:nvSpPr>
        <p:spPr>
          <a:xfrm>
            <a:off x="8582400" y="1474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" name="line 71"/>
          <p:cNvSpPr/>
          <p:nvPr/>
        </p:nvSpPr>
        <p:spPr>
          <a:xfrm>
            <a:off x="9068400" y="1474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" name="line 72"/>
          <p:cNvSpPr/>
          <p:nvPr/>
        </p:nvSpPr>
        <p:spPr>
          <a:xfrm>
            <a:off x="9068400" y="1474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line 73"/>
          <p:cNvSpPr/>
          <p:nvPr/>
        </p:nvSpPr>
        <p:spPr>
          <a:xfrm>
            <a:off x="9068400" y="1510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line 74"/>
          <p:cNvSpPr/>
          <p:nvPr/>
        </p:nvSpPr>
        <p:spPr>
          <a:xfrm>
            <a:off x="8582400" y="1510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line 75"/>
          <p:cNvSpPr/>
          <p:nvPr/>
        </p:nvSpPr>
        <p:spPr>
          <a:xfrm>
            <a:off x="8582400" y="14742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フリーフォーム76"/>
          <p:cNvSpPr/>
          <p:nvPr/>
        </p:nvSpPr>
        <p:spPr>
          <a:xfrm>
            <a:off x="2786400" y="754200"/>
            <a:ext cx="72000" cy="1188000"/>
          </a:xfrm>
          <a:custGeom>
            <a:pathLst>
              <a:path w="80" h="1320">
                <a:moveTo>
                  <a:pt x="0" y="1320"/>
                </a:moveTo>
                <a:lnTo>
                  <a:pt x="0" y="0"/>
                </a:lnTo>
                <a:lnTo>
                  <a:pt x="80" y="0"/>
                </a:lnTo>
                <a:lnTo>
                  <a:pt x="80" y="132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rect 77"/>
          <p:cNvSpPr/>
          <p:nvPr/>
        </p:nvSpPr>
        <p:spPr>
          <a:xfrm>
            <a:off x="3318300" y="5419800"/>
            <a:ext cx="576000" cy="32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rect 78"/>
          <p:cNvSpPr/>
          <p:nvPr/>
        </p:nvSpPr>
        <p:spPr>
          <a:xfrm>
            <a:off x="4722300" y="5419800"/>
            <a:ext cx="576000" cy="32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rect 79"/>
          <p:cNvSpPr/>
          <p:nvPr/>
        </p:nvSpPr>
        <p:spPr>
          <a:xfrm>
            <a:off x="5262300" y="4051800"/>
            <a:ext cx="576000" cy="32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rect 80"/>
          <p:cNvSpPr/>
          <p:nvPr/>
        </p:nvSpPr>
        <p:spPr>
          <a:xfrm>
            <a:off x="4218300" y="4051800"/>
            <a:ext cx="576000" cy="32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フリーフォーム81"/>
          <p:cNvSpPr/>
          <p:nvPr/>
        </p:nvSpPr>
        <p:spPr>
          <a:xfrm>
            <a:off x="6468300" y="3813300"/>
            <a:ext cx="3204000" cy="1260000"/>
          </a:xfrm>
          <a:custGeom>
            <a:pathLst>
              <a:path w="3560" h="1400">
                <a:moveTo>
                  <a:pt x="3160" y="1400"/>
                </a:moveTo>
                <a:lnTo>
                  <a:pt x="3560" y="1400"/>
                </a:lnTo>
                <a:lnTo>
                  <a:pt x="3560" y="0"/>
                </a:lnTo>
                <a:lnTo>
                  <a:pt x="0" y="0"/>
                </a:lnTo>
                <a:lnTo>
                  <a:pt x="0" y="140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" name="line 82"/>
          <p:cNvSpPr/>
          <p:nvPr/>
        </p:nvSpPr>
        <p:spPr>
          <a:xfrm>
            <a:off x="9312300" y="5073300"/>
            <a:ext cx="36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フリーフォーム83"/>
          <p:cNvSpPr/>
          <p:nvPr/>
        </p:nvSpPr>
        <p:spPr>
          <a:xfrm>
            <a:off x="6468300" y="5073300"/>
            <a:ext cx="2844000" cy="1368000"/>
          </a:xfrm>
          <a:custGeom>
            <a:pathLst>
              <a:path w="3160" h="1520">
                <a:moveTo>
                  <a:pt x="0" y="0"/>
                </a:moveTo>
                <a:lnTo>
                  <a:pt x="0" y="1520"/>
                </a:lnTo>
                <a:lnTo>
                  <a:pt x="3160" y="1520"/>
                </a:lnTo>
                <a:lnTo>
                  <a:pt x="316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" name="フリーフォーム84"/>
          <p:cNvSpPr/>
          <p:nvPr/>
        </p:nvSpPr>
        <p:spPr>
          <a:xfrm>
            <a:off x="6558300" y="4101300"/>
            <a:ext cx="450000" cy="432000"/>
          </a:xfrm>
          <a:custGeom>
            <a:pathLst>
              <a:path w="500" h="480">
                <a:moveTo>
                  <a:pt x="500" y="0"/>
                </a:moveTo>
                <a:lnTo>
                  <a:pt x="0" y="0"/>
                </a:lnTo>
                <a:lnTo>
                  <a:pt x="0" y="48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" name="フリーフォーム85"/>
          <p:cNvSpPr/>
          <p:nvPr/>
        </p:nvSpPr>
        <p:spPr>
          <a:xfrm>
            <a:off x="6558300" y="4569300"/>
            <a:ext cx="450000" cy="396000"/>
          </a:xfrm>
          <a:custGeom>
            <a:pathLst>
              <a:path w="500" h="440">
                <a:moveTo>
                  <a:pt x="0" y="0"/>
                </a:moveTo>
                <a:lnTo>
                  <a:pt x="0" y="440"/>
                </a:lnTo>
                <a:lnTo>
                  <a:pt x="500" y="44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" name="フリーフォーム86"/>
          <p:cNvSpPr/>
          <p:nvPr/>
        </p:nvSpPr>
        <p:spPr>
          <a:xfrm>
            <a:off x="7044300" y="4569300"/>
            <a:ext cx="450000" cy="396000"/>
          </a:xfrm>
          <a:custGeom>
            <a:pathLst>
              <a:path w="500" h="440">
                <a:moveTo>
                  <a:pt x="0" y="440"/>
                </a:moveTo>
                <a:lnTo>
                  <a:pt x="500" y="440"/>
                </a:lnTo>
                <a:lnTo>
                  <a:pt x="50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" name="フリーフォーム87"/>
          <p:cNvSpPr/>
          <p:nvPr/>
        </p:nvSpPr>
        <p:spPr>
          <a:xfrm>
            <a:off x="7044300" y="4101300"/>
            <a:ext cx="450000" cy="432000"/>
          </a:xfrm>
          <a:custGeom>
            <a:pathLst>
              <a:path w="500" h="480">
                <a:moveTo>
                  <a:pt x="500" y="480"/>
                </a:moveTo>
                <a:lnTo>
                  <a:pt x="500" y="0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line 88"/>
          <p:cNvSpPr/>
          <p:nvPr/>
        </p:nvSpPr>
        <p:spPr>
          <a:xfrm>
            <a:off x="7008300" y="41013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line 89"/>
          <p:cNvSpPr/>
          <p:nvPr/>
        </p:nvSpPr>
        <p:spPr>
          <a:xfrm>
            <a:off x="7008300" y="45693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line 90"/>
          <p:cNvSpPr/>
          <p:nvPr/>
        </p:nvSpPr>
        <p:spPr>
          <a:xfrm>
            <a:off x="7044300" y="45693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line 91"/>
          <p:cNvSpPr/>
          <p:nvPr/>
        </p:nvSpPr>
        <p:spPr>
          <a:xfrm>
            <a:off x="7044300" y="4101300"/>
            <a:ext cx="0" cy="43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line 92"/>
          <p:cNvSpPr/>
          <p:nvPr/>
        </p:nvSpPr>
        <p:spPr>
          <a:xfrm>
            <a:off x="7044300" y="4533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line 93"/>
          <p:cNvSpPr/>
          <p:nvPr/>
        </p:nvSpPr>
        <p:spPr>
          <a:xfrm>
            <a:off x="6558300" y="4533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line 94"/>
          <p:cNvSpPr/>
          <p:nvPr/>
        </p:nvSpPr>
        <p:spPr>
          <a:xfrm>
            <a:off x="6558300" y="4533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line 95"/>
          <p:cNvSpPr/>
          <p:nvPr/>
        </p:nvSpPr>
        <p:spPr>
          <a:xfrm>
            <a:off x="6558300" y="4569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line 96"/>
          <p:cNvSpPr/>
          <p:nvPr/>
        </p:nvSpPr>
        <p:spPr>
          <a:xfrm>
            <a:off x="7044300" y="4569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line 97"/>
          <p:cNvSpPr/>
          <p:nvPr/>
        </p:nvSpPr>
        <p:spPr>
          <a:xfrm>
            <a:off x="7044300" y="4533300"/>
            <a:ext cx="45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フリーフォーム98"/>
          <p:cNvSpPr/>
          <p:nvPr/>
        </p:nvSpPr>
        <p:spPr>
          <a:xfrm>
            <a:off x="7224300" y="5455800"/>
            <a:ext cx="234000" cy="252000"/>
          </a:xfrm>
          <a:custGeom>
            <a:pathLst>
              <a:path w="260" h="280">
                <a:moveTo>
                  <a:pt x="0" y="0"/>
                </a:moveTo>
                <a:lnTo>
                  <a:pt x="260" y="0"/>
                </a:lnTo>
                <a:lnTo>
                  <a:pt x="260" y="280"/>
                </a:lnTo>
                <a:lnTo>
                  <a:pt x="0" y="28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フリーフォーム99"/>
          <p:cNvSpPr/>
          <p:nvPr/>
        </p:nvSpPr>
        <p:spPr>
          <a:xfrm>
            <a:off x="6954300" y="5455800"/>
            <a:ext cx="234000" cy="252000"/>
          </a:xfrm>
          <a:custGeom>
            <a:pathLst>
              <a:path w="260" h="280">
                <a:moveTo>
                  <a:pt x="260" y="280"/>
                </a:moveTo>
                <a:lnTo>
                  <a:pt x="0" y="280"/>
                </a:lnTo>
                <a:lnTo>
                  <a:pt x="0" y="0"/>
                </a:lnTo>
                <a:lnTo>
                  <a:pt x="26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line 100"/>
          <p:cNvSpPr/>
          <p:nvPr/>
        </p:nvSpPr>
        <p:spPr>
          <a:xfrm>
            <a:off x="7224300" y="5455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line 101"/>
          <p:cNvSpPr/>
          <p:nvPr/>
        </p:nvSpPr>
        <p:spPr>
          <a:xfrm>
            <a:off x="7188300" y="5455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フリーフォーム102"/>
          <p:cNvSpPr/>
          <p:nvPr/>
        </p:nvSpPr>
        <p:spPr>
          <a:xfrm>
            <a:off x="8628300" y="5455800"/>
            <a:ext cx="234000" cy="252000"/>
          </a:xfrm>
          <a:custGeom>
            <a:pathLst>
              <a:path w="260" h="280">
                <a:moveTo>
                  <a:pt x="0" y="0"/>
                </a:moveTo>
                <a:lnTo>
                  <a:pt x="260" y="0"/>
                </a:lnTo>
                <a:lnTo>
                  <a:pt x="260" y="280"/>
                </a:lnTo>
                <a:lnTo>
                  <a:pt x="0" y="28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フリーフォーム103"/>
          <p:cNvSpPr/>
          <p:nvPr/>
        </p:nvSpPr>
        <p:spPr>
          <a:xfrm>
            <a:off x="8358300" y="5455800"/>
            <a:ext cx="234000" cy="252000"/>
          </a:xfrm>
          <a:custGeom>
            <a:pathLst>
              <a:path w="260" h="280">
                <a:moveTo>
                  <a:pt x="260" y="280"/>
                </a:moveTo>
                <a:lnTo>
                  <a:pt x="0" y="280"/>
                </a:lnTo>
                <a:lnTo>
                  <a:pt x="0" y="0"/>
                </a:lnTo>
                <a:lnTo>
                  <a:pt x="26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line 104"/>
          <p:cNvSpPr/>
          <p:nvPr/>
        </p:nvSpPr>
        <p:spPr>
          <a:xfrm>
            <a:off x="8628300" y="5455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6" name="line 105"/>
          <p:cNvSpPr/>
          <p:nvPr/>
        </p:nvSpPr>
        <p:spPr>
          <a:xfrm>
            <a:off x="8592300" y="5455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7" name="フリーフォーム106"/>
          <p:cNvSpPr/>
          <p:nvPr/>
        </p:nvSpPr>
        <p:spPr>
          <a:xfrm>
            <a:off x="9168300" y="4087800"/>
            <a:ext cx="234000" cy="252000"/>
          </a:xfrm>
          <a:custGeom>
            <a:pathLst>
              <a:path w="260" h="280">
                <a:moveTo>
                  <a:pt x="0" y="0"/>
                </a:moveTo>
                <a:lnTo>
                  <a:pt x="260" y="0"/>
                </a:lnTo>
                <a:lnTo>
                  <a:pt x="260" y="280"/>
                </a:lnTo>
                <a:lnTo>
                  <a:pt x="0" y="28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8" name="フリーフォーム107"/>
          <p:cNvSpPr/>
          <p:nvPr/>
        </p:nvSpPr>
        <p:spPr>
          <a:xfrm>
            <a:off x="8898300" y="4087800"/>
            <a:ext cx="234000" cy="252000"/>
          </a:xfrm>
          <a:custGeom>
            <a:pathLst>
              <a:path w="260" h="280">
                <a:moveTo>
                  <a:pt x="260" y="280"/>
                </a:moveTo>
                <a:lnTo>
                  <a:pt x="0" y="280"/>
                </a:lnTo>
                <a:lnTo>
                  <a:pt x="0" y="0"/>
                </a:lnTo>
                <a:lnTo>
                  <a:pt x="26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line 108"/>
          <p:cNvSpPr/>
          <p:nvPr/>
        </p:nvSpPr>
        <p:spPr>
          <a:xfrm>
            <a:off x="9168300" y="4087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line 109"/>
          <p:cNvSpPr/>
          <p:nvPr/>
        </p:nvSpPr>
        <p:spPr>
          <a:xfrm>
            <a:off x="9132300" y="4087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1" name="フリーフォーム110"/>
          <p:cNvSpPr/>
          <p:nvPr/>
        </p:nvSpPr>
        <p:spPr>
          <a:xfrm>
            <a:off x="8124300" y="4087800"/>
            <a:ext cx="234000" cy="252000"/>
          </a:xfrm>
          <a:custGeom>
            <a:pathLst>
              <a:path w="260" h="280">
                <a:moveTo>
                  <a:pt x="0" y="0"/>
                </a:moveTo>
                <a:lnTo>
                  <a:pt x="260" y="0"/>
                </a:lnTo>
                <a:lnTo>
                  <a:pt x="260" y="280"/>
                </a:lnTo>
                <a:lnTo>
                  <a:pt x="0" y="28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2" name="フリーフォーム111"/>
          <p:cNvSpPr/>
          <p:nvPr/>
        </p:nvSpPr>
        <p:spPr>
          <a:xfrm>
            <a:off x="7854300" y="4087800"/>
            <a:ext cx="234000" cy="252000"/>
          </a:xfrm>
          <a:custGeom>
            <a:pathLst>
              <a:path w="260" h="280">
                <a:moveTo>
                  <a:pt x="260" y="280"/>
                </a:moveTo>
                <a:lnTo>
                  <a:pt x="0" y="280"/>
                </a:lnTo>
                <a:lnTo>
                  <a:pt x="0" y="0"/>
                </a:lnTo>
                <a:lnTo>
                  <a:pt x="26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3" name="line 112"/>
          <p:cNvSpPr/>
          <p:nvPr/>
        </p:nvSpPr>
        <p:spPr>
          <a:xfrm>
            <a:off x="8124300" y="4087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4" name="line 113"/>
          <p:cNvSpPr/>
          <p:nvPr/>
        </p:nvSpPr>
        <p:spPr>
          <a:xfrm>
            <a:off x="8088300" y="40878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5" name=""/>
          <p:cNvSpPr/>
          <p:nvPr/>
        </p:nvSpPr>
        <p:spPr>
          <a:xfrm>
            <a:off x="8687700" y="1226700"/>
            <a:ext cx="1269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396"/>
              </a:lnSpc>
            </a:pPr>
            <a:r>
              <a:rPr lang="en-US" altLang="ja-JP" sz="1000" spc="0">
                <a:latin typeface="ＭＳ Ｐゴシック"/>
                <a:ea typeface="ＭＳ Ｐゴシック"/>
              </a:rPr>
              <a:t>裏</a:t>
            </a:r>
            <a:endParaRPr lang="en-US" altLang="ja-JP"/>
          </a:p>
        </p:txBody>
      </p:sp>
      <p:sp>
        <p:nvSpPr>
          <p:cNvPr id="116" name=""/>
          <p:cNvSpPr/>
          <p:nvPr/>
        </p:nvSpPr>
        <p:spPr>
          <a:xfrm>
            <a:off x="7168500" y="4276800"/>
            <a:ext cx="1269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396"/>
              </a:lnSpc>
            </a:pPr>
            <a:r>
              <a:rPr lang="en-US" altLang="ja-JP" sz="1000" spc="0">
                <a:latin typeface="ＭＳ Ｐゴシック"/>
                <a:ea typeface="ＭＳ Ｐゴシック"/>
              </a:rPr>
              <a:t>裏</a:t>
            </a:r>
            <a:endParaRPr lang="en-US" altLang="ja-JP"/>
          </a:p>
        </p:txBody>
      </p:sp>
      <p:sp>
        <p:nvSpPr>
          <p:cNvPr id="117" name="rect 116"/>
          <p:cNvSpPr/>
          <p:nvPr/>
        </p:nvSpPr>
        <p:spPr>
          <a:xfrm rot="10799062">
            <a:off x="4254300" y="5073300"/>
            <a:ext cx="70200" cy="1368000"/>
          </a:xfrm>
          <a:prstGeom prst="rect">
            <a:avLst/>
          </a:prstGeom>
          <a:solidFill>
            <a:srgbClr val="663300"/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8" name="rect 117"/>
          <p:cNvSpPr/>
          <p:nvPr/>
        </p:nvSpPr>
        <p:spPr>
          <a:xfrm rot="10799062">
            <a:off x="5659200" y="5073300"/>
            <a:ext cx="70200" cy="1368000"/>
          </a:xfrm>
          <a:prstGeom prst="rect">
            <a:avLst/>
          </a:prstGeom>
          <a:solidFill>
            <a:srgbClr val="663300"/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9" name="rect 118"/>
          <p:cNvSpPr/>
          <p:nvPr/>
        </p:nvSpPr>
        <p:spPr>
          <a:xfrm rot="10799062">
            <a:off x="6018300" y="3813300"/>
            <a:ext cx="72000" cy="1267200"/>
          </a:xfrm>
          <a:prstGeom prst="rect">
            <a:avLst/>
          </a:prstGeom>
          <a:solidFill>
            <a:srgbClr val="663300"/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0" name="rect 119"/>
          <p:cNvSpPr/>
          <p:nvPr/>
        </p:nvSpPr>
        <p:spPr>
          <a:xfrm rot="10799062">
            <a:off x="4974300" y="3813300"/>
            <a:ext cx="72000" cy="1267200"/>
          </a:xfrm>
          <a:prstGeom prst="rect">
            <a:avLst/>
          </a:prstGeom>
          <a:solidFill>
            <a:srgbClr val="663300"/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1" name="rect 120"/>
          <p:cNvSpPr/>
          <p:nvPr/>
        </p:nvSpPr>
        <p:spPr>
          <a:xfrm rot="10799062">
            <a:off x="3930300" y="3813300"/>
            <a:ext cx="72000" cy="1267200"/>
          </a:xfrm>
          <a:prstGeom prst="rect">
            <a:avLst/>
          </a:prstGeom>
          <a:solidFill>
            <a:srgbClr val="663300"/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2" name="rect 121"/>
          <p:cNvSpPr/>
          <p:nvPr/>
        </p:nvSpPr>
        <p:spPr>
          <a:xfrm rot="10799062">
            <a:off x="2850300" y="3813300"/>
            <a:ext cx="72000" cy="1267200"/>
          </a:xfrm>
          <a:prstGeom prst="rect">
            <a:avLst/>
          </a:prstGeom>
          <a:solidFill>
            <a:srgbClr val="663300"/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3" name="rect 122"/>
          <p:cNvSpPr/>
          <p:nvPr/>
        </p:nvSpPr>
        <p:spPr>
          <a:xfrm>
            <a:off x="4002300" y="3813300"/>
            <a:ext cx="972000" cy="1260000"/>
          </a:xfrm>
          <a:prstGeom prst="rect">
            <a:avLst/>
          </a:prstGeom>
          <a:solidFill>
            <a:srgbClr val="ccb8a3">
              <a:alpha val="50000"/>
            </a:srgbClr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4" name="rect 123"/>
          <p:cNvSpPr/>
          <p:nvPr/>
        </p:nvSpPr>
        <p:spPr>
          <a:xfrm>
            <a:off x="5046300" y="3813300"/>
            <a:ext cx="972000" cy="1260000"/>
          </a:xfrm>
          <a:prstGeom prst="rect">
            <a:avLst/>
          </a:prstGeom>
          <a:solidFill>
            <a:srgbClr val="ccb8a3">
              <a:alpha val="50000"/>
            </a:srgbClr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5" name="rect 124"/>
          <p:cNvSpPr/>
          <p:nvPr/>
        </p:nvSpPr>
        <p:spPr>
          <a:xfrm>
            <a:off x="2922300" y="3813300"/>
            <a:ext cx="1008000" cy="252000"/>
          </a:xfrm>
          <a:prstGeom prst="rect">
            <a:avLst/>
          </a:prstGeom>
          <a:solidFill>
            <a:srgbClr val="ccb8a3">
              <a:alpha val="50000"/>
            </a:srgbClr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6" name="rect 125"/>
          <p:cNvSpPr/>
          <p:nvPr/>
        </p:nvSpPr>
        <p:spPr>
          <a:xfrm>
            <a:off x="2922300" y="5001300"/>
            <a:ext cx="1008000" cy="79200"/>
          </a:xfrm>
          <a:prstGeom prst="rect">
            <a:avLst/>
          </a:prstGeom>
          <a:solidFill>
            <a:srgbClr val="ccb8a3">
              <a:alpha val="50000"/>
            </a:srgbClr>
          </a:solidFill>
          <a:ln w="36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7" name="rect 126"/>
          <p:cNvSpPr/>
          <p:nvPr/>
        </p:nvSpPr>
        <p:spPr>
          <a:xfrm>
            <a:off x="4325400" y="5073300"/>
            <a:ext cx="1332900" cy="1368000"/>
          </a:xfrm>
          <a:prstGeom prst="rect">
            <a:avLst/>
          </a:prstGeom>
          <a:solidFill>
            <a:srgbClr val="ccb8a3">
              <a:alpha val="50000"/>
            </a:srgbClr>
          </a:solidFill>
          <a:ln w="99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8" name="rect 127"/>
          <p:cNvSpPr/>
          <p:nvPr/>
        </p:nvSpPr>
        <p:spPr>
          <a:xfrm>
            <a:off x="2922300" y="5073300"/>
            <a:ext cx="1331100" cy="1368000"/>
          </a:xfrm>
          <a:prstGeom prst="rect">
            <a:avLst/>
          </a:prstGeom>
          <a:solidFill>
            <a:srgbClr val="ccb8a3">
              <a:alpha val="50000"/>
            </a:srgbClr>
          </a:solidFill>
          <a:ln w="9900" cap="flat" cmpd="sng">
            <a:noFill/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9" name="rect 128"/>
          <p:cNvSpPr/>
          <p:nvPr/>
        </p:nvSpPr>
        <p:spPr>
          <a:xfrm>
            <a:off x="3894300" y="5073300"/>
            <a:ext cx="359100" cy="346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0" name="rect 129"/>
          <p:cNvSpPr/>
          <p:nvPr/>
        </p:nvSpPr>
        <p:spPr>
          <a:xfrm>
            <a:off x="5298300" y="5073300"/>
            <a:ext cx="359100" cy="346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1" name="line 130"/>
          <p:cNvSpPr/>
          <p:nvPr/>
        </p:nvSpPr>
        <p:spPr>
          <a:xfrm>
            <a:off x="9331200" y="7570800"/>
            <a:ext cx="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32" name="グループ化131"/>
          <p:cNvGrpSpPr/>
          <p:nvPr/>
        </p:nvGrpSpPr>
        <p:grpSpPr>
          <a:xfrm>
            <a:off x="10355400" y="412200"/>
            <a:ext cx="301500" cy="6840000"/>
            <a:chOff x="10355400" y="412200"/>
            <a:chExt cx="301500" cy="6840000"/>
          </a:xfrm>
        </p:grpSpPr>
        <p:sp>
          <p:nvSpPr>
            <p:cNvPr id="133" name="line 132"/>
            <p:cNvSpPr/>
            <p:nvPr/>
          </p:nvSpPr>
          <p:spPr>
            <a:xfrm>
              <a:off x="10656900" y="412200"/>
              <a:ext cx="0" cy="684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4" name="line 133"/>
            <p:cNvSpPr/>
            <p:nvPr/>
          </p:nvSpPr>
          <p:spPr>
            <a:xfrm>
              <a:off x="10442700" y="412200"/>
              <a:ext cx="214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5" name=""/>
            <p:cNvSpPr/>
            <p:nvPr/>
          </p:nvSpPr>
          <p:spPr>
            <a:xfrm>
              <a:off x="10355400" y="2176200"/>
              <a:ext cx="2592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396"/>
                </a:lnSpc>
              </a:pPr>
              <a:r>
                <a:rPr lang="en-US" altLang="ja-JP" sz="1000" spc="0">
                  <a:latin typeface="ＭＳ Ｐゴシック"/>
                  <a:ea typeface="ＭＳ Ｐゴシック"/>
                </a:rPr>
                <a:t>１９０</a:t>
              </a:r>
              <a:endParaRPr lang="en-US" altLang="ja-JP"/>
            </a:p>
          </p:txBody>
        </p:sp>
      </p:grpSp>
      <p:grpSp>
        <p:nvGrpSpPr>
          <p:cNvPr id="136" name="グループ化135"/>
          <p:cNvGrpSpPr/>
          <p:nvPr/>
        </p:nvGrpSpPr>
        <p:grpSpPr>
          <a:xfrm>
            <a:off x="216900" y="7084800"/>
            <a:ext cx="10440000" cy="167400"/>
            <a:chOff x="216900" y="7084800"/>
            <a:chExt cx="10440000" cy="167400"/>
          </a:xfrm>
        </p:grpSpPr>
        <p:sp>
          <p:nvSpPr>
            <p:cNvPr id="137" name="line 136"/>
            <p:cNvSpPr/>
            <p:nvPr/>
          </p:nvSpPr>
          <p:spPr>
            <a:xfrm>
              <a:off x="216900" y="7252200"/>
              <a:ext cx="1044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8" name="line 137"/>
            <p:cNvSpPr/>
            <p:nvPr/>
          </p:nvSpPr>
          <p:spPr>
            <a:xfrm>
              <a:off x="216900" y="7095600"/>
              <a:ext cx="0" cy="156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"/>
            <p:cNvSpPr/>
            <p:nvPr/>
          </p:nvSpPr>
          <p:spPr>
            <a:xfrm>
              <a:off x="7533900" y="7084800"/>
              <a:ext cx="259200" cy="126900"/>
            </a:xfrm>
            <a:prstGeom prst="rect">
              <a:avLst/>
            </a:prstGeom>
            <a:noFill/>
            <a:ln w="9000" cap="flat" cmpd="sng">
              <a:noFill/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0" rIns="0" tIns="0" bIns="0" wrap="none">
              <a:spAutoFit/>
            </a:bodyPr>
            <a:lstStyle/>
            <a:p>
              <a:pPr algn="l" indent="0" marL="0" marR="0">
                <a:lnSpc>
                  <a:spcPts val="1396"/>
                </a:lnSpc>
              </a:pPr>
              <a:r>
                <a:rPr lang="en-US" altLang="ja-JP" sz="1000" spc="0">
                  <a:latin typeface="ＭＳ Ｐゴシック"/>
                  <a:ea typeface="ＭＳ Ｐゴシック"/>
                </a:rPr>
                <a:t>２９０</a:t>
              </a:r>
              <a:endParaRPr lang="en-US" altLang="ja-JP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