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944000" cy="74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 rot="10799062">
            <a:off x="5983200" y="5685300"/>
            <a:ext cx="702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 rot="10799062">
            <a:off x="2994300" y="4246200"/>
            <a:ext cx="3600000" cy="179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 rot="10799062">
            <a:off x="3174300" y="4426200"/>
            <a:ext cx="3240000" cy="1259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5370300" y="46773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6342300" y="46773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3174300" y="56133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3174300" y="56853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フリーフォーム7"/>
          <p:cNvSpPr/>
          <p:nvPr/>
        </p:nvSpPr>
        <p:spPr>
          <a:xfrm>
            <a:off x="3174300" y="4425300"/>
            <a:ext cx="72000" cy="1260000"/>
          </a:xfrm>
          <a:custGeom>
            <a:pathLst>
              <a:path w="80" h="1400">
                <a:moveTo>
                  <a:pt x="80" y="1320"/>
                </a:moveTo>
                <a:lnTo>
                  <a:pt x="80" y="0"/>
                </a:lnTo>
                <a:lnTo>
                  <a:pt x="0" y="0"/>
                </a:lnTo>
                <a:lnTo>
                  <a:pt x="0" y="1400"/>
                </a:lnTo>
                <a:lnTo>
                  <a:pt x="80" y="140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rect 8"/>
          <p:cNvSpPr/>
          <p:nvPr/>
        </p:nvSpPr>
        <p:spPr>
          <a:xfrm rot="10799062">
            <a:off x="3175200" y="5685300"/>
            <a:ext cx="28791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フリーフォーム9"/>
          <p:cNvSpPr/>
          <p:nvPr/>
        </p:nvSpPr>
        <p:spPr>
          <a:xfrm>
            <a:off x="5298300" y="4425300"/>
            <a:ext cx="72000" cy="1188000"/>
          </a:xfrm>
          <a:custGeom>
            <a:pathLst>
              <a:path w="80" h="1320">
                <a:moveTo>
                  <a:pt x="80" y="1320"/>
                </a:moveTo>
                <a:lnTo>
                  <a:pt x="80" y="0"/>
                </a:ln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5298300" y="5685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フリーフォーム11"/>
          <p:cNvSpPr/>
          <p:nvPr/>
        </p:nvSpPr>
        <p:spPr>
          <a:xfrm>
            <a:off x="4254300" y="4425300"/>
            <a:ext cx="72000" cy="1188000"/>
          </a:xfrm>
          <a:custGeom>
            <a:pathLst>
              <a:path w="80" h="1320">
                <a:moveTo>
                  <a:pt x="80" y="1320"/>
                </a:moveTo>
                <a:lnTo>
                  <a:pt x="80" y="0"/>
                </a:ln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4254300" y="5685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フリーフォーム13"/>
          <p:cNvSpPr/>
          <p:nvPr/>
        </p:nvSpPr>
        <p:spPr>
          <a:xfrm>
            <a:off x="6342300" y="4425300"/>
            <a:ext cx="72000" cy="1260000"/>
          </a:xfrm>
          <a:custGeom>
            <a:pathLst>
              <a:path w="80" h="1400">
                <a:moveTo>
                  <a:pt x="0" y="1400"/>
                </a:moveTo>
                <a:lnTo>
                  <a:pt x="80" y="1400"/>
                </a:lnTo>
                <a:lnTo>
                  <a:pt x="80" y="0"/>
                </a:lnTo>
                <a:lnTo>
                  <a:pt x="0" y="0"/>
                </a:lnTo>
                <a:lnTo>
                  <a:pt x="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4326300" y="46773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5298300" y="46773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rect 16"/>
          <p:cNvSpPr/>
          <p:nvPr/>
        </p:nvSpPr>
        <p:spPr>
          <a:xfrm rot="10799062">
            <a:off x="3246300" y="4677300"/>
            <a:ext cx="1008000" cy="9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フリーフォーム17"/>
          <p:cNvSpPr/>
          <p:nvPr/>
        </p:nvSpPr>
        <p:spPr>
          <a:xfrm>
            <a:off x="3282300" y="4713300"/>
            <a:ext cx="450000" cy="864000"/>
          </a:xfrm>
          <a:custGeom>
            <a:pathLst>
              <a:path w="500" h="960">
                <a:moveTo>
                  <a:pt x="500" y="0"/>
                </a:moveTo>
                <a:lnTo>
                  <a:pt x="0" y="0"/>
                </a:lnTo>
                <a:lnTo>
                  <a:pt x="0" y="960"/>
                </a:lnTo>
                <a:lnTo>
                  <a:pt x="500" y="9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フリーフォーム18"/>
          <p:cNvSpPr/>
          <p:nvPr/>
        </p:nvSpPr>
        <p:spPr>
          <a:xfrm>
            <a:off x="3768300" y="4713300"/>
            <a:ext cx="450000" cy="864000"/>
          </a:xfrm>
          <a:custGeom>
            <a:pathLst>
              <a:path w="500" h="960">
                <a:moveTo>
                  <a:pt x="0" y="960"/>
                </a:moveTo>
                <a:lnTo>
                  <a:pt x="500" y="960"/>
                </a:lnTo>
                <a:lnTo>
                  <a:pt x="500" y="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3732300" y="4713300"/>
            <a:ext cx="0" cy="86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3768300" y="4713300"/>
            <a:ext cx="0" cy="86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rect 21"/>
          <p:cNvSpPr/>
          <p:nvPr/>
        </p:nvSpPr>
        <p:spPr>
          <a:xfrm rot="10799062">
            <a:off x="4578300" y="5685300"/>
            <a:ext cx="702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rect 22"/>
          <p:cNvSpPr/>
          <p:nvPr/>
        </p:nvSpPr>
        <p:spPr>
          <a:xfrm rot="10799062">
            <a:off x="3175200" y="5685300"/>
            <a:ext cx="702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3768300" y="5145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3282300" y="5145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3282300" y="5145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3282300" y="5181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3768300" y="5181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3768300" y="5145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0" name="グループ化29"/>
          <p:cNvGrpSpPr/>
          <p:nvPr/>
        </p:nvGrpSpPr>
        <p:grpSpPr>
          <a:xfrm>
            <a:off x="590400" y="862200"/>
            <a:ext cx="2160000" cy="2808000"/>
            <a:chOff x="590400" y="862200"/>
            <a:chExt cx="2160000" cy="2808000"/>
          </a:xfrm>
        </p:grpSpPr>
        <p:sp>
          <p:nvSpPr>
            <p:cNvPr id="31" name="line 30"/>
            <p:cNvSpPr/>
            <p:nvPr/>
          </p:nvSpPr>
          <p:spPr>
            <a:xfrm>
              <a:off x="590400" y="862200"/>
              <a:ext cx="0" cy="18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rect 31"/>
            <p:cNvSpPr/>
            <p:nvPr/>
          </p:nvSpPr>
          <p:spPr>
            <a:xfrm>
              <a:off x="770400" y="1042200"/>
              <a:ext cx="1800000" cy="2628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770400" y="22302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770400" y="23022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590400" y="862200"/>
              <a:ext cx="216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590400" y="1042200"/>
              <a:ext cx="216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2750400" y="862200"/>
              <a:ext cx="0" cy="18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1166400" y="12942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2138400" y="12942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1166400" y="17982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1166400" y="12942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1670400" y="1330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2102400" y="1330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1670400" y="1762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1202400" y="1762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>
              <a:off x="1202400" y="1330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1202400" y="1330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1670400" y="1330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1634400" y="1330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1166400" y="26622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2138400" y="26622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1166400" y="31662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line 52"/>
            <p:cNvSpPr/>
            <p:nvPr/>
          </p:nvSpPr>
          <p:spPr>
            <a:xfrm>
              <a:off x="1166400" y="26622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1670400" y="2698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2102400" y="2698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1670400" y="3130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1202400" y="3130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1202400" y="2698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1202400" y="2698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1670400" y="2698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1634400" y="26982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2" name="rect 61"/>
          <p:cNvSpPr/>
          <p:nvPr/>
        </p:nvSpPr>
        <p:spPr>
          <a:xfrm>
            <a:off x="5586300" y="4663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rect 62"/>
          <p:cNvSpPr/>
          <p:nvPr/>
        </p:nvSpPr>
        <p:spPr>
          <a:xfrm>
            <a:off x="4542300" y="4663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64" name="グループ化63"/>
          <p:cNvGrpSpPr/>
          <p:nvPr/>
        </p:nvGrpSpPr>
        <p:grpSpPr>
          <a:xfrm>
            <a:off x="5622300" y="4699800"/>
            <a:ext cx="504000" cy="252000"/>
            <a:chOff x="5622300" y="4699800"/>
            <a:chExt cx="504000" cy="252000"/>
          </a:xfrm>
        </p:grpSpPr>
        <p:sp>
          <p:nvSpPr>
            <p:cNvPr id="65" name="フリーフォーム64"/>
            <p:cNvSpPr/>
            <p:nvPr/>
          </p:nvSpPr>
          <p:spPr>
            <a:xfrm>
              <a:off x="5892300" y="46998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フリーフォーム65"/>
            <p:cNvSpPr/>
            <p:nvPr/>
          </p:nvSpPr>
          <p:spPr>
            <a:xfrm>
              <a:off x="5622300" y="46998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5892300" y="46998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5856300" y="46998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9" name="グループ化68"/>
          <p:cNvGrpSpPr/>
          <p:nvPr/>
        </p:nvGrpSpPr>
        <p:grpSpPr>
          <a:xfrm>
            <a:off x="4578300" y="4699800"/>
            <a:ext cx="504000" cy="252000"/>
            <a:chOff x="4578300" y="4699800"/>
            <a:chExt cx="504000" cy="252000"/>
          </a:xfrm>
        </p:grpSpPr>
        <p:sp>
          <p:nvSpPr>
            <p:cNvPr id="70" name="フリーフォーム69"/>
            <p:cNvSpPr/>
            <p:nvPr/>
          </p:nvSpPr>
          <p:spPr>
            <a:xfrm>
              <a:off x="4848300" y="46998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フリーフォーム70"/>
            <p:cNvSpPr/>
            <p:nvPr/>
          </p:nvSpPr>
          <p:spPr>
            <a:xfrm>
              <a:off x="4578300" y="46998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line 71"/>
            <p:cNvSpPr/>
            <p:nvPr/>
          </p:nvSpPr>
          <p:spPr>
            <a:xfrm>
              <a:off x="4848300" y="46998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line 72"/>
            <p:cNvSpPr/>
            <p:nvPr/>
          </p:nvSpPr>
          <p:spPr>
            <a:xfrm>
              <a:off x="4812300" y="46998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74" name="line 73"/>
          <p:cNvSpPr/>
          <p:nvPr/>
        </p:nvSpPr>
        <p:spPr>
          <a:xfrm>
            <a:off x="4255200" y="5685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rect 74"/>
          <p:cNvSpPr/>
          <p:nvPr/>
        </p:nvSpPr>
        <p:spPr>
          <a:xfrm>
            <a:off x="3643200" y="6031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rect 75"/>
          <p:cNvSpPr/>
          <p:nvPr/>
        </p:nvSpPr>
        <p:spPr>
          <a:xfrm>
            <a:off x="5047200" y="6031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フリーフォーム76"/>
          <p:cNvSpPr/>
          <p:nvPr/>
        </p:nvSpPr>
        <p:spPr>
          <a:xfrm>
            <a:off x="3949200" y="6067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フリーフォーム77"/>
          <p:cNvSpPr/>
          <p:nvPr/>
        </p:nvSpPr>
        <p:spPr>
          <a:xfrm>
            <a:off x="3679200" y="6067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3949200" y="606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3913200" y="606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フリーフォーム80"/>
          <p:cNvSpPr/>
          <p:nvPr/>
        </p:nvSpPr>
        <p:spPr>
          <a:xfrm>
            <a:off x="5353200" y="6067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フリーフォーム81"/>
          <p:cNvSpPr/>
          <p:nvPr/>
        </p:nvSpPr>
        <p:spPr>
          <a:xfrm>
            <a:off x="5083200" y="6067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5353200" y="606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>
            <a:off x="5317200" y="606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>
            <a:off x="3542400" y="2302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rect 85"/>
          <p:cNvSpPr/>
          <p:nvPr/>
        </p:nvSpPr>
        <p:spPr>
          <a:xfrm>
            <a:off x="3002400" y="862200"/>
            <a:ext cx="3960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rect 86"/>
          <p:cNvSpPr/>
          <p:nvPr/>
        </p:nvSpPr>
        <p:spPr>
          <a:xfrm>
            <a:off x="3182400" y="1042200"/>
            <a:ext cx="3240000" cy="126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3254400" y="1294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4226400" y="1294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3254400" y="1798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3254400" y="1294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3182400" y="22302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3182400" y="23022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フリーフォーム93"/>
          <p:cNvSpPr/>
          <p:nvPr/>
        </p:nvSpPr>
        <p:spPr>
          <a:xfrm>
            <a:off x="6350400" y="1042200"/>
            <a:ext cx="72000" cy="1260000"/>
          </a:xfrm>
          <a:custGeom>
            <a:pathLst>
              <a:path w="80" h="140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400"/>
                </a:lnTo>
                <a:lnTo>
                  <a:pt x="0" y="140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rect 94"/>
          <p:cNvSpPr/>
          <p:nvPr/>
        </p:nvSpPr>
        <p:spPr>
          <a:xfrm>
            <a:off x="3542400" y="2302200"/>
            <a:ext cx="2880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rect 95"/>
          <p:cNvSpPr/>
          <p:nvPr/>
        </p:nvSpPr>
        <p:spPr>
          <a:xfrm>
            <a:off x="3791700" y="26487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>
            <a:off x="5019300" y="2508300"/>
            <a:ext cx="1331100" cy="10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フリーフォーム97"/>
          <p:cNvSpPr/>
          <p:nvPr/>
        </p:nvSpPr>
        <p:spPr>
          <a:xfrm>
            <a:off x="4226400" y="1042200"/>
            <a:ext cx="72000" cy="1188000"/>
          </a:xfrm>
          <a:custGeom>
            <a:pathLst>
              <a:path w="80" h="132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4226400" y="23022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5270400" y="1042200"/>
            <a:ext cx="72000" cy="1188000"/>
          </a:xfrm>
          <a:custGeom>
            <a:pathLst>
              <a:path w="80" h="132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5270400" y="23022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フリーフォーム101"/>
          <p:cNvSpPr/>
          <p:nvPr/>
        </p:nvSpPr>
        <p:spPr>
          <a:xfrm>
            <a:off x="3182400" y="1042200"/>
            <a:ext cx="72000" cy="1260000"/>
          </a:xfrm>
          <a:custGeom>
            <a:pathLst>
              <a:path w="80" h="1400">
                <a:moveTo>
                  <a:pt x="80" y="1400"/>
                </a:moveTo>
                <a:lnTo>
                  <a:pt x="0" y="1400"/>
                </a:ln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3758400" y="1330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4190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3758400" y="176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3290400" y="176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3290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line 107"/>
          <p:cNvSpPr/>
          <p:nvPr/>
        </p:nvSpPr>
        <p:spPr>
          <a:xfrm>
            <a:off x="3290400" y="1330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3758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3722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line 110"/>
          <p:cNvSpPr/>
          <p:nvPr/>
        </p:nvSpPr>
        <p:spPr>
          <a:xfrm>
            <a:off x="4298400" y="1294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5270400" y="1294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4298400" y="1798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4298400" y="1294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4802400" y="1330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line 115"/>
          <p:cNvSpPr/>
          <p:nvPr/>
        </p:nvSpPr>
        <p:spPr>
          <a:xfrm>
            <a:off x="5234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line 116"/>
          <p:cNvSpPr/>
          <p:nvPr/>
        </p:nvSpPr>
        <p:spPr>
          <a:xfrm>
            <a:off x="4802400" y="176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line 117"/>
          <p:cNvSpPr/>
          <p:nvPr/>
        </p:nvSpPr>
        <p:spPr>
          <a:xfrm>
            <a:off x="4334400" y="176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line 118"/>
          <p:cNvSpPr/>
          <p:nvPr/>
        </p:nvSpPr>
        <p:spPr>
          <a:xfrm>
            <a:off x="4334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4334400" y="1330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>
            <a:off x="4802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line 121"/>
          <p:cNvSpPr/>
          <p:nvPr/>
        </p:nvSpPr>
        <p:spPr>
          <a:xfrm>
            <a:off x="4766400" y="1330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rect 122"/>
          <p:cNvSpPr/>
          <p:nvPr/>
        </p:nvSpPr>
        <p:spPr>
          <a:xfrm>
            <a:off x="5342400" y="1294200"/>
            <a:ext cx="1008000" cy="9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フリーフォーム123"/>
          <p:cNvSpPr/>
          <p:nvPr/>
        </p:nvSpPr>
        <p:spPr>
          <a:xfrm>
            <a:off x="5864400" y="1330200"/>
            <a:ext cx="450000" cy="864000"/>
          </a:xfrm>
          <a:custGeom>
            <a:pathLst>
              <a:path w="500" h="960">
                <a:moveTo>
                  <a:pt x="0" y="0"/>
                </a:moveTo>
                <a:lnTo>
                  <a:pt x="500" y="0"/>
                </a:lnTo>
                <a:lnTo>
                  <a:pt x="500" y="960"/>
                </a:lnTo>
                <a:lnTo>
                  <a:pt x="0" y="9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フリーフォーム124"/>
          <p:cNvSpPr/>
          <p:nvPr/>
        </p:nvSpPr>
        <p:spPr>
          <a:xfrm>
            <a:off x="5378400" y="1330200"/>
            <a:ext cx="450000" cy="864000"/>
          </a:xfrm>
          <a:custGeom>
            <a:pathLst>
              <a:path w="500" h="960">
                <a:moveTo>
                  <a:pt x="500" y="960"/>
                </a:moveTo>
                <a:lnTo>
                  <a:pt x="0" y="960"/>
                </a:lnTo>
                <a:lnTo>
                  <a:pt x="0" y="0"/>
                </a:lnTo>
                <a:lnTo>
                  <a:pt x="50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line 125"/>
          <p:cNvSpPr/>
          <p:nvPr/>
        </p:nvSpPr>
        <p:spPr>
          <a:xfrm>
            <a:off x="5864400" y="1330200"/>
            <a:ext cx="0" cy="86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5828400" y="1330200"/>
            <a:ext cx="0" cy="86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フリーフォーム127"/>
          <p:cNvSpPr/>
          <p:nvPr/>
        </p:nvSpPr>
        <p:spPr>
          <a:xfrm>
            <a:off x="4097700" y="26847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フリーフォーム128"/>
          <p:cNvSpPr/>
          <p:nvPr/>
        </p:nvSpPr>
        <p:spPr>
          <a:xfrm>
            <a:off x="3827700" y="26847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line 129"/>
          <p:cNvSpPr/>
          <p:nvPr/>
        </p:nvSpPr>
        <p:spPr>
          <a:xfrm>
            <a:off x="4097700" y="26847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4061700" y="26847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rect 131"/>
          <p:cNvSpPr/>
          <p:nvPr/>
        </p:nvSpPr>
        <p:spPr>
          <a:xfrm>
            <a:off x="4947300" y="2302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rect 132"/>
          <p:cNvSpPr/>
          <p:nvPr/>
        </p:nvSpPr>
        <p:spPr>
          <a:xfrm>
            <a:off x="6350400" y="2302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line 133"/>
          <p:cNvSpPr/>
          <p:nvPr/>
        </p:nvSpPr>
        <p:spPr>
          <a:xfrm>
            <a:off x="5685300" y="2508300"/>
            <a:ext cx="18900" cy="10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>
            <a:off x="5378400" y="1762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5864400" y="1762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line 136"/>
          <p:cNvSpPr/>
          <p:nvPr/>
        </p:nvSpPr>
        <p:spPr>
          <a:xfrm>
            <a:off x="5864400" y="1762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line 137"/>
          <p:cNvSpPr/>
          <p:nvPr/>
        </p:nvSpPr>
        <p:spPr>
          <a:xfrm>
            <a:off x="5864400" y="1798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>
            <a:off x="5378400" y="1798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line 139"/>
          <p:cNvSpPr/>
          <p:nvPr/>
        </p:nvSpPr>
        <p:spPr>
          <a:xfrm>
            <a:off x="5378400" y="1762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1" name="rect 140"/>
          <p:cNvSpPr/>
          <p:nvPr/>
        </p:nvSpPr>
        <p:spPr>
          <a:xfrm>
            <a:off x="6890400" y="8622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2" name="rect 141"/>
          <p:cNvSpPr/>
          <p:nvPr/>
        </p:nvSpPr>
        <p:spPr>
          <a:xfrm>
            <a:off x="3002400" y="8622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3" name=""/>
          <p:cNvSpPr/>
          <p:nvPr/>
        </p:nvSpPr>
        <p:spPr>
          <a:xfrm>
            <a:off x="6543000" y="7596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2</a:t>
            </a:r>
            <a:endParaRPr lang="en-US" altLang="ja-JP"/>
          </a:p>
        </p:txBody>
      </p:sp>
      <p:sp>
        <p:nvSpPr>
          <p:cNvPr id="144" name=""/>
          <p:cNvSpPr/>
          <p:nvPr/>
        </p:nvSpPr>
        <p:spPr>
          <a:xfrm>
            <a:off x="7041600" y="9063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5</a:t>
            </a:r>
            <a:endParaRPr lang="en-US" altLang="ja-JP"/>
          </a:p>
        </p:txBody>
      </p:sp>
      <p:sp>
        <p:nvSpPr>
          <p:cNvPr id="145" name=""/>
          <p:cNvSpPr/>
          <p:nvPr/>
        </p:nvSpPr>
        <p:spPr>
          <a:xfrm>
            <a:off x="6496200" y="11061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5</a:t>
            </a:r>
            <a:endParaRPr lang="en-US" altLang="ja-JP"/>
          </a:p>
        </p:txBody>
      </p:sp>
      <p:sp>
        <p:nvSpPr>
          <p:cNvPr id="146" name=""/>
          <p:cNvSpPr/>
          <p:nvPr/>
        </p:nvSpPr>
        <p:spPr>
          <a:xfrm>
            <a:off x="6065100" y="37395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2</a:t>
            </a:r>
            <a:endParaRPr lang="en-US" altLang="ja-JP"/>
          </a:p>
        </p:txBody>
      </p:sp>
      <p:sp>
        <p:nvSpPr>
          <p:cNvPr id="147" name=""/>
          <p:cNvSpPr/>
          <p:nvPr/>
        </p:nvSpPr>
        <p:spPr>
          <a:xfrm>
            <a:off x="6353100" y="37206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2</a:t>
            </a:r>
            <a:endParaRPr lang="en-US" altLang="ja-JP"/>
          </a:p>
        </p:txBody>
      </p:sp>
      <p:sp>
        <p:nvSpPr>
          <p:cNvPr id="148" name=""/>
          <p:cNvSpPr/>
          <p:nvPr/>
        </p:nvSpPr>
        <p:spPr>
          <a:xfrm>
            <a:off x="3096900" y="22320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096"/>
              </a:lnSpc>
            </a:pPr>
            <a:r>
              <a:rPr lang="en-US" altLang="ja-JP" sz="700" spc="0">
                <a:latin typeface="ＭＳ Ｐゴシック"/>
                <a:ea typeface="ＭＳ Ｐゴシック"/>
              </a:rPr>
              <a:t>2</a:t>
            </a:r>
            <a:endParaRPr lang="en-US" altLang="ja-JP"/>
          </a:p>
        </p:txBody>
      </p:sp>
      <p:sp>
        <p:nvSpPr>
          <p:cNvPr id="149" name="rect 148"/>
          <p:cNvSpPr/>
          <p:nvPr/>
        </p:nvSpPr>
        <p:spPr>
          <a:xfrm>
            <a:off x="6422400" y="2230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rect 149"/>
          <p:cNvSpPr/>
          <p:nvPr/>
        </p:nvSpPr>
        <p:spPr>
          <a:xfrm>
            <a:off x="6422400" y="2356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rect 150"/>
          <p:cNvSpPr/>
          <p:nvPr/>
        </p:nvSpPr>
        <p:spPr>
          <a:xfrm>
            <a:off x="6422400" y="2482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rect 151"/>
          <p:cNvSpPr/>
          <p:nvPr/>
        </p:nvSpPr>
        <p:spPr>
          <a:xfrm>
            <a:off x="6422400" y="2608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rect 152"/>
          <p:cNvSpPr/>
          <p:nvPr/>
        </p:nvSpPr>
        <p:spPr>
          <a:xfrm>
            <a:off x="6422400" y="2734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rect 153"/>
          <p:cNvSpPr/>
          <p:nvPr/>
        </p:nvSpPr>
        <p:spPr>
          <a:xfrm>
            <a:off x="6422400" y="2860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rect 154"/>
          <p:cNvSpPr/>
          <p:nvPr/>
        </p:nvSpPr>
        <p:spPr>
          <a:xfrm>
            <a:off x="6422400" y="2986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rect 155"/>
          <p:cNvSpPr/>
          <p:nvPr/>
        </p:nvSpPr>
        <p:spPr>
          <a:xfrm>
            <a:off x="6422400" y="3112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rect 156"/>
          <p:cNvSpPr/>
          <p:nvPr/>
        </p:nvSpPr>
        <p:spPr>
          <a:xfrm>
            <a:off x="6422400" y="3238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rect 157"/>
          <p:cNvSpPr/>
          <p:nvPr/>
        </p:nvSpPr>
        <p:spPr>
          <a:xfrm>
            <a:off x="6422400" y="3364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rect 158"/>
          <p:cNvSpPr/>
          <p:nvPr/>
        </p:nvSpPr>
        <p:spPr>
          <a:xfrm>
            <a:off x="6422400" y="3490200"/>
            <a:ext cx="432000" cy="12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rect 159"/>
          <p:cNvSpPr/>
          <p:nvPr/>
        </p:nvSpPr>
        <p:spPr>
          <a:xfrm>
            <a:off x="6422400" y="3616200"/>
            <a:ext cx="432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rect 160"/>
          <p:cNvSpPr/>
          <p:nvPr/>
        </p:nvSpPr>
        <p:spPr>
          <a:xfrm>
            <a:off x="6854400" y="1834200"/>
            <a:ext cx="36000" cy="39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rect 161"/>
          <p:cNvSpPr/>
          <p:nvPr/>
        </p:nvSpPr>
        <p:spPr>
          <a:xfrm>
            <a:off x="6854400" y="2230200"/>
            <a:ext cx="36000" cy="144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rect 162"/>
          <p:cNvSpPr/>
          <p:nvPr/>
        </p:nvSpPr>
        <p:spPr>
          <a:xfrm rot="5399062">
            <a:off x="6622200" y="1635300"/>
            <a:ext cx="342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10378800" y="3743100"/>
            <a:ext cx="0" cy="2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rect 164"/>
          <p:cNvSpPr/>
          <p:nvPr/>
        </p:nvSpPr>
        <p:spPr>
          <a:xfrm>
            <a:off x="8188200" y="4315500"/>
            <a:ext cx="1800000" cy="262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8188200" y="5503500"/>
            <a:ext cx="180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line 166"/>
          <p:cNvSpPr/>
          <p:nvPr/>
        </p:nvSpPr>
        <p:spPr>
          <a:xfrm>
            <a:off x="8188200" y="5575500"/>
            <a:ext cx="180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line 167"/>
          <p:cNvSpPr/>
          <p:nvPr/>
        </p:nvSpPr>
        <p:spPr>
          <a:xfrm>
            <a:off x="8008200" y="4135500"/>
            <a:ext cx="21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line 168"/>
          <p:cNvSpPr/>
          <p:nvPr/>
        </p:nvSpPr>
        <p:spPr>
          <a:xfrm>
            <a:off x="8008200" y="4315500"/>
            <a:ext cx="21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line 169"/>
          <p:cNvSpPr/>
          <p:nvPr/>
        </p:nvSpPr>
        <p:spPr>
          <a:xfrm>
            <a:off x="8008200" y="4135500"/>
            <a:ext cx="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rect 170"/>
          <p:cNvSpPr/>
          <p:nvPr/>
        </p:nvSpPr>
        <p:spPr>
          <a:xfrm>
            <a:off x="8368200" y="4589100"/>
            <a:ext cx="432000" cy="50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rect 171"/>
          <p:cNvSpPr/>
          <p:nvPr/>
        </p:nvSpPr>
        <p:spPr>
          <a:xfrm>
            <a:off x="8404200" y="4625100"/>
            <a:ext cx="3600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line 172"/>
          <p:cNvSpPr/>
          <p:nvPr/>
        </p:nvSpPr>
        <p:spPr>
          <a:xfrm>
            <a:off x="10168200" y="4135500"/>
            <a:ext cx="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rect 173"/>
          <p:cNvSpPr/>
          <p:nvPr/>
        </p:nvSpPr>
        <p:spPr>
          <a:xfrm>
            <a:off x="9520200" y="4567500"/>
            <a:ext cx="396000" cy="9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9088200" y="3771900"/>
            <a:ext cx="0" cy="3636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rect 175"/>
          <p:cNvSpPr/>
          <p:nvPr/>
        </p:nvSpPr>
        <p:spPr>
          <a:xfrm>
            <a:off x="8008200" y="41355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7" name="rect 176"/>
          <p:cNvSpPr/>
          <p:nvPr/>
        </p:nvSpPr>
        <p:spPr>
          <a:xfrm>
            <a:off x="10096200" y="41355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8" name="line 177"/>
          <p:cNvSpPr/>
          <p:nvPr/>
        </p:nvSpPr>
        <p:spPr>
          <a:xfrm rot="21600000" flipV="1">
            <a:off x="8080200" y="4135500"/>
            <a:ext cx="100800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9" name="line 178"/>
          <p:cNvSpPr/>
          <p:nvPr/>
        </p:nvSpPr>
        <p:spPr>
          <a:xfrm>
            <a:off x="9088200" y="4135500"/>
            <a:ext cx="100800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0" name="line 179"/>
          <p:cNvSpPr/>
          <p:nvPr/>
        </p:nvSpPr>
        <p:spPr>
          <a:xfrm>
            <a:off x="10124100" y="1461600"/>
            <a:ext cx="0" cy="2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81" name="グループ化180"/>
          <p:cNvGrpSpPr/>
          <p:nvPr/>
        </p:nvGrpSpPr>
        <p:grpSpPr>
          <a:xfrm>
            <a:off x="8314200" y="5503500"/>
            <a:ext cx="1206000" cy="1386000"/>
            <a:chOff x="8314200" y="5503500"/>
            <a:chExt cx="1206000" cy="1386000"/>
          </a:xfrm>
        </p:grpSpPr>
        <p:sp>
          <p:nvSpPr>
            <p:cNvPr id="182" name="line 181"/>
            <p:cNvSpPr/>
            <p:nvPr/>
          </p:nvSpPr>
          <p:spPr>
            <a:xfrm>
              <a:off x="9520200" y="5503500"/>
              <a:ext cx="0" cy="12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フリーフォーム182"/>
            <p:cNvSpPr/>
            <p:nvPr/>
          </p:nvSpPr>
          <p:spPr>
            <a:xfrm>
              <a:off x="9399600" y="5629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フリーフォーム183"/>
            <p:cNvSpPr/>
            <p:nvPr/>
          </p:nvSpPr>
          <p:spPr>
            <a:xfrm>
              <a:off x="9279000" y="5755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フリーフォーム184"/>
            <p:cNvSpPr/>
            <p:nvPr/>
          </p:nvSpPr>
          <p:spPr>
            <a:xfrm>
              <a:off x="9158400" y="5881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フリーフォーム185"/>
            <p:cNvSpPr/>
            <p:nvPr/>
          </p:nvSpPr>
          <p:spPr>
            <a:xfrm>
              <a:off x="9037800" y="6007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フリーフォーム186"/>
            <p:cNvSpPr/>
            <p:nvPr/>
          </p:nvSpPr>
          <p:spPr>
            <a:xfrm>
              <a:off x="8917200" y="6133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フリーフォーム187"/>
            <p:cNvSpPr/>
            <p:nvPr/>
          </p:nvSpPr>
          <p:spPr>
            <a:xfrm>
              <a:off x="8796600" y="6259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フリーフォーム188"/>
            <p:cNvSpPr/>
            <p:nvPr/>
          </p:nvSpPr>
          <p:spPr>
            <a:xfrm>
              <a:off x="8676000" y="6385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フリーフォーム189"/>
            <p:cNvSpPr/>
            <p:nvPr/>
          </p:nvSpPr>
          <p:spPr>
            <a:xfrm>
              <a:off x="8555400" y="6511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フリーフォーム190"/>
            <p:cNvSpPr/>
            <p:nvPr/>
          </p:nvSpPr>
          <p:spPr>
            <a:xfrm>
              <a:off x="8434800" y="6637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フリーフォーム191"/>
            <p:cNvSpPr/>
            <p:nvPr/>
          </p:nvSpPr>
          <p:spPr>
            <a:xfrm>
              <a:off x="8314200" y="6763500"/>
              <a:ext cx="120600" cy="126000"/>
            </a:xfrm>
            <a:custGeom>
              <a:pathLst>
                <a:path w="134" h="140">
                  <a:moveTo>
                    <a:pt x="0" y="140"/>
                  </a:moveTo>
                  <a:lnTo>
                    <a:pt x="0" y="0"/>
                  </a:lnTo>
                  <a:lnTo>
                    <a:pt x="134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3" name="rect 192"/>
          <p:cNvSpPr/>
          <p:nvPr/>
        </p:nvSpPr>
        <p:spPr>
          <a:xfrm>
            <a:off x="8188200" y="6889500"/>
            <a:ext cx="126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rect 193"/>
          <p:cNvSpPr/>
          <p:nvPr/>
        </p:nvSpPr>
        <p:spPr>
          <a:xfrm>
            <a:off x="8188200" y="1042200"/>
            <a:ext cx="1800000" cy="262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line 194"/>
          <p:cNvSpPr/>
          <p:nvPr/>
        </p:nvSpPr>
        <p:spPr>
          <a:xfrm>
            <a:off x="8188200" y="2230200"/>
            <a:ext cx="9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line 195"/>
          <p:cNvSpPr/>
          <p:nvPr/>
        </p:nvSpPr>
        <p:spPr>
          <a:xfrm>
            <a:off x="8188200" y="2302200"/>
            <a:ext cx="881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line 196"/>
          <p:cNvSpPr/>
          <p:nvPr/>
        </p:nvSpPr>
        <p:spPr>
          <a:xfrm>
            <a:off x="8008200" y="862200"/>
            <a:ext cx="21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line 197"/>
          <p:cNvSpPr/>
          <p:nvPr/>
        </p:nvSpPr>
        <p:spPr>
          <a:xfrm>
            <a:off x="8008200" y="1042200"/>
            <a:ext cx="21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line 198"/>
          <p:cNvSpPr/>
          <p:nvPr/>
        </p:nvSpPr>
        <p:spPr>
          <a:xfrm>
            <a:off x="8008200" y="862200"/>
            <a:ext cx="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rect 199"/>
          <p:cNvSpPr/>
          <p:nvPr/>
        </p:nvSpPr>
        <p:spPr>
          <a:xfrm>
            <a:off x="8368200" y="1315800"/>
            <a:ext cx="432000" cy="50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rect 200"/>
          <p:cNvSpPr/>
          <p:nvPr/>
        </p:nvSpPr>
        <p:spPr>
          <a:xfrm>
            <a:off x="8404200" y="1351800"/>
            <a:ext cx="3600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10168200" y="862200"/>
            <a:ext cx="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フリーフォーム202"/>
          <p:cNvSpPr/>
          <p:nvPr/>
        </p:nvSpPr>
        <p:spPr>
          <a:xfrm>
            <a:off x="9520200" y="1294200"/>
            <a:ext cx="396000" cy="535500"/>
          </a:xfrm>
          <a:custGeom>
            <a:pathLst>
              <a:path w="440" h="595">
                <a:moveTo>
                  <a:pt x="0" y="595"/>
                </a:moveTo>
                <a:lnTo>
                  <a:pt x="0" y="0"/>
                </a:lnTo>
                <a:lnTo>
                  <a:pt x="440" y="0"/>
                </a:lnTo>
                <a:lnTo>
                  <a:pt x="440" y="595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line 203"/>
          <p:cNvSpPr/>
          <p:nvPr/>
        </p:nvSpPr>
        <p:spPr>
          <a:xfrm>
            <a:off x="9088200" y="498600"/>
            <a:ext cx="0" cy="363600"/>
          </a:xfrm>
          <a:prstGeom prst="line">
            <a:avLst/>
          </a:prstGeom>
          <a:noFill/>
          <a:ln w="72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rect 204"/>
          <p:cNvSpPr/>
          <p:nvPr/>
        </p:nvSpPr>
        <p:spPr>
          <a:xfrm>
            <a:off x="8008200" y="8622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rect 205"/>
          <p:cNvSpPr/>
          <p:nvPr/>
        </p:nvSpPr>
        <p:spPr>
          <a:xfrm>
            <a:off x="10096200" y="862200"/>
            <a:ext cx="72000" cy="1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 rot="21600000" flipV="1">
            <a:off x="8080200" y="862200"/>
            <a:ext cx="100800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9088200" y="862200"/>
            <a:ext cx="1008000" cy="1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rect 208"/>
          <p:cNvSpPr/>
          <p:nvPr/>
        </p:nvSpPr>
        <p:spPr>
          <a:xfrm>
            <a:off x="8188200" y="3616200"/>
            <a:ext cx="1260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8314200" y="3094200"/>
            <a:ext cx="0" cy="52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 rot="21600000" flipV="1">
            <a:off x="8314200" y="1829700"/>
            <a:ext cx="1206000" cy="126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9520200" y="1829700"/>
            <a:ext cx="46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"/>
          <p:cNvSpPr/>
          <p:nvPr/>
        </p:nvSpPr>
        <p:spPr>
          <a:xfrm>
            <a:off x="4698900" y="3699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１１０</a:t>
            </a:r>
            <a:endParaRPr lang="en-US" altLang="ja-JP"/>
          </a:p>
        </p:txBody>
      </p:sp>
      <p:sp>
        <p:nvSpPr>
          <p:cNvPr id="214" name=""/>
          <p:cNvSpPr/>
          <p:nvPr/>
        </p:nvSpPr>
        <p:spPr>
          <a:xfrm>
            <a:off x="387900" y="907200"/>
            <a:ext cx="77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５</a:t>
            </a:r>
            <a:endParaRPr lang="en-US" altLang="ja-JP"/>
          </a:p>
        </p:txBody>
      </p:sp>
      <p:sp>
        <p:nvSpPr>
          <p:cNvPr id="215" name=""/>
          <p:cNvSpPr/>
          <p:nvPr/>
        </p:nvSpPr>
        <p:spPr>
          <a:xfrm>
            <a:off x="524700" y="15597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３３</a:t>
            </a:r>
            <a:endParaRPr lang="en-US" altLang="ja-JP"/>
          </a:p>
        </p:txBody>
      </p:sp>
      <p:sp>
        <p:nvSpPr>
          <p:cNvPr id="216" name=""/>
          <p:cNvSpPr/>
          <p:nvPr/>
        </p:nvSpPr>
        <p:spPr>
          <a:xfrm>
            <a:off x="552600" y="2225700"/>
            <a:ext cx="77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２</a:t>
            </a:r>
            <a:endParaRPr lang="en-US" altLang="ja-JP"/>
          </a:p>
        </p:txBody>
      </p:sp>
      <p:sp>
        <p:nvSpPr>
          <p:cNvPr id="217" name=""/>
          <p:cNvSpPr/>
          <p:nvPr/>
        </p:nvSpPr>
        <p:spPr>
          <a:xfrm>
            <a:off x="531000" y="29700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３３</a:t>
            </a:r>
            <a:endParaRPr lang="en-US" altLang="ja-JP"/>
          </a:p>
        </p:txBody>
      </p:sp>
      <p:sp>
        <p:nvSpPr>
          <p:cNvPr id="218" name=""/>
          <p:cNvSpPr/>
          <p:nvPr/>
        </p:nvSpPr>
        <p:spPr>
          <a:xfrm>
            <a:off x="1491300" y="7002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６０</a:t>
            </a:r>
            <a:endParaRPr lang="en-US" altLang="ja-JP"/>
          </a:p>
        </p:txBody>
      </p:sp>
      <p:sp>
        <p:nvSpPr>
          <p:cNvPr id="219" name=""/>
          <p:cNvSpPr/>
          <p:nvPr/>
        </p:nvSpPr>
        <p:spPr>
          <a:xfrm>
            <a:off x="3267000" y="23832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１０</a:t>
            </a:r>
            <a:endParaRPr lang="en-US" altLang="ja-JP"/>
          </a:p>
        </p:txBody>
      </p:sp>
      <p:sp>
        <p:nvSpPr>
          <p:cNvPr id="220" name=""/>
          <p:cNvSpPr/>
          <p:nvPr/>
        </p:nvSpPr>
        <p:spPr>
          <a:xfrm>
            <a:off x="4763700" y="6642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９０</a:t>
            </a:r>
            <a:endParaRPr lang="en-US" altLang="ja-JP"/>
          </a:p>
        </p:txBody>
      </p:sp>
      <p:grpSp>
        <p:nvGrpSpPr>
          <p:cNvPr id="221" name="グループ化220"/>
          <p:cNvGrpSpPr/>
          <p:nvPr/>
        </p:nvGrpSpPr>
        <p:grpSpPr>
          <a:xfrm>
            <a:off x="3002400" y="413100"/>
            <a:ext cx="3960000" cy="72000"/>
            <a:chOff x="3002400" y="413100"/>
            <a:chExt cx="3960000" cy="72000"/>
          </a:xfrm>
        </p:grpSpPr>
        <p:sp>
          <p:nvSpPr>
            <p:cNvPr id="222" name="line 221"/>
            <p:cNvSpPr/>
            <p:nvPr/>
          </p:nvSpPr>
          <p:spPr>
            <a:xfrm>
              <a:off x="3002400" y="449100"/>
              <a:ext cx="1625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4982400" y="449100"/>
              <a:ext cx="198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フリーフォーム223"/>
            <p:cNvSpPr/>
            <p:nvPr/>
          </p:nvSpPr>
          <p:spPr>
            <a:xfrm>
              <a:off x="6899400" y="413100"/>
              <a:ext cx="63000" cy="72000"/>
            </a:xfrm>
            <a:custGeom>
              <a:pathLst>
                <a:path w="70" h="80">
                  <a:moveTo>
                    <a:pt x="70" y="40"/>
                  </a:moveTo>
                  <a:lnTo>
                    <a:pt x="0" y="8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70" y="4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フリーフォーム224"/>
            <p:cNvSpPr/>
            <p:nvPr/>
          </p:nvSpPr>
          <p:spPr>
            <a:xfrm>
              <a:off x="3002400" y="413100"/>
              <a:ext cx="62100" cy="72000"/>
            </a:xfrm>
            <a:custGeom>
              <a:pathLst>
                <a:path w="69" h="80">
                  <a:moveTo>
                    <a:pt x="0" y="40"/>
                  </a:moveTo>
                  <a:lnTo>
                    <a:pt x="69" y="0"/>
                  </a:lnTo>
                  <a:lnTo>
                    <a:pt x="69" y="40"/>
                  </a:lnTo>
                  <a:lnTo>
                    <a:pt x="69" y="80"/>
                  </a:lnTo>
                  <a:lnTo>
                    <a:pt x="0" y="4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26" name="グループ化225"/>
          <p:cNvGrpSpPr/>
          <p:nvPr/>
        </p:nvGrpSpPr>
        <p:grpSpPr>
          <a:xfrm>
            <a:off x="3181500" y="685800"/>
            <a:ext cx="3243600" cy="72000"/>
            <a:chOff x="3181500" y="685800"/>
            <a:chExt cx="3243600" cy="72000"/>
          </a:xfrm>
        </p:grpSpPr>
        <p:sp>
          <p:nvSpPr>
            <p:cNvPr id="227" name="line 226"/>
            <p:cNvSpPr/>
            <p:nvPr/>
          </p:nvSpPr>
          <p:spPr>
            <a:xfrm>
              <a:off x="3181500" y="721800"/>
              <a:ext cx="1532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5022000" y="721800"/>
              <a:ext cx="1403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フリーフォーム228"/>
            <p:cNvSpPr/>
            <p:nvPr/>
          </p:nvSpPr>
          <p:spPr>
            <a:xfrm>
              <a:off x="6362100" y="685800"/>
              <a:ext cx="63000" cy="72000"/>
            </a:xfrm>
            <a:custGeom>
              <a:pathLst>
                <a:path w="70" h="80">
                  <a:moveTo>
                    <a:pt x="70" y="40"/>
                  </a:moveTo>
                  <a:lnTo>
                    <a:pt x="0" y="8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70" y="4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フリーフォーム229"/>
            <p:cNvSpPr/>
            <p:nvPr/>
          </p:nvSpPr>
          <p:spPr>
            <a:xfrm>
              <a:off x="3181500" y="685800"/>
              <a:ext cx="62100" cy="72000"/>
            </a:xfrm>
            <a:custGeom>
              <a:pathLst>
                <a:path w="69" h="80">
                  <a:moveTo>
                    <a:pt x="0" y="40"/>
                  </a:moveTo>
                  <a:lnTo>
                    <a:pt x="69" y="0"/>
                  </a:lnTo>
                  <a:lnTo>
                    <a:pt x="69" y="40"/>
                  </a:lnTo>
                  <a:lnTo>
                    <a:pt x="69" y="80"/>
                  </a:lnTo>
                  <a:lnTo>
                    <a:pt x="0" y="4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31" name="line 230"/>
          <p:cNvSpPr/>
          <p:nvPr/>
        </p:nvSpPr>
        <p:spPr>
          <a:xfrm>
            <a:off x="235800" y="7284600"/>
            <a:ext cx="104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line 231"/>
          <p:cNvSpPr/>
          <p:nvPr/>
        </p:nvSpPr>
        <p:spPr>
          <a:xfrm>
            <a:off x="235800" y="444600"/>
            <a:ext cx="0" cy="68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"/>
          <p:cNvSpPr/>
          <p:nvPr/>
        </p:nvSpPr>
        <p:spPr>
          <a:xfrm>
            <a:off x="315000" y="45423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１９０</a:t>
            </a:r>
            <a:endParaRPr lang="en-US" altLang="ja-JP"/>
          </a:p>
        </p:txBody>
      </p:sp>
      <p:sp>
        <p:nvSpPr>
          <p:cNvPr id="234" name=""/>
          <p:cNvSpPr/>
          <p:nvPr/>
        </p:nvSpPr>
        <p:spPr>
          <a:xfrm>
            <a:off x="1606500" y="69822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２９０</a:t>
            </a:r>
            <a:endParaRPr lang="en-US" altLang="ja-JP"/>
          </a:p>
        </p:txBody>
      </p:sp>
      <p:sp>
        <p:nvSpPr>
          <p:cNvPr id="235" name=""/>
          <p:cNvSpPr/>
          <p:nvPr/>
        </p:nvSpPr>
        <p:spPr>
          <a:xfrm>
            <a:off x="1536300" y="3739500"/>
            <a:ext cx="1548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５０</a:t>
            </a:r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