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package/2006/relationships/metadata/thumbnail" Target="docProps/thumbnail.jpeg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476000" cy="7344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Relationship Id="rId3" Type="http://schemas.openxmlformats.org/officeDocument/2006/relationships/viewProps" Target="viewProp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?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/>
      <a:lvl3pPr marL="1143000" indent="-228600" algn="l" defTabSz="914400" rtl="0" eaLnBrk="1" latinLnBrk="0" hangingPunct="1"/>
      <a:lvl4pPr marL="1600200" indent="-228600" algn="l" defTabSz="914400" rtl="0" eaLnBrk="1" latinLnBrk="0" hangingPunct="1"/>
      <a:lvl5pPr marL="2057400" indent="-228600" algn="l" defTabSz="914400" rtl="0" eaLnBrk="1" latinLnBrk="0" hangingPunct="1"/>
      <a:lvl6pPr marL="2514600" indent="-228600" algn="l" defTabSz="914400" rtl="0" eaLnBrk="1" latinLnBrk="0" hangingPunct="1"/>
      <a:lvl7pPr marL="2971800" indent="-228600" algn="l" defTabSz="914400" rtl="0" eaLnBrk="1" latinLnBrk="0" hangingPunct="1"/>
      <a:lvl8pPr marL="3429000" indent="-228600" algn="l" defTabSz="914400" rtl="0" eaLnBrk="1" latinLnBrk="0" hangingPunct="1"/>
      <a:lvl9pPr marL="3886200" indent="-228600" algn="l" defTabSz="914400" rtl="0" eaLnBrk="1" latinLnBrk="0" hangingPunct="1"/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line 0"/>
          <p:cNvSpPr/>
          <p:nvPr/>
        </p:nvSpPr>
        <p:spPr>
          <a:xfrm>
            <a:off x="2832300" y="31149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" name="line 1"/>
          <p:cNvSpPr/>
          <p:nvPr/>
        </p:nvSpPr>
        <p:spPr>
          <a:xfrm>
            <a:off x="2868300" y="3089700"/>
            <a:ext cx="0" cy="61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" name="line 2"/>
          <p:cNvSpPr/>
          <p:nvPr/>
        </p:nvSpPr>
        <p:spPr>
          <a:xfrm>
            <a:off x="2803500" y="3150900"/>
            <a:ext cx="64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" name="line 3"/>
          <p:cNvSpPr/>
          <p:nvPr/>
        </p:nvSpPr>
        <p:spPr>
          <a:xfrm>
            <a:off x="2832300" y="31149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" name="line 4"/>
          <p:cNvSpPr/>
          <p:nvPr/>
        </p:nvSpPr>
        <p:spPr>
          <a:xfrm>
            <a:off x="3166200" y="30906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" name="line 5"/>
          <p:cNvSpPr/>
          <p:nvPr/>
        </p:nvSpPr>
        <p:spPr>
          <a:xfrm>
            <a:off x="3202200" y="3058200"/>
            <a:ext cx="0" cy="68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" name="line 6"/>
          <p:cNvSpPr/>
          <p:nvPr/>
        </p:nvSpPr>
        <p:spPr>
          <a:xfrm>
            <a:off x="3133800" y="3126600"/>
            <a:ext cx="6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" name="line 7"/>
          <p:cNvSpPr/>
          <p:nvPr/>
        </p:nvSpPr>
        <p:spPr>
          <a:xfrm>
            <a:off x="3166200" y="30906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" name="line 8"/>
          <p:cNvSpPr/>
          <p:nvPr/>
        </p:nvSpPr>
        <p:spPr>
          <a:xfrm>
            <a:off x="3584700" y="30906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" name="line 9"/>
          <p:cNvSpPr/>
          <p:nvPr/>
        </p:nvSpPr>
        <p:spPr>
          <a:xfrm>
            <a:off x="3620700" y="30906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" name="line 10"/>
          <p:cNvSpPr/>
          <p:nvPr/>
        </p:nvSpPr>
        <p:spPr>
          <a:xfrm>
            <a:off x="3584700" y="3126600"/>
            <a:ext cx="64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" name="line 11"/>
          <p:cNvSpPr/>
          <p:nvPr/>
        </p:nvSpPr>
        <p:spPr>
          <a:xfrm>
            <a:off x="3584700" y="3058200"/>
            <a:ext cx="0" cy="68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" name="line 12"/>
          <p:cNvSpPr/>
          <p:nvPr/>
        </p:nvSpPr>
        <p:spPr>
          <a:xfrm>
            <a:off x="2979900" y="31149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" name="line 13"/>
          <p:cNvSpPr/>
          <p:nvPr/>
        </p:nvSpPr>
        <p:spPr>
          <a:xfrm>
            <a:off x="3015900" y="31149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" name="line 14"/>
          <p:cNvSpPr/>
          <p:nvPr/>
        </p:nvSpPr>
        <p:spPr>
          <a:xfrm>
            <a:off x="2979900" y="3150900"/>
            <a:ext cx="57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" name="line 15"/>
          <p:cNvSpPr/>
          <p:nvPr/>
        </p:nvSpPr>
        <p:spPr>
          <a:xfrm>
            <a:off x="2979900" y="3089700"/>
            <a:ext cx="0" cy="61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" name="line 16"/>
          <p:cNvSpPr/>
          <p:nvPr/>
        </p:nvSpPr>
        <p:spPr>
          <a:xfrm>
            <a:off x="2527200" y="4429800"/>
            <a:ext cx="7109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" name="line 17"/>
          <p:cNvSpPr/>
          <p:nvPr/>
        </p:nvSpPr>
        <p:spPr>
          <a:xfrm>
            <a:off x="2510100" y="2791800"/>
            <a:ext cx="7015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" name="line 18"/>
          <p:cNvSpPr/>
          <p:nvPr/>
        </p:nvSpPr>
        <p:spPr>
          <a:xfrm>
            <a:off x="9400500" y="3982500"/>
            <a:ext cx="225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" name="line 19"/>
          <p:cNvSpPr/>
          <p:nvPr/>
        </p:nvSpPr>
        <p:spPr>
          <a:xfrm>
            <a:off x="3680100" y="3982500"/>
            <a:ext cx="5141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" name="line 20"/>
          <p:cNvSpPr/>
          <p:nvPr/>
        </p:nvSpPr>
        <p:spPr>
          <a:xfrm>
            <a:off x="2517300" y="3982500"/>
            <a:ext cx="584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" name="line 21"/>
          <p:cNvSpPr/>
          <p:nvPr/>
        </p:nvSpPr>
        <p:spPr>
          <a:xfrm>
            <a:off x="2517300" y="2903400"/>
            <a:ext cx="0" cy="1079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" name="line 22"/>
          <p:cNvSpPr/>
          <p:nvPr/>
        </p:nvSpPr>
        <p:spPr>
          <a:xfrm>
            <a:off x="2592000" y="3256200"/>
            <a:ext cx="0" cy="726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" name="line 23"/>
          <p:cNvSpPr/>
          <p:nvPr/>
        </p:nvSpPr>
        <p:spPr>
          <a:xfrm rot="21600000" flipV="1">
            <a:off x="2513700" y="2760300"/>
            <a:ext cx="108900" cy="773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" name="line 24"/>
          <p:cNvSpPr/>
          <p:nvPr/>
        </p:nvSpPr>
        <p:spPr>
          <a:xfrm rot="21600000" flipV="1">
            <a:off x="2582100" y="2750400"/>
            <a:ext cx="128700" cy="761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" name="line 25"/>
          <p:cNvSpPr/>
          <p:nvPr/>
        </p:nvSpPr>
        <p:spPr>
          <a:xfrm rot="21600000" flipV="1">
            <a:off x="2481300" y="2772000"/>
            <a:ext cx="189000" cy="30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" name="line 26"/>
          <p:cNvSpPr/>
          <p:nvPr/>
        </p:nvSpPr>
        <p:spPr>
          <a:xfrm>
            <a:off x="2991600" y="3878100"/>
            <a:ext cx="189000" cy="179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" name="line 27"/>
          <p:cNvSpPr/>
          <p:nvPr/>
        </p:nvSpPr>
        <p:spPr>
          <a:xfrm rot="21600000" flipV="1">
            <a:off x="3574800" y="3903300"/>
            <a:ext cx="189000" cy="179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" name="line 28"/>
          <p:cNvSpPr/>
          <p:nvPr/>
        </p:nvSpPr>
        <p:spPr>
          <a:xfrm>
            <a:off x="3004200" y="4027500"/>
            <a:ext cx="909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" name="rect 29"/>
          <p:cNvSpPr/>
          <p:nvPr/>
        </p:nvSpPr>
        <p:spPr>
          <a:xfrm>
            <a:off x="3166200" y="3090600"/>
            <a:ext cx="454500" cy="918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" name="line 30"/>
          <p:cNvSpPr/>
          <p:nvPr/>
        </p:nvSpPr>
        <p:spPr>
          <a:xfrm>
            <a:off x="3393900" y="3090600"/>
            <a:ext cx="0" cy="91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" name="rect 31"/>
          <p:cNvSpPr/>
          <p:nvPr/>
        </p:nvSpPr>
        <p:spPr>
          <a:xfrm>
            <a:off x="3195000" y="3138300"/>
            <a:ext cx="177300" cy="797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" name="rect 32"/>
          <p:cNvSpPr/>
          <p:nvPr/>
        </p:nvSpPr>
        <p:spPr>
          <a:xfrm>
            <a:off x="3414600" y="3138300"/>
            <a:ext cx="177300" cy="797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" name="rect 33"/>
          <p:cNvSpPr/>
          <p:nvPr/>
        </p:nvSpPr>
        <p:spPr>
          <a:xfrm>
            <a:off x="2832300" y="3114900"/>
            <a:ext cx="183600" cy="360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" name="ellipse 34"/>
          <p:cNvSpPr/>
          <p:nvPr/>
        </p:nvSpPr>
        <p:spPr>
          <a:xfrm>
            <a:off x="3054600" y="3038400"/>
            <a:ext cx="58500" cy="585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" name="rect 35"/>
          <p:cNvSpPr/>
          <p:nvPr/>
        </p:nvSpPr>
        <p:spPr>
          <a:xfrm>
            <a:off x="3706200" y="3382200"/>
            <a:ext cx="168300" cy="91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" name="rect 36"/>
          <p:cNvSpPr/>
          <p:nvPr/>
        </p:nvSpPr>
        <p:spPr>
          <a:xfrm>
            <a:off x="3727800" y="3382200"/>
            <a:ext cx="124200" cy="72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" name="line 37"/>
          <p:cNvSpPr/>
          <p:nvPr/>
        </p:nvSpPr>
        <p:spPr>
          <a:xfrm>
            <a:off x="2568600" y="3982500"/>
            <a:ext cx="0" cy="252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" name="line 38"/>
          <p:cNvSpPr/>
          <p:nvPr/>
        </p:nvSpPr>
        <p:spPr>
          <a:xfrm>
            <a:off x="2568600" y="4235400"/>
            <a:ext cx="316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0" name="line 39"/>
          <p:cNvSpPr/>
          <p:nvPr/>
        </p:nvSpPr>
        <p:spPr>
          <a:xfrm rot="21600000" flipV="1">
            <a:off x="2693700" y="3982500"/>
            <a:ext cx="98100" cy="252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1" name="line 40"/>
          <p:cNvSpPr/>
          <p:nvPr/>
        </p:nvSpPr>
        <p:spPr>
          <a:xfrm>
            <a:off x="2718900" y="4168800"/>
            <a:ext cx="16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2" name="line 41"/>
          <p:cNvSpPr/>
          <p:nvPr/>
        </p:nvSpPr>
        <p:spPr>
          <a:xfrm>
            <a:off x="2813400" y="4167900"/>
            <a:ext cx="0" cy="66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3" name="line 42"/>
          <p:cNvSpPr/>
          <p:nvPr/>
        </p:nvSpPr>
        <p:spPr>
          <a:xfrm>
            <a:off x="2568600" y="4371300"/>
            <a:ext cx="316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4" name="line 43"/>
          <p:cNvSpPr/>
          <p:nvPr/>
        </p:nvSpPr>
        <p:spPr>
          <a:xfrm>
            <a:off x="2885400" y="4168800"/>
            <a:ext cx="0" cy="66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5" name="フリーフォーム44"/>
          <p:cNvSpPr/>
          <p:nvPr/>
        </p:nvSpPr>
        <p:spPr>
          <a:xfrm>
            <a:off x="2885400" y="4235400"/>
            <a:ext cx="25200" cy="135900"/>
          </a:xfrm>
          <a:custGeom>
            <a:pathLst>
              <a:path w="28" h="151">
                <a:moveTo>
                  <a:pt x="0" y="0"/>
                </a:moveTo>
                <a:cubicBezTo>
                  <a:pt x="8" y="18"/>
                  <a:pt x="15" y="35"/>
                  <a:pt x="22" y="53"/>
                </a:cubicBezTo>
                <a:cubicBezTo>
                  <a:pt x="25" y="61"/>
                  <a:pt x="28" y="69"/>
                  <a:pt x="28" y="77"/>
                </a:cubicBezTo>
                <a:cubicBezTo>
                  <a:pt x="28" y="91"/>
                  <a:pt x="25" y="104"/>
                  <a:pt x="20" y="117"/>
                </a:cubicBezTo>
                <a:cubicBezTo>
                  <a:pt x="15" y="129"/>
                  <a:pt x="8" y="140"/>
                  <a:pt x="0" y="151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6" name="フリーフォーム45"/>
          <p:cNvSpPr/>
          <p:nvPr/>
        </p:nvSpPr>
        <p:spPr>
          <a:xfrm>
            <a:off x="2568600" y="4235400"/>
            <a:ext cx="25200" cy="135900"/>
          </a:xfrm>
          <a:custGeom>
            <a:pathLst>
              <a:path w="28" h="151">
                <a:moveTo>
                  <a:pt x="0" y="0"/>
                </a:moveTo>
                <a:cubicBezTo>
                  <a:pt x="8" y="18"/>
                  <a:pt x="15" y="35"/>
                  <a:pt x="22" y="53"/>
                </a:cubicBezTo>
                <a:cubicBezTo>
                  <a:pt x="25" y="61"/>
                  <a:pt x="28" y="69"/>
                  <a:pt x="28" y="77"/>
                </a:cubicBezTo>
                <a:cubicBezTo>
                  <a:pt x="28" y="91"/>
                  <a:pt x="25" y="104"/>
                  <a:pt x="20" y="117"/>
                </a:cubicBezTo>
                <a:cubicBezTo>
                  <a:pt x="15" y="129"/>
                  <a:pt x="8" y="140"/>
                  <a:pt x="0" y="151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7" name="line 46"/>
          <p:cNvSpPr/>
          <p:nvPr/>
        </p:nvSpPr>
        <p:spPr>
          <a:xfrm>
            <a:off x="3638700" y="4125600"/>
            <a:ext cx="0" cy="304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8" name="rect 47"/>
          <p:cNvSpPr/>
          <p:nvPr/>
        </p:nvSpPr>
        <p:spPr>
          <a:xfrm>
            <a:off x="2830500" y="2861100"/>
            <a:ext cx="6491700" cy="17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9" name="line 48"/>
          <p:cNvSpPr/>
          <p:nvPr/>
        </p:nvSpPr>
        <p:spPr>
          <a:xfrm>
            <a:off x="5106600" y="2815200"/>
            <a:ext cx="1383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0" name="line 49"/>
          <p:cNvSpPr/>
          <p:nvPr/>
        </p:nvSpPr>
        <p:spPr>
          <a:xfrm>
            <a:off x="5006700" y="2673900"/>
            <a:ext cx="1485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1" name="line 50"/>
          <p:cNvSpPr/>
          <p:nvPr/>
        </p:nvSpPr>
        <p:spPr>
          <a:xfrm rot="21600000" flipV="1">
            <a:off x="5088600" y="2607300"/>
            <a:ext cx="17190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2" name="line 51"/>
          <p:cNvSpPr/>
          <p:nvPr/>
        </p:nvSpPr>
        <p:spPr>
          <a:xfrm rot="21600000" flipV="1">
            <a:off x="6473700" y="2740500"/>
            <a:ext cx="88200" cy="91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" name="line 52"/>
          <p:cNvSpPr/>
          <p:nvPr/>
        </p:nvSpPr>
        <p:spPr>
          <a:xfrm>
            <a:off x="5042700" y="2748600"/>
            <a:ext cx="88200" cy="91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" name="line 53"/>
          <p:cNvSpPr/>
          <p:nvPr/>
        </p:nvSpPr>
        <p:spPr>
          <a:xfrm>
            <a:off x="6345900" y="2603700"/>
            <a:ext cx="171900" cy="188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" name="rect 54"/>
          <p:cNvSpPr/>
          <p:nvPr/>
        </p:nvSpPr>
        <p:spPr>
          <a:xfrm>
            <a:off x="8626500" y="3125700"/>
            <a:ext cx="199800" cy="244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" name="rect 55"/>
          <p:cNvSpPr/>
          <p:nvPr/>
        </p:nvSpPr>
        <p:spPr>
          <a:xfrm>
            <a:off x="8651700" y="3141900"/>
            <a:ext cx="152100" cy="196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" name="rect 56"/>
          <p:cNvSpPr/>
          <p:nvPr/>
        </p:nvSpPr>
        <p:spPr>
          <a:xfrm>
            <a:off x="3662100" y="2768400"/>
            <a:ext cx="234000" cy="23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" name="rect 57"/>
          <p:cNvSpPr/>
          <p:nvPr/>
        </p:nvSpPr>
        <p:spPr>
          <a:xfrm>
            <a:off x="3639600" y="2743200"/>
            <a:ext cx="276300" cy="25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" name="rect 58"/>
          <p:cNvSpPr/>
          <p:nvPr/>
        </p:nvSpPr>
        <p:spPr>
          <a:xfrm>
            <a:off x="2875500" y="2723400"/>
            <a:ext cx="188100" cy="68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" name="line 59"/>
          <p:cNvSpPr/>
          <p:nvPr/>
        </p:nvSpPr>
        <p:spPr>
          <a:xfrm>
            <a:off x="2927700" y="2723400"/>
            <a:ext cx="88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" name="line 60"/>
          <p:cNvSpPr/>
          <p:nvPr/>
        </p:nvSpPr>
        <p:spPr>
          <a:xfrm>
            <a:off x="2953800" y="25848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" name="line 61"/>
          <p:cNvSpPr/>
          <p:nvPr/>
        </p:nvSpPr>
        <p:spPr>
          <a:xfrm rot="21600000" flipV="1">
            <a:off x="2927700" y="2584800"/>
            <a:ext cx="26100" cy="138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" name="line 62"/>
          <p:cNvSpPr/>
          <p:nvPr/>
        </p:nvSpPr>
        <p:spPr>
          <a:xfrm>
            <a:off x="2989800" y="2584800"/>
            <a:ext cx="26100" cy="138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" name="rect 63"/>
          <p:cNvSpPr/>
          <p:nvPr/>
        </p:nvSpPr>
        <p:spPr>
          <a:xfrm>
            <a:off x="8235900" y="2768400"/>
            <a:ext cx="234000" cy="23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" name="rect 64"/>
          <p:cNvSpPr/>
          <p:nvPr/>
        </p:nvSpPr>
        <p:spPr>
          <a:xfrm>
            <a:off x="8213400" y="2743200"/>
            <a:ext cx="276300" cy="25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" name="rect 65"/>
          <p:cNvSpPr/>
          <p:nvPr/>
        </p:nvSpPr>
        <p:spPr>
          <a:xfrm>
            <a:off x="9089100" y="2723400"/>
            <a:ext cx="188100" cy="68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" name="line 66"/>
          <p:cNvSpPr/>
          <p:nvPr/>
        </p:nvSpPr>
        <p:spPr>
          <a:xfrm>
            <a:off x="9141300" y="2723400"/>
            <a:ext cx="88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" name="line 67"/>
          <p:cNvSpPr/>
          <p:nvPr/>
        </p:nvSpPr>
        <p:spPr>
          <a:xfrm>
            <a:off x="9167400" y="25848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" name="line 68"/>
          <p:cNvSpPr/>
          <p:nvPr/>
        </p:nvSpPr>
        <p:spPr>
          <a:xfrm rot="21600000" flipV="1">
            <a:off x="9141300" y="2584800"/>
            <a:ext cx="26100" cy="138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" name="line 69"/>
          <p:cNvSpPr/>
          <p:nvPr/>
        </p:nvSpPr>
        <p:spPr>
          <a:xfrm>
            <a:off x="9203400" y="2584800"/>
            <a:ext cx="26100" cy="138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" name="line 70"/>
          <p:cNvSpPr/>
          <p:nvPr/>
        </p:nvSpPr>
        <p:spPr>
          <a:xfrm>
            <a:off x="8885700" y="30897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" name="line 71"/>
          <p:cNvSpPr/>
          <p:nvPr/>
        </p:nvSpPr>
        <p:spPr>
          <a:xfrm>
            <a:off x="8921700" y="3056400"/>
            <a:ext cx="0" cy="69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" name="line 72"/>
          <p:cNvSpPr/>
          <p:nvPr/>
        </p:nvSpPr>
        <p:spPr>
          <a:xfrm>
            <a:off x="8856000" y="3125700"/>
            <a:ext cx="65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" name="line 73"/>
          <p:cNvSpPr/>
          <p:nvPr/>
        </p:nvSpPr>
        <p:spPr>
          <a:xfrm>
            <a:off x="8885700" y="30897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" name="line 74"/>
          <p:cNvSpPr/>
          <p:nvPr/>
        </p:nvSpPr>
        <p:spPr>
          <a:xfrm>
            <a:off x="9304200" y="30897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" name="line 75"/>
          <p:cNvSpPr/>
          <p:nvPr/>
        </p:nvSpPr>
        <p:spPr>
          <a:xfrm>
            <a:off x="9340200" y="30897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" name="line 76"/>
          <p:cNvSpPr/>
          <p:nvPr/>
        </p:nvSpPr>
        <p:spPr>
          <a:xfrm>
            <a:off x="9304200" y="3125700"/>
            <a:ext cx="60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" name="line 77"/>
          <p:cNvSpPr/>
          <p:nvPr/>
        </p:nvSpPr>
        <p:spPr>
          <a:xfrm>
            <a:off x="9304200" y="3056400"/>
            <a:ext cx="0" cy="69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" name="rect 78"/>
          <p:cNvSpPr/>
          <p:nvPr/>
        </p:nvSpPr>
        <p:spPr>
          <a:xfrm>
            <a:off x="8885700" y="3089700"/>
            <a:ext cx="454500" cy="918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" name="line 79"/>
          <p:cNvSpPr/>
          <p:nvPr/>
        </p:nvSpPr>
        <p:spPr>
          <a:xfrm>
            <a:off x="9113400" y="3089700"/>
            <a:ext cx="0" cy="91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" name="rect 80"/>
          <p:cNvSpPr/>
          <p:nvPr/>
        </p:nvSpPr>
        <p:spPr>
          <a:xfrm>
            <a:off x="8914500" y="3137400"/>
            <a:ext cx="177300" cy="797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2" name="rect 81"/>
          <p:cNvSpPr/>
          <p:nvPr/>
        </p:nvSpPr>
        <p:spPr>
          <a:xfrm>
            <a:off x="9134100" y="3137400"/>
            <a:ext cx="177300" cy="797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3" name="line 82"/>
          <p:cNvSpPr/>
          <p:nvPr/>
        </p:nvSpPr>
        <p:spPr>
          <a:xfrm>
            <a:off x="8712000" y="3878100"/>
            <a:ext cx="189000" cy="179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" name="line 83"/>
          <p:cNvSpPr/>
          <p:nvPr/>
        </p:nvSpPr>
        <p:spPr>
          <a:xfrm rot="21600000" flipV="1">
            <a:off x="9295200" y="3903300"/>
            <a:ext cx="189000" cy="179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" name="line 84"/>
          <p:cNvSpPr/>
          <p:nvPr/>
        </p:nvSpPr>
        <p:spPr>
          <a:xfrm>
            <a:off x="8724600" y="4027500"/>
            <a:ext cx="70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" name="line 85"/>
          <p:cNvSpPr/>
          <p:nvPr/>
        </p:nvSpPr>
        <p:spPr>
          <a:xfrm>
            <a:off x="8506800" y="4125600"/>
            <a:ext cx="0" cy="304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" name="line 86"/>
          <p:cNvSpPr/>
          <p:nvPr/>
        </p:nvSpPr>
        <p:spPr>
          <a:xfrm>
            <a:off x="9626400" y="2902500"/>
            <a:ext cx="0" cy="1079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" name="line 87"/>
          <p:cNvSpPr/>
          <p:nvPr/>
        </p:nvSpPr>
        <p:spPr>
          <a:xfrm>
            <a:off x="9551700" y="3255300"/>
            <a:ext cx="0" cy="727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" name="line 88"/>
          <p:cNvSpPr/>
          <p:nvPr/>
        </p:nvSpPr>
        <p:spPr>
          <a:xfrm>
            <a:off x="9521100" y="2759400"/>
            <a:ext cx="108900" cy="773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" name="line 89"/>
          <p:cNvSpPr/>
          <p:nvPr/>
        </p:nvSpPr>
        <p:spPr>
          <a:xfrm>
            <a:off x="9432900" y="2749500"/>
            <a:ext cx="128700" cy="761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1" name="line 90"/>
          <p:cNvSpPr/>
          <p:nvPr/>
        </p:nvSpPr>
        <p:spPr>
          <a:xfrm>
            <a:off x="9473400" y="2771100"/>
            <a:ext cx="189000" cy="30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2" name="フリーフォーム91"/>
          <p:cNvSpPr/>
          <p:nvPr/>
        </p:nvSpPr>
        <p:spPr>
          <a:xfrm>
            <a:off x="2517300" y="3982500"/>
            <a:ext cx="51300" cy="252900"/>
          </a:xfrm>
          <a:custGeom>
            <a:pathLst>
              <a:path w="57" h="281">
                <a:moveTo>
                  <a:pt x="0" y="0"/>
                </a:moveTo>
                <a:lnTo>
                  <a:pt x="57" y="0"/>
                </a:lnTo>
                <a:lnTo>
                  <a:pt x="57" y="281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3" name="line 92"/>
          <p:cNvSpPr/>
          <p:nvPr/>
        </p:nvSpPr>
        <p:spPr>
          <a:xfrm>
            <a:off x="9575100" y="3982500"/>
            <a:ext cx="0" cy="25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4" name="line 93"/>
          <p:cNvSpPr/>
          <p:nvPr/>
        </p:nvSpPr>
        <p:spPr>
          <a:xfrm>
            <a:off x="9258300" y="4234500"/>
            <a:ext cx="316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5" name="line 94"/>
          <p:cNvSpPr/>
          <p:nvPr/>
        </p:nvSpPr>
        <p:spPr>
          <a:xfrm>
            <a:off x="9365400" y="4015800"/>
            <a:ext cx="84600" cy="218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6" name="line 95"/>
          <p:cNvSpPr/>
          <p:nvPr/>
        </p:nvSpPr>
        <p:spPr>
          <a:xfrm>
            <a:off x="9258300" y="4167900"/>
            <a:ext cx="166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7" name="line 96"/>
          <p:cNvSpPr/>
          <p:nvPr/>
        </p:nvSpPr>
        <p:spPr>
          <a:xfrm>
            <a:off x="9330300" y="4167900"/>
            <a:ext cx="0" cy="66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8" name="line 97"/>
          <p:cNvSpPr/>
          <p:nvPr/>
        </p:nvSpPr>
        <p:spPr>
          <a:xfrm>
            <a:off x="9258300" y="4370400"/>
            <a:ext cx="316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9" name="line 98"/>
          <p:cNvSpPr/>
          <p:nvPr/>
        </p:nvSpPr>
        <p:spPr>
          <a:xfrm>
            <a:off x="9258300" y="4167900"/>
            <a:ext cx="0" cy="66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0" name="フリーフォーム99"/>
          <p:cNvSpPr/>
          <p:nvPr/>
        </p:nvSpPr>
        <p:spPr>
          <a:xfrm>
            <a:off x="9233100" y="4234500"/>
            <a:ext cx="25200" cy="135900"/>
          </a:xfrm>
          <a:custGeom>
            <a:pathLst>
              <a:path w="28" h="151">
                <a:moveTo>
                  <a:pt x="28" y="0"/>
                </a:moveTo>
                <a:cubicBezTo>
                  <a:pt x="20" y="18"/>
                  <a:pt x="13" y="35"/>
                  <a:pt x="6" y="53"/>
                </a:cubicBezTo>
                <a:cubicBezTo>
                  <a:pt x="3" y="61"/>
                  <a:pt x="0" y="69"/>
                  <a:pt x="0" y="77"/>
                </a:cubicBezTo>
                <a:cubicBezTo>
                  <a:pt x="0" y="91"/>
                  <a:pt x="3" y="104"/>
                  <a:pt x="8" y="117"/>
                </a:cubicBezTo>
                <a:cubicBezTo>
                  <a:pt x="13" y="129"/>
                  <a:pt x="20" y="140"/>
                  <a:pt x="28" y="151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1" name="フリーフォーム100"/>
          <p:cNvSpPr/>
          <p:nvPr/>
        </p:nvSpPr>
        <p:spPr>
          <a:xfrm>
            <a:off x="9549900" y="4234500"/>
            <a:ext cx="25200" cy="135900"/>
          </a:xfrm>
          <a:custGeom>
            <a:pathLst>
              <a:path w="28" h="151">
                <a:moveTo>
                  <a:pt x="28" y="0"/>
                </a:moveTo>
                <a:cubicBezTo>
                  <a:pt x="20" y="18"/>
                  <a:pt x="13" y="35"/>
                  <a:pt x="6" y="53"/>
                </a:cubicBezTo>
                <a:cubicBezTo>
                  <a:pt x="3" y="61"/>
                  <a:pt x="0" y="69"/>
                  <a:pt x="0" y="77"/>
                </a:cubicBezTo>
                <a:cubicBezTo>
                  <a:pt x="0" y="91"/>
                  <a:pt x="3" y="104"/>
                  <a:pt x="8" y="117"/>
                </a:cubicBezTo>
                <a:cubicBezTo>
                  <a:pt x="13" y="129"/>
                  <a:pt x="20" y="140"/>
                  <a:pt x="28" y="151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2" name="ellipse 101"/>
          <p:cNvSpPr/>
          <p:nvPr/>
        </p:nvSpPr>
        <p:spPr>
          <a:xfrm>
            <a:off x="9381600" y="3042900"/>
            <a:ext cx="44100" cy="441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3" name="ellipse 102"/>
          <p:cNvSpPr/>
          <p:nvPr/>
        </p:nvSpPr>
        <p:spPr>
          <a:xfrm>
            <a:off x="9382500" y="3134700"/>
            <a:ext cx="47700" cy="477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4" name="ellipse 103"/>
          <p:cNvSpPr/>
          <p:nvPr/>
        </p:nvSpPr>
        <p:spPr>
          <a:xfrm>
            <a:off x="7849800" y="4051800"/>
            <a:ext cx="378900" cy="378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5" name="ellipse 104"/>
          <p:cNvSpPr/>
          <p:nvPr/>
        </p:nvSpPr>
        <p:spPr>
          <a:xfrm>
            <a:off x="8785800" y="4051800"/>
            <a:ext cx="378900" cy="378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6" name="line 105"/>
          <p:cNvSpPr/>
          <p:nvPr/>
        </p:nvSpPr>
        <p:spPr>
          <a:xfrm>
            <a:off x="8506800" y="4240800"/>
            <a:ext cx="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7" name="line 106"/>
          <p:cNvSpPr/>
          <p:nvPr/>
        </p:nvSpPr>
        <p:spPr>
          <a:xfrm>
            <a:off x="3638700" y="4125600"/>
            <a:ext cx="0" cy="304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8" name="ellipse 107"/>
          <p:cNvSpPr/>
          <p:nvPr/>
        </p:nvSpPr>
        <p:spPr>
          <a:xfrm>
            <a:off x="2981700" y="4051800"/>
            <a:ext cx="378900" cy="378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9" name="ellipse 108"/>
          <p:cNvSpPr/>
          <p:nvPr/>
        </p:nvSpPr>
        <p:spPr>
          <a:xfrm>
            <a:off x="3917700" y="4051800"/>
            <a:ext cx="378900" cy="3789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0" name="line 109"/>
          <p:cNvSpPr/>
          <p:nvPr/>
        </p:nvSpPr>
        <p:spPr>
          <a:xfrm>
            <a:off x="3638700" y="4240800"/>
            <a:ext cx="0" cy="189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111" name="グループ化110"/>
          <p:cNvGrpSpPr/>
          <p:nvPr/>
        </p:nvGrpSpPr>
        <p:grpSpPr>
          <a:xfrm>
            <a:off x="6117300" y="3091500"/>
            <a:ext cx="578700" cy="525600"/>
            <a:chOff x="6117300" y="3091500"/>
            <a:chExt cx="578700" cy="525600"/>
          </a:xfrm>
        </p:grpSpPr>
        <p:sp>
          <p:nvSpPr>
            <p:cNvPr id="112" name="rect 111"/>
            <p:cNvSpPr/>
            <p:nvPr/>
          </p:nvSpPr>
          <p:spPr>
            <a:xfrm>
              <a:off x="6163200" y="3132900"/>
              <a:ext cx="4968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3" name="line 112"/>
            <p:cNvSpPr/>
            <p:nvPr/>
          </p:nvSpPr>
          <p:spPr>
            <a:xfrm>
              <a:off x="6163200" y="31329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4" name="line 113"/>
            <p:cNvSpPr/>
            <p:nvPr/>
          </p:nvSpPr>
          <p:spPr>
            <a:xfrm>
              <a:off x="6199200" y="30915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5" name="line 114"/>
            <p:cNvSpPr/>
            <p:nvPr/>
          </p:nvSpPr>
          <p:spPr>
            <a:xfrm>
              <a:off x="6117300" y="31689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6" name="line 115"/>
            <p:cNvSpPr/>
            <p:nvPr/>
          </p:nvSpPr>
          <p:spPr>
            <a:xfrm>
              <a:off x="6163200" y="31329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7" name="line 116"/>
            <p:cNvSpPr/>
            <p:nvPr/>
          </p:nvSpPr>
          <p:spPr>
            <a:xfrm>
              <a:off x="6624000" y="31329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8" name="line 117"/>
            <p:cNvSpPr/>
            <p:nvPr/>
          </p:nvSpPr>
          <p:spPr>
            <a:xfrm>
              <a:off x="6660000" y="31329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9" name="line 118"/>
            <p:cNvSpPr/>
            <p:nvPr/>
          </p:nvSpPr>
          <p:spPr>
            <a:xfrm>
              <a:off x="6624000" y="31689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0" name="line 119"/>
            <p:cNvSpPr/>
            <p:nvPr/>
          </p:nvSpPr>
          <p:spPr>
            <a:xfrm>
              <a:off x="6624000" y="30915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1" name="line 120"/>
            <p:cNvSpPr/>
            <p:nvPr/>
          </p:nvSpPr>
          <p:spPr>
            <a:xfrm>
              <a:off x="6117300" y="35325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2" name="line 121"/>
            <p:cNvSpPr/>
            <p:nvPr/>
          </p:nvSpPr>
          <p:spPr>
            <a:xfrm>
              <a:off x="6199200" y="35325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3" name="line 122"/>
            <p:cNvSpPr/>
            <p:nvPr/>
          </p:nvSpPr>
          <p:spPr>
            <a:xfrm>
              <a:off x="6163200" y="35685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4" name="line 123"/>
            <p:cNvSpPr/>
            <p:nvPr/>
          </p:nvSpPr>
          <p:spPr>
            <a:xfrm>
              <a:off x="6163200" y="35325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5" name="line 124"/>
            <p:cNvSpPr/>
            <p:nvPr/>
          </p:nvSpPr>
          <p:spPr>
            <a:xfrm>
              <a:off x="6624000" y="3532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6" name="line 125"/>
            <p:cNvSpPr/>
            <p:nvPr/>
          </p:nvSpPr>
          <p:spPr>
            <a:xfrm>
              <a:off x="6660000" y="35325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7" name="line 126"/>
            <p:cNvSpPr/>
            <p:nvPr/>
          </p:nvSpPr>
          <p:spPr>
            <a:xfrm>
              <a:off x="6624000" y="35685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8" name="line 127"/>
            <p:cNvSpPr/>
            <p:nvPr/>
          </p:nvSpPr>
          <p:spPr>
            <a:xfrm>
              <a:off x="6624000" y="35325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29" name="グループ化128"/>
          <p:cNvGrpSpPr/>
          <p:nvPr/>
        </p:nvGrpSpPr>
        <p:grpSpPr>
          <a:xfrm>
            <a:off x="8175600" y="3071700"/>
            <a:ext cx="380700" cy="551700"/>
            <a:chOff x="8175600" y="3071700"/>
            <a:chExt cx="380700" cy="551700"/>
          </a:xfrm>
        </p:grpSpPr>
        <p:sp>
          <p:nvSpPr>
            <p:cNvPr id="130" name="line 129"/>
            <p:cNvSpPr/>
            <p:nvPr/>
          </p:nvSpPr>
          <p:spPr>
            <a:xfrm>
              <a:off x="8228700" y="31185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1" name="line 130"/>
            <p:cNvSpPr/>
            <p:nvPr/>
          </p:nvSpPr>
          <p:spPr>
            <a:xfrm>
              <a:off x="8264700" y="3071700"/>
              <a:ext cx="0" cy="83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2" name="line 131"/>
            <p:cNvSpPr/>
            <p:nvPr/>
          </p:nvSpPr>
          <p:spPr>
            <a:xfrm>
              <a:off x="8175600" y="3155400"/>
              <a:ext cx="8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3" name="line 132"/>
            <p:cNvSpPr/>
            <p:nvPr/>
          </p:nvSpPr>
          <p:spPr>
            <a:xfrm>
              <a:off x="8228700" y="31185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4" name="line 133"/>
            <p:cNvSpPr/>
            <p:nvPr/>
          </p:nvSpPr>
          <p:spPr>
            <a:xfrm>
              <a:off x="8477100" y="31185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5" name="line 134"/>
            <p:cNvSpPr/>
            <p:nvPr/>
          </p:nvSpPr>
          <p:spPr>
            <a:xfrm>
              <a:off x="8513100" y="31185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6" name="line 135"/>
            <p:cNvSpPr/>
            <p:nvPr/>
          </p:nvSpPr>
          <p:spPr>
            <a:xfrm>
              <a:off x="8477100" y="3155400"/>
              <a:ext cx="79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7" name="line 136"/>
            <p:cNvSpPr/>
            <p:nvPr/>
          </p:nvSpPr>
          <p:spPr>
            <a:xfrm>
              <a:off x="8477100" y="3071700"/>
              <a:ext cx="0" cy="83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8" name="line 137"/>
            <p:cNvSpPr/>
            <p:nvPr/>
          </p:nvSpPr>
          <p:spPr>
            <a:xfrm>
              <a:off x="8175600" y="3529800"/>
              <a:ext cx="8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9" name="line 138"/>
            <p:cNvSpPr/>
            <p:nvPr/>
          </p:nvSpPr>
          <p:spPr>
            <a:xfrm>
              <a:off x="8264700" y="3529800"/>
              <a:ext cx="0" cy="93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0" name="line 139"/>
            <p:cNvSpPr/>
            <p:nvPr/>
          </p:nvSpPr>
          <p:spPr>
            <a:xfrm>
              <a:off x="8228700" y="35667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1" name="line 140"/>
            <p:cNvSpPr/>
            <p:nvPr/>
          </p:nvSpPr>
          <p:spPr>
            <a:xfrm>
              <a:off x="8228700" y="35298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2" name="line 141"/>
            <p:cNvSpPr/>
            <p:nvPr/>
          </p:nvSpPr>
          <p:spPr>
            <a:xfrm>
              <a:off x="8477100" y="3529800"/>
              <a:ext cx="79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3" name="line 142"/>
            <p:cNvSpPr/>
            <p:nvPr/>
          </p:nvSpPr>
          <p:spPr>
            <a:xfrm>
              <a:off x="8513100" y="35298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4" name="line 143"/>
            <p:cNvSpPr/>
            <p:nvPr/>
          </p:nvSpPr>
          <p:spPr>
            <a:xfrm>
              <a:off x="8477100" y="35667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5" name="line 144"/>
            <p:cNvSpPr/>
            <p:nvPr/>
          </p:nvSpPr>
          <p:spPr>
            <a:xfrm>
              <a:off x="8477100" y="3529800"/>
              <a:ext cx="0" cy="93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6" name="rect 145"/>
            <p:cNvSpPr/>
            <p:nvPr/>
          </p:nvSpPr>
          <p:spPr>
            <a:xfrm>
              <a:off x="8228700" y="3118500"/>
              <a:ext cx="284400" cy="448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47" name="グループ化146"/>
          <p:cNvGrpSpPr/>
          <p:nvPr/>
        </p:nvGrpSpPr>
        <p:grpSpPr>
          <a:xfrm>
            <a:off x="5441400" y="3091500"/>
            <a:ext cx="578700" cy="525600"/>
            <a:chOff x="5441400" y="3091500"/>
            <a:chExt cx="578700" cy="525600"/>
          </a:xfrm>
        </p:grpSpPr>
        <p:sp>
          <p:nvSpPr>
            <p:cNvPr id="148" name="rect 147"/>
            <p:cNvSpPr/>
            <p:nvPr/>
          </p:nvSpPr>
          <p:spPr>
            <a:xfrm>
              <a:off x="5487300" y="3132900"/>
              <a:ext cx="4968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9" name="line 148"/>
            <p:cNvSpPr/>
            <p:nvPr/>
          </p:nvSpPr>
          <p:spPr>
            <a:xfrm>
              <a:off x="5487300" y="31329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0" name="line 149"/>
            <p:cNvSpPr/>
            <p:nvPr/>
          </p:nvSpPr>
          <p:spPr>
            <a:xfrm>
              <a:off x="5523300" y="30915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1" name="line 150"/>
            <p:cNvSpPr/>
            <p:nvPr/>
          </p:nvSpPr>
          <p:spPr>
            <a:xfrm>
              <a:off x="5441400" y="31689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2" name="line 151"/>
            <p:cNvSpPr/>
            <p:nvPr/>
          </p:nvSpPr>
          <p:spPr>
            <a:xfrm>
              <a:off x="5487300" y="31329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3" name="line 152"/>
            <p:cNvSpPr/>
            <p:nvPr/>
          </p:nvSpPr>
          <p:spPr>
            <a:xfrm>
              <a:off x="5948100" y="31329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4" name="line 153"/>
            <p:cNvSpPr/>
            <p:nvPr/>
          </p:nvSpPr>
          <p:spPr>
            <a:xfrm>
              <a:off x="5984100" y="31329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5" name="line 154"/>
            <p:cNvSpPr/>
            <p:nvPr/>
          </p:nvSpPr>
          <p:spPr>
            <a:xfrm>
              <a:off x="5948100" y="31689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6" name="line 155"/>
            <p:cNvSpPr/>
            <p:nvPr/>
          </p:nvSpPr>
          <p:spPr>
            <a:xfrm>
              <a:off x="5948100" y="30915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7" name="line 156"/>
            <p:cNvSpPr/>
            <p:nvPr/>
          </p:nvSpPr>
          <p:spPr>
            <a:xfrm>
              <a:off x="5441400" y="35325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8" name="line 157"/>
            <p:cNvSpPr/>
            <p:nvPr/>
          </p:nvSpPr>
          <p:spPr>
            <a:xfrm>
              <a:off x="5523300" y="35325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9" name="line 158"/>
            <p:cNvSpPr/>
            <p:nvPr/>
          </p:nvSpPr>
          <p:spPr>
            <a:xfrm>
              <a:off x="5487300" y="35685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0" name="line 159"/>
            <p:cNvSpPr/>
            <p:nvPr/>
          </p:nvSpPr>
          <p:spPr>
            <a:xfrm>
              <a:off x="5487300" y="35325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1" name="line 160"/>
            <p:cNvSpPr/>
            <p:nvPr/>
          </p:nvSpPr>
          <p:spPr>
            <a:xfrm>
              <a:off x="5948100" y="3532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2" name="line 161"/>
            <p:cNvSpPr/>
            <p:nvPr/>
          </p:nvSpPr>
          <p:spPr>
            <a:xfrm>
              <a:off x="5984100" y="35325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3" name="line 162"/>
            <p:cNvSpPr/>
            <p:nvPr/>
          </p:nvSpPr>
          <p:spPr>
            <a:xfrm>
              <a:off x="5948100" y="35685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4" name="line 163"/>
            <p:cNvSpPr/>
            <p:nvPr/>
          </p:nvSpPr>
          <p:spPr>
            <a:xfrm>
              <a:off x="5948100" y="35325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65" name="グループ化164"/>
          <p:cNvGrpSpPr/>
          <p:nvPr/>
        </p:nvGrpSpPr>
        <p:grpSpPr>
          <a:xfrm>
            <a:off x="6793200" y="3091500"/>
            <a:ext cx="578700" cy="525600"/>
            <a:chOff x="6793200" y="3091500"/>
            <a:chExt cx="578700" cy="525600"/>
          </a:xfrm>
        </p:grpSpPr>
        <p:sp>
          <p:nvSpPr>
            <p:cNvPr id="166" name="rect 165"/>
            <p:cNvSpPr/>
            <p:nvPr/>
          </p:nvSpPr>
          <p:spPr>
            <a:xfrm>
              <a:off x="6839100" y="3132900"/>
              <a:ext cx="4968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7" name="line 166"/>
            <p:cNvSpPr/>
            <p:nvPr/>
          </p:nvSpPr>
          <p:spPr>
            <a:xfrm>
              <a:off x="6839100" y="31329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8" name="line 167"/>
            <p:cNvSpPr/>
            <p:nvPr/>
          </p:nvSpPr>
          <p:spPr>
            <a:xfrm>
              <a:off x="6875100" y="30915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9" name="line 168"/>
            <p:cNvSpPr/>
            <p:nvPr/>
          </p:nvSpPr>
          <p:spPr>
            <a:xfrm>
              <a:off x="6793200" y="31689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0" name="line 169"/>
            <p:cNvSpPr/>
            <p:nvPr/>
          </p:nvSpPr>
          <p:spPr>
            <a:xfrm>
              <a:off x="6839100" y="31329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1" name="line 170"/>
            <p:cNvSpPr/>
            <p:nvPr/>
          </p:nvSpPr>
          <p:spPr>
            <a:xfrm>
              <a:off x="7299900" y="31329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2" name="line 171"/>
            <p:cNvSpPr/>
            <p:nvPr/>
          </p:nvSpPr>
          <p:spPr>
            <a:xfrm>
              <a:off x="7335900" y="31329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3" name="line 172"/>
            <p:cNvSpPr/>
            <p:nvPr/>
          </p:nvSpPr>
          <p:spPr>
            <a:xfrm>
              <a:off x="7299900" y="31689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4" name="line 173"/>
            <p:cNvSpPr/>
            <p:nvPr/>
          </p:nvSpPr>
          <p:spPr>
            <a:xfrm>
              <a:off x="7299900" y="30915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5" name="line 174"/>
            <p:cNvSpPr/>
            <p:nvPr/>
          </p:nvSpPr>
          <p:spPr>
            <a:xfrm>
              <a:off x="6793200" y="35325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6" name="line 175"/>
            <p:cNvSpPr/>
            <p:nvPr/>
          </p:nvSpPr>
          <p:spPr>
            <a:xfrm>
              <a:off x="6875100" y="35325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7" name="line 176"/>
            <p:cNvSpPr/>
            <p:nvPr/>
          </p:nvSpPr>
          <p:spPr>
            <a:xfrm>
              <a:off x="6839100" y="35685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8" name="line 177"/>
            <p:cNvSpPr/>
            <p:nvPr/>
          </p:nvSpPr>
          <p:spPr>
            <a:xfrm>
              <a:off x="6839100" y="35325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9" name="line 178"/>
            <p:cNvSpPr/>
            <p:nvPr/>
          </p:nvSpPr>
          <p:spPr>
            <a:xfrm>
              <a:off x="7299900" y="3532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0" name="line 179"/>
            <p:cNvSpPr/>
            <p:nvPr/>
          </p:nvSpPr>
          <p:spPr>
            <a:xfrm>
              <a:off x="7335900" y="35325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1" name="line 180"/>
            <p:cNvSpPr/>
            <p:nvPr/>
          </p:nvSpPr>
          <p:spPr>
            <a:xfrm>
              <a:off x="7299900" y="35685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2" name="line 181"/>
            <p:cNvSpPr/>
            <p:nvPr/>
          </p:nvSpPr>
          <p:spPr>
            <a:xfrm>
              <a:off x="7299900" y="35325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183" name="グループ化182"/>
          <p:cNvGrpSpPr/>
          <p:nvPr/>
        </p:nvGrpSpPr>
        <p:grpSpPr>
          <a:xfrm>
            <a:off x="7469100" y="3075300"/>
            <a:ext cx="578700" cy="541800"/>
            <a:chOff x="7469100" y="3075300"/>
            <a:chExt cx="578700" cy="541800"/>
          </a:xfrm>
        </p:grpSpPr>
        <p:sp>
          <p:nvSpPr>
            <p:cNvPr id="184" name="rect 183"/>
            <p:cNvSpPr/>
            <p:nvPr/>
          </p:nvSpPr>
          <p:spPr>
            <a:xfrm>
              <a:off x="7515000" y="3118500"/>
              <a:ext cx="496800" cy="448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5" name="line 184"/>
            <p:cNvSpPr/>
            <p:nvPr/>
          </p:nvSpPr>
          <p:spPr>
            <a:xfrm>
              <a:off x="7515000" y="31185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6" name="line 185"/>
            <p:cNvSpPr/>
            <p:nvPr/>
          </p:nvSpPr>
          <p:spPr>
            <a:xfrm>
              <a:off x="7551000" y="3075300"/>
              <a:ext cx="0" cy="80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7" name="line 186"/>
            <p:cNvSpPr/>
            <p:nvPr/>
          </p:nvSpPr>
          <p:spPr>
            <a:xfrm>
              <a:off x="7469100" y="31554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8" name="line 187"/>
            <p:cNvSpPr/>
            <p:nvPr/>
          </p:nvSpPr>
          <p:spPr>
            <a:xfrm>
              <a:off x="7515000" y="31185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9" name="line 188"/>
            <p:cNvSpPr/>
            <p:nvPr/>
          </p:nvSpPr>
          <p:spPr>
            <a:xfrm>
              <a:off x="7975800" y="31185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0" name="line 189"/>
            <p:cNvSpPr/>
            <p:nvPr/>
          </p:nvSpPr>
          <p:spPr>
            <a:xfrm>
              <a:off x="8011800" y="31185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1" name="line 190"/>
            <p:cNvSpPr/>
            <p:nvPr/>
          </p:nvSpPr>
          <p:spPr>
            <a:xfrm>
              <a:off x="7975800" y="31554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2" name="line 191"/>
            <p:cNvSpPr/>
            <p:nvPr/>
          </p:nvSpPr>
          <p:spPr>
            <a:xfrm>
              <a:off x="7975800" y="3075300"/>
              <a:ext cx="0" cy="80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3" name="line 192"/>
            <p:cNvSpPr/>
            <p:nvPr/>
          </p:nvSpPr>
          <p:spPr>
            <a:xfrm>
              <a:off x="7469100" y="35298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4" name="line 193"/>
            <p:cNvSpPr/>
            <p:nvPr/>
          </p:nvSpPr>
          <p:spPr>
            <a:xfrm>
              <a:off x="7551000" y="3529800"/>
              <a:ext cx="0" cy="87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5" name="line 194"/>
            <p:cNvSpPr/>
            <p:nvPr/>
          </p:nvSpPr>
          <p:spPr>
            <a:xfrm>
              <a:off x="7515000" y="35667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6" name="line 195"/>
            <p:cNvSpPr/>
            <p:nvPr/>
          </p:nvSpPr>
          <p:spPr>
            <a:xfrm>
              <a:off x="7515000" y="35298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7" name="line 196"/>
            <p:cNvSpPr/>
            <p:nvPr/>
          </p:nvSpPr>
          <p:spPr>
            <a:xfrm>
              <a:off x="7975800" y="35298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8" name="line 197"/>
            <p:cNvSpPr/>
            <p:nvPr/>
          </p:nvSpPr>
          <p:spPr>
            <a:xfrm>
              <a:off x="8011800" y="3529800"/>
              <a:ext cx="0" cy="36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9" name="line 198"/>
            <p:cNvSpPr/>
            <p:nvPr/>
          </p:nvSpPr>
          <p:spPr>
            <a:xfrm>
              <a:off x="7975800" y="35667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0" name="line 199"/>
            <p:cNvSpPr/>
            <p:nvPr/>
          </p:nvSpPr>
          <p:spPr>
            <a:xfrm>
              <a:off x="7975800" y="3529800"/>
              <a:ext cx="0" cy="87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201" name="グループ化200"/>
          <p:cNvGrpSpPr/>
          <p:nvPr/>
        </p:nvGrpSpPr>
        <p:grpSpPr>
          <a:xfrm>
            <a:off x="4765500" y="3091500"/>
            <a:ext cx="578700" cy="525600"/>
            <a:chOff x="4765500" y="3091500"/>
            <a:chExt cx="578700" cy="525600"/>
          </a:xfrm>
        </p:grpSpPr>
        <p:sp>
          <p:nvSpPr>
            <p:cNvPr id="202" name="rect 201"/>
            <p:cNvSpPr/>
            <p:nvPr/>
          </p:nvSpPr>
          <p:spPr>
            <a:xfrm>
              <a:off x="4811400" y="3132900"/>
              <a:ext cx="4968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3" name="line 202"/>
            <p:cNvSpPr/>
            <p:nvPr/>
          </p:nvSpPr>
          <p:spPr>
            <a:xfrm>
              <a:off x="4811400" y="31329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4" name="line 203"/>
            <p:cNvSpPr/>
            <p:nvPr/>
          </p:nvSpPr>
          <p:spPr>
            <a:xfrm>
              <a:off x="4847400" y="30915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5" name="line 204"/>
            <p:cNvSpPr/>
            <p:nvPr/>
          </p:nvSpPr>
          <p:spPr>
            <a:xfrm>
              <a:off x="4765500" y="31689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6" name="line 205"/>
            <p:cNvSpPr/>
            <p:nvPr/>
          </p:nvSpPr>
          <p:spPr>
            <a:xfrm>
              <a:off x="4811400" y="31329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7" name="line 206"/>
            <p:cNvSpPr/>
            <p:nvPr/>
          </p:nvSpPr>
          <p:spPr>
            <a:xfrm>
              <a:off x="5272200" y="31329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8" name="line 207"/>
            <p:cNvSpPr/>
            <p:nvPr/>
          </p:nvSpPr>
          <p:spPr>
            <a:xfrm>
              <a:off x="5308200" y="31329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9" name="line 208"/>
            <p:cNvSpPr/>
            <p:nvPr/>
          </p:nvSpPr>
          <p:spPr>
            <a:xfrm>
              <a:off x="5272200" y="31689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0" name="line 209"/>
            <p:cNvSpPr/>
            <p:nvPr/>
          </p:nvSpPr>
          <p:spPr>
            <a:xfrm>
              <a:off x="5272200" y="30915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1" name="line 210"/>
            <p:cNvSpPr/>
            <p:nvPr/>
          </p:nvSpPr>
          <p:spPr>
            <a:xfrm>
              <a:off x="4765500" y="35325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2" name="line 211"/>
            <p:cNvSpPr/>
            <p:nvPr/>
          </p:nvSpPr>
          <p:spPr>
            <a:xfrm>
              <a:off x="4847400" y="35325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3" name="line 212"/>
            <p:cNvSpPr/>
            <p:nvPr/>
          </p:nvSpPr>
          <p:spPr>
            <a:xfrm>
              <a:off x="4811400" y="35685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4" name="line 213"/>
            <p:cNvSpPr/>
            <p:nvPr/>
          </p:nvSpPr>
          <p:spPr>
            <a:xfrm>
              <a:off x="4811400" y="35325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5" name="line 214"/>
            <p:cNvSpPr/>
            <p:nvPr/>
          </p:nvSpPr>
          <p:spPr>
            <a:xfrm>
              <a:off x="5272200" y="3532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6" name="line 215"/>
            <p:cNvSpPr/>
            <p:nvPr/>
          </p:nvSpPr>
          <p:spPr>
            <a:xfrm>
              <a:off x="5308200" y="35325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7" name="line 216"/>
            <p:cNvSpPr/>
            <p:nvPr/>
          </p:nvSpPr>
          <p:spPr>
            <a:xfrm>
              <a:off x="5272200" y="35685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8" name="line 217"/>
            <p:cNvSpPr/>
            <p:nvPr/>
          </p:nvSpPr>
          <p:spPr>
            <a:xfrm>
              <a:off x="5272200" y="35325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219" name="グループ化218"/>
          <p:cNvGrpSpPr/>
          <p:nvPr/>
        </p:nvGrpSpPr>
        <p:grpSpPr>
          <a:xfrm>
            <a:off x="3915000" y="3091500"/>
            <a:ext cx="578700" cy="525600"/>
            <a:chOff x="3915000" y="3091500"/>
            <a:chExt cx="578700" cy="525600"/>
          </a:xfrm>
        </p:grpSpPr>
        <p:sp>
          <p:nvSpPr>
            <p:cNvPr id="220" name="rect 219"/>
            <p:cNvSpPr/>
            <p:nvPr/>
          </p:nvSpPr>
          <p:spPr>
            <a:xfrm>
              <a:off x="3960900" y="3132900"/>
              <a:ext cx="496800" cy="4356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1" name="line 220"/>
            <p:cNvSpPr/>
            <p:nvPr/>
          </p:nvSpPr>
          <p:spPr>
            <a:xfrm>
              <a:off x="3960900" y="31329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2" name="line 221"/>
            <p:cNvSpPr/>
            <p:nvPr/>
          </p:nvSpPr>
          <p:spPr>
            <a:xfrm>
              <a:off x="3996900" y="30915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3" name="line 222"/>
            <p:cNvSpPr/>
            <p:nvPr/>
          </p:nvSpPr>
          <p:spPr>
            <a:xfrm>
              <a:off x="3915000" y="31689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4" name="line 223"/>
            <p:cNvSpPr/>
            <p:nvPr/>
          </p:nvSpPr>
          <p:spPr>
            <a:xfrm>
              <a:off x="3960900" y="31329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5" name="line 224"/>
            <p:cNvSpPr/>
            <p:nvPr/>
          </p:nvSpPr>
          <p:spPr>
            <a:xfrm>
              <a:off x="4421700" y="31329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6" name="line 225"/>
            <p:cNvSpPr/>
            <p:nvPr/>
          </p:nvSpPr>
          <p:spPr>
            <a:xfrm>
              <a:off x="4457700" y="31329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7" name="line 226"/>
            <p:cNvSpPr/>
            <p:nvPr/>
          </p:nvSpPr>
          <p:spPr>
            <a:xfrm>
              <a:off x="4421700" y="31689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8" name="line 227"/>
            <p:cNvSpPr/>
            <p:nvPr/>
          </p:nvSpPr>
          <p:spPr>
            <a:xfrm>
              <a:off x="4421700" y="3091500"/>
              <a:ext cx="0" cy="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9" name="line 228"/>
            <p:cNvSpPr/>
            <p:nvPr/>
          </p:nvSpPr>
          <p:spPr>
            <a:xfrm>
              <a:off x="3915000" y="3532500"/>
              <a:ext cx="81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0" name="line 229"/>
            <p:cNvSpPr/>
            <p:nvPr/>
          </p:nvSpPr>
          <p:spPr>
            <a:xfrm>
              <a:off x="3996900" y="35325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1" name="line 230"/>
            <p:cNvSpPr/>
            <p:nvPr/>
          </p:nvSpPr>
          <p:spPr>
            <a:xfrm>
              <a:off x="3960900" y="35685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2" name="line 231"/>
            <p:cNvSpPr/>
            <p:nvPr/>
          </p:nvSpPr>
          <p:spPr>
            <a:xfrm>
              <a:off x="3960900" y="35325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3" name="line 232"/>
            <p:cNvSpPr/>
            <p:nvPr/>
          </p:nvSpPr>
          <p:spPr>
            <a:xfrm>
              <a:off x="4421700" y="3532500"/>
              <a:ext cx="7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4" name="line 233"/>
            <p:cNvSpPr/>
            <p:nvPr/>
          </p:nvSpPr>
          <p:spPr>
            <a:xfrm>
              <a:off x="4457700" y="3532500"/>
              <a:ext cx="0" cy="36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5" name="line 234"/>
            <p:cNvSpPr/>
            <p:nvPr/>
          </p:nvSpPr>
          <p:spPr>
            <a:xfrm>
              <a:off x="4421700" y="3568500"/>
              <a:ext cx="36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6" name="line 235"/>
            <p:cNvSpPr/>
            <p:nvPr/>
          </p:nvSpPr>
          <p:spPr>
            <a:xfrm>
              <a:off x="4421700" y="3532500"/>
              <a:ext cx="0" cy="846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237" name="line 236"/>
          <p:cNvSpPr/>
          <p:nvPr/>
        </p:nvSpPr>
        <p:spPr>
          <a:xfrm>
            <a:off x="8626500" y="31257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8" name="line 237"/>
          <p:cNvSpPr/>
          <p:nvPr/>
        </p:nvSpPr>
        <p:spPr>
          <a:xfrm>
            <a:off x="8662500" y="3095100"/>
            <a:ext cx="0" cy="65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9" name="line 238"/>
          <p:cNvSpPr/>
          <p:nvPr/>
        </p:nvSpPr>
        <p:spPr>
          <a:xfrm>
            <a:off x="8594100" y="3160800"/>
            <a:ext cx="6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0" name="line 239"/>
          <p:cNvSpPr/>
          <p:nvPr/>
        </p:nvSpPr>
        <p:spPr>
          <a:xfrm>
            <a:off x="8626500" y="3125700"/>
            <a:ext cx="0" cy="3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1" name="line 240"/>
          <p:cNvSpPr/>
          <p:nvPr/>
        </p:nvSpPr>
        <p:spPr>
          <a:xfrm>
            <a:off x="8790300" y="31257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2" name="line 241"/>
          <p:cNvSpPr/>
          <p:nvPr/>
        </p:nvSpPr>
        <p:spPr>
          <a:xfrm>
            <a:off x="8826300" y="3125700"/>
            <a:ext cx="0" cy="3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3" name="line 242"/>
          <p:cNvSpPr/>
          <p:nvPr/>
        </p:nvSpPr>
        <p:spPr>
          <a:xfrm>
            <a:off x="8790300" y="3160800"/>
            <a:ext cx="62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4" name="line 243"/>
          <p:cNvSpPr/>
          <p:nvPr/>
        </p:nvSpPr>
        <p:spPr>
          <a:xfrm>
            <a:off x="8790300" y="3095100"/>
            <a:ext cx="0" cy="65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5" name="line 244"/>
          <p:cNvSpPr/>
          <p:nvPr/>
        </p:nvSpPr>
        <p:spPr>
          <a:xfrm>
            <a:off x="8594100" y="3335400"/>
            <a:ext cx="6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6" name="line 245"/>
          <p:cNvSpPr/>
          <p:nvPr/>
        </p:nvSpPr>
        <p:spPr>
          <a:xfrm>
            <a:off x="8662500" y="3335400"/>
            <a:ext cx="0" cy="76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7" name="line 246"/>
          <p:cNvSpPr/>
          <p:nvPr/>
        </p:nvSpPr>
        <p:spPr>
          <a:xfrm>
            <a:off x="8626500" y="33705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8" name="line 247"/>
          <p:cNvSpPr/>
          <p:nvPr/>
        </p:nvSpPr>
        <p:spPr>
          <a:xfrm>
            <a:off x="8626500" y="3335400"/>
            <a:ext cx="0" cy="3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9" name="line 248"/>
          <p:cNvSpPr/>
          <p:nvPr/>
        </p:nvSpPr>
        <p:spPr>
          <a:xfrm>
            <a:off x="8790300" y="3335400"/>
            <a:ext cx="62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0" name="line 249"/>
          <p:cNvSpPr/>
          <p:nvPr/>
        </p:nvSpPr>
        <p:spPr>
          <a:xfrm>
            <a:off x="8826300" y="3335400"/>
            <a:ext cx="0" cy="3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1" name="line 250"/>
          <p:cNvSpPr/>
          <p:nvPr/>
        </p:nvSpPr>
        <p:spPr>
          <a:xfrm>
            <a:off x="8790300" y="33705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2" name="line 251"/>
          <p:cNvSpPr/>
          <p:nvPr/>
        </p:nvSpPr>
        <p:spPr>
          <a:xfrm>
            <a:off x="8790300" y="3335400"/>
            <a:ext cx="0" cy="76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3" name="rect 252"/>
          <p:cNvSpPr/>
          <p:nvPr/>
        </p:nvSpPr>
        <p:spPr>
          <a:xfrm>
            <a:off x="8651700" y="3141900"/>
            <a:ext cx="36000" cy="35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4" name="rect 253"/>
          <p:cNvSpPr/>
          <p:nvPr/>
        </p:nvSpPr>
        <p:spPr>
          <a:xfrm>
            <a:off x="8767800" y="3141900"/>
            <a:ext cx="36000" cy="35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5" name="rect 254"/>
          <p:cNvSpPr/>
          <p:nvPr/>
        </p:nvSpPr>
        <p:spPr>
          <a:xfrm>
            <a:off x="8651700" y="3303000"/>
            <a:ext cx="36000" cy="35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6" name="rect 255"/>
          <p:cNvSpPr/>
          <p:nvPr/>
        </p:nvSpPr>
        <p:spPr>
          <a:xfrm>
            <a:off x="8767800" y="3303000"/>
            <a:ext cx="36000" cy="35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7" name="line 256"/>
          <p:cNvSpPr/>
          <p:nvPr/>
        </p:nvSpPr>
        <p:spPr>
          <a:xfrm>
            <a:off x="2798100" y="3439800"/>
            <a:ext cx="70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8" name="line 257"/>
          <p:cNvSpPr/>
          <p:nvPr/>
        </p:nvSpPr>
        <p:spPr>
          <a:xfrm>
            <a:off x="2868300" y="3439800"/>
            <a:ext cx="0" cy="77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9" name="line 258"/>
          <p:cNvSpPr/>
          <p:nvPr/>
        </p:nvSpPr>
        <p:spPr>
          <a:xfrm>
            <a:off x="2832300" y="34758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0" name="line 259"/>
          <p:cNvSpPr/>
          <p:nvPr/>
        </p:nvSpPr>
        <p:spPr>
          <a:xfrm>
            <a:off x="2832300" y="34398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1" name="line 260"/>
          <p:cNvSpPr/>
          <p:nvPr/>
        </p:nvSpPr>
        <p:spPr>
          <a:xfrm>
            <a:off x="2979900" y="3439800"/>
            <a:ext cx="71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2" name="line 261"/>
          <p:cNvSpPr/>
          <p:nvPr/>
        </p:nvSpPr>
        <p:spPr>
          <a:xfrm>
            <a:off x="3015900" y="34398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3" name="line 262"/>
          <p:cNvSpPr/>
          <p:nvPr/>
        </p:nvSpPr>
        <p:spPr>
          <a:xfrm>
            <a:off x="2979900" y="34758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4" name="line 263"/>
          <p:cNvSpPr/>
          <p:nvPr/>
        </p:nvSpPr>
        <p:spPr>
          <a:xfrm>
            <a:off x="2979900" y="3439800"/>
            <a:ext cx="0" cy="77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5" name="line 264"/>
          <p:cNvSpPr/>
          <p:nvPr/>
        </p:nvSpPr>
        <p:spPr>
          <a:xfrm>
            <a:off x="2717100" y="3802500"/>
            <a:ext cx="41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6" name="line 265"/>
          <p:cNvSpPr/>
          <p:nvPr/>
        </p:nvSpPr>
        <p:spPr>
          <a:xfrm>
            <a:off x="3667500" y="3802500"/>
            <a:ext cx="519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7" name="line 266"/>
          <p:cNvSpPr/>
          <p:nvPr/>
        </p:nvSpPr>
        <p:spPr>
          <a:xfrm>
            <a:off x="2717100" y="3726900"/>
            <a:ext cx="41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8" name="line 267"/>
          <p:cNvSpPr/>
          <p:nvPr/>
        </p:nvSpPr>
        <p:spPr>
          <a:xfrm>
            <a:off x="3667500" y="3726900"/>
            <a:ext cx="519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9" name="line 268"/>
          <p:cNvSpPr/>
          <p:nvPr/>
        </p:nvSpPr>
        <p:spPr>
          <a:xfrm>
            <a:off x="2717100" y="3878100"/>
            <a:ext cx="41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0" name="line 269"/>
          <p:cNvSpPr/>
          <p:nvPr/>
        </p:nvSpPr>
        <p:spPr>
          <a:xfrm>
            <a:off x="3667500" y="3878100"/>
            <a:ext cx="5198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1" name="line 270"/>
          <p:cNvSpPr/>
          <p:nvPr/>
        </p:nvSpPr>
        <p:spPr>
          <a:xfrm>
            <a:off x="1359000" y="4429800"/>
            <a:ext cx="658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2" name="line 271"/>
          <p:cNvSpPr/>
          <p:nvPr/>
        </p:nvSpPr>
        <p:spPr>
          <a:xfrm>
            <a:off x="1579500" y="2810700"/>
            <a:ext cx="284400" cy="2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3" name="line 272"/>
          <p:cNvSpPr/>
          <p:nvPr/>
        </p:nvSpPr>
        <p:spPr>
          <a:xfrm>
            <a:off x="1944900" y="2867400"/>
            <a:ext cx="0" cy="111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4" name="フリーフォーム273"/>
          <p:cNvSpPr/>
          <p:nvPr/>
        </p:nvSpPr>
        <p:spPr>
          <a:xfrm>
            <a:off x="1863900" y="2835900"/>
            <a:ext cx="129600" cy="146700"/>
          </a:xfrm>
          <a:custGeom>
            <a:pathLst>
              <a:path w="144" h="163">
                <a:moveTo>
                  <a:pt x="0" y="0"/>
                </a:moveTo>
                <a:cubicBezTo>
                  <a:pt x="13" y="3"/>
                  <a:pt x="26" y="5"/>
                  <a:pt x="38" y="9"/>
                </a:cubicBezTo>
                <a:cubicBezTo>
                  <a:pt x="48" y="12"/>
                  <a:pt x="57" y="15"/>
                  <a:pt x="66" y="20"/>
                </a:cubicBezTo>
                <a:cubicBezTo>
                  <a:pt x="76" y="25"/>
                  <a:pt x="85" y="31"/>
                  <a:pt x="93" y="38"/>
                </a:cubicBezTo>
                <a:cubicBezTo>
                  <a:pt x="99" y="43"/>
                  <a:pt x="104" y="49"/>
                  <a:pt x="109" y="54"/>
                </a:cubicBezTo>
                <a:cubicBezTo>
                  <a:pt x="112" y="58"/>
                  <a:pt x="116" y="61"/>
                  <a:pt x="119" y="65"/>
                </a:cubicBezTo>
                <a:cubicBezTo>
                  <a:pt x="124" y="73"/>
                  <a:pt x="130" y="81"/>
                  <a:pt x="133" y="90"/>
                </a:cubicBezTo>
                <a:cubicBezTo>
                  <a:pt x="137" y="101"/>
                  <a:pt x="139" y="112"/>
                  <a:pt x="141" y="124"/>
                </a:cubicBezTo>
                <a:cubicBezTo>
                  <a:pt x="143" y="137"/>
                  <a:pt x="144" y="150"/>
                  <a:pt x="144" y="163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5" name="フリーフォーム274"/>
          <p:cNvSpPr/>
          <p:nvPr/>
        </p:nvSpPr>
        <p:spPr>
          <a:xfrm>
            <a:off x="1862100" y="2925000"/>
            <a:ext cx="82800" cy="72000"/>
          </a:xfrm>
          <a:custGeom>
            <a:pathLst>
              <a:path w="92" h="80">
                <a:moveTo>
                  <a:pt x="0" y="0"/>
                </a:moveTo>
                <a:cubicBezTo>
                  <a:pt x="10" y="2"/>
                  <a:pt x="19" y="4"/>
                  <a:pt x="28" y="6"/>
                </a:cubicBezTo>
                <a:cubicBezTo>
                  <a:pt x="35" y="8"/>
                  <a:pt x="42" y="9"/>
                  <a:pt x="49" y="12"/>
                </a:cubicBezTo>
                <a:cubicBezTo>
                  <a:pt x="58" y="16"/>
                  <a:pt x="67" y="21"/>
                  <a:pt x="74" y="28"/>
                </a:cubicBezTo>
                <a:cubicBezTo>
                  <a:pt x="80" y="33"/>
                  <a:pt x="85" y="39"/>
                  <a:pt x="87" y="46"/>
                </a:cubicBezTo>
                <a:cubicBezTo>
                  <a:pt x="91" y="57"/>
                  <a:pt x="92" y="69"/>
                  <a:pt x="92" y="8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6" name="line 275"/>
          <p:cNvSpPr/>
          <p:nvPr/>
        </p:nvSpPr>
        <p:spPr>
          <a:xfrm>
            <a:off x="1359000" y="2578500"/>
            <a:ext cx="0" cy="1851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7" name="rect 276"/>
          <p:cNvSpPr/>
          <p:nvPr/>
        </p:nvSpPr>
        <p:spPr>
          <a:xfrm>
            <a:off x="1359000" y="2997000"/>
            <a:ext cx="237600" cy="985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8" name="フリーフォーム277"/>
          <p:cNvSpPr/>
          <p:nvPr/>
        </p:nvSpPr>
        <p:spPr>
          <a:xfrm>
            <a:off x="1359000" y="3018600"/>
            <a:ext cx="217800" cy="947700"/>
          </a:xfrm>
          <a:custGeom>
            <a:pathLst>
              <a:path w="242" h="1053">
                <a:moveTo>
                  <a:pt x="0" y="0"/>
                </a:moveTo>
                <a:cubicBezTo>
                  <a:pt x="0" y="0"/>
                  <a:pt x="242" y="0"/>
                  <a:pt x="242" y="0"/>
                </a:cubicBezTo>
                <a:cubicBezTo>
                  <a:pt x="242" y="0"/>
                  <a:pt x="242" y="1015"/>
                  <a:pt x="242" y="1015"/>
                </a:cubicBezTo>
                <a:cubicBezTo>
                  <a:pt x="242" y="1036"/>
                  <a:pt x="225" y="1053"/>
                  <a:pt x="204" y="1053"/>
                </a:cubicBezTo>
                <a:cubicBezTo>
                  <a:pt x="204" y="1053"/>
                  <a:pt x="0" y="1053"/>
                  <a:pt x="0" y="1053"/>
                </a:cubicBezTo>
                <a:cubicBezTo>
                  <a:pt x="0" y="1053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9" name="フリーフォーム278"/>
          <p:cNvSpPr/>
          <p:nvPr/>
        </p:nvSpPr>
        <p:spPr>
          <a:xfrm>
            <a:off x="1359000" y="3060000"/>
            <a:ext cx="171900" cy="860400"/>
          </a:xfrm>
          <a:custGeom>
            <a:pathLst>
              <a:path w="191" h="956">
                <a:moveTo>
                  <a:pt x="0" y="0"/>
                </a:moveTo>
                <a:cubicBezTo>
                  <a:pt x="0" y="0"/>
                  <a:pt x="154" y="0"/>
                  <a:pt x="154" y="0"/>
                </a:cubicBezTo>
                <a:cubicBezTo>
                  <a:pt x="174" y="0"/>
                  <a:pt x="191" y="17"/>
                  <a:pt x="191" y="37"/>
                </a:cubicBezTo>
                <a:cubicBezTo>
                  <a:pt x="191" y="37"/>
                  <a:pt x="191" y="917"/>
                  <a:pt x="191" y="917"/>
                </a:cubicBezTo>
                <a:cubicBezTo>
                  <a:pt x="191" y="939"/>
                  <a:pt x="174" y="956"/>
                  <a:pt x="152" y="956"/>
                </a:cubicBezTo>
                <a:cubicBezTo>
                  <a:pt x="152" y="956"/>
                  <a:pt x="0" y="956"/>
                  <a:pt x="0" y="956"/>
                </a:cubicBezTo>
                <a:cubicBezTo>
                  <a:pt x="0" y="956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0" name="フリーフォーム279"/>
          <p:cNvSpPr/>
          <p:nvPr/>
        </p:nvSpPr>
        <p:spPr>
          <a:xfrm>
            <a:off x="1359000" y="3080700"/>
            <a:ext cx="144000" cy="818100"/>
          </a:xfrm>
          <a:custGeom>
            <a:pathLst>
              <a:path w="160" h="909">
                <a:moveTo>
                  <a:pt x="0" y="0"/>
                </a:moveTo>
                <a:cubicBezTo>
                  <a:pt x="0" y="0"/>
                  <a:pt x="126" y="0"/>
                  <a:pt x="126" y="0"/>
                </a:cubicBezTo>
                <a:cubicBezTo>
                  <a:pt x="145" y="0"/>
                  <a:pt x="160" y="15"/>
                  <a:pt x="160" y="34"/>
                </a:cubicBezTo>
                <a:cubicBezTo>
                  <a:pt x="160" y="34"/>
                  <a:pt x="160" y="909"/>
                  <a:pt x="160" y="909"/>
                </a:cubicBezTo>
                <a:cubicBezTo>
                  <a:pt x="160" y="909"/>
                  <a:pt x="0" y="909"/>
                  <a:pt x="0" y="909"/>
                </a:cubicBezTo>
                <a:cubicBezTo>
                  <a:pt x="0" y="909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1" name="line 280"/>
          <p:cNvSpPr/>
          <p:nvPr/>
        </p:nvSpPr>
        <p:spPr>
          <a:xfrm>
            <a:off x="1596600" y="2906100"/>
            <a:ext cx="0" cy="90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2" name="フリーフォーム281"/>
          <p:cNvSpPr/>
          <p:nvPr/>
        </p:nvSpPr>
        <p:spPr>
          <a:xfrm>
            <a:off x="1944900" y="2906100"/>
            <a:ext cx="0" cy="560700"/>
          </a:xfrm>
          <a:custGeom>
            <a:pathLst>
              <a:path w="21600" h="623">
                <a:moveTo>
                  <a:pt x="0" y="0"/>
                </a:moveTo>
                <a:cubicBezTo>
                  <a:pt x="0" y="0"/>
                  <a:pt x="0" y="623"/>
                  <a:pt x="0" y="623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3" name="フリーフォーム282"/>
          <p:cNvSpPr/>
          <p:nvPr/>
        </p:nvSpPr>
        <p:spPr>
          <a:xfrm>
            <a:off x="1911600" y="3466800"/>
            <a:ext cx="33300" cy="33300"/>
          </a:xfrm>
          <a:custGeom>
            <a:pathLst>
              <a:path w="37" h="37">
                <a:moveTo>
                  <a:pt x="37" y="0"/>
                </a:moveTo>
                <a:cubicBezTo>
                  <a:pt x="37" y="20"/>
                  <a:pt x="20" y="37"/>
                  <a:pt x="0" y="3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4" name="フリーフォーム283"/>
          <p:cNvSpPr/>
          <p:nvPr/>
        </p:nvSpPr>
        <p:spPr>
          <a:xfrm>
            <a:off x="1628100" y="3500100"/>
            <a:ext cx="283500" cy="0"/>
          </a:xfrm>
          <a:custGeom>
            <a:pathLst>
              <a:path w="315" h="21600">
                <a:moveTo>
                  <a:pt x="315" y="0"/>
                </a:moveTo>
                <a:cubicBezTo>
                  <a:pt x="315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5" name="フリーフォーム284"/>
          <p:cNvSpPr/>
          <p:nvPr/>
        </p:nvSpPr>
        <p:spPr>
          <a:xfrm>
            <a:off x="1596600" y="3468600"/>
            <a:ext cx="31500" cy="31500"/>
          </a:xfrm>
          <a:custGeom>
            <a:pathLst>
              <a:path w="35" h="35">
                <a:moveTo>
                  <a:pt x="35" y="35"/>
                </a:moveTo>
                <a:cubicBezTo>
                  <a:pt x="16" y="35"/>
                  <a:pt x="0" y="19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6" name="フリーフォーム285"/>
          <p:cNvSpPr/>
          <p:nvPr/>
        </p:nvSpPr>
        <p:spPr>
          <a:xfrm>
            <a:off x="1596600" y="2906100"/>
            <a:ext cx="0" cy="562500"/>
          </a:xfrm>
          <a:custGeom>
            <a:pathLst>
              <a:path w="21600" h="625">
                <a:moveTo>
                  <a:pt x="0" y="625"/>
                </a:moveTo>
                <a:cubicBezTo>
                  <a:pt x="0" y="625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7" name="フリーフォーム286"/>
          <p:cNvSpPr/>
          <p:nvPr/>
        </p:nvSpPr>
        <p:spPr>
          <a:xfrm>
            <a:off x="1622700" y="2931300"/>
            <a:ext cx="25200" cy="25200"/>
          </a:xfrm>
          <a:custGeom>
            <a:pathLst>
              <a:path w="28" h="28">
                <a:moveTo>
                  <a:pt x="0" y="28"/>
                </a:moveTo>
                <a:cubicBezTo>
                  <a:pt x="0" y="13"/>
                  <a:pt x="13" y="0"/>
                  <a:pt x="28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8" name="フリーフォーム287"/>
          <p:cNvSpPr/>
          <p:nvPr/>
        </p:nvSpPr>
        <p:spPr>
          <a:xfrm>
            <a:off x="1917000" y="3010500"/>
            <a:ext cx="0" cy="434700"/>
          </a:xfrm>
          <a:custGeom>
            <a:pathLst>
              <a:path w="21600" h="483">
                <a:moveTo>
                  <a:pt x="0" y="0"/>
                </a:moveTo>
                <a:cubicBezTo>
                  <a:pt x="0" y="0"/>
                  <a:pt x="0" y="483"/>
                  <a:pt x="0" y="483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9" name="フリーフォーム288"/>
          <p:cNvSpPr/>
          <p:nvPr/>
        </p:nvSpPr>
        <p:spPr>
          <a:xfrm>
            <a:off x="1881000" y="3445200"/>
            <a:ext cx="36000" cy="36000"/>
          </a:xfrm>
          <a:custGeom>
            <a:pathLst>
              <a:path w="40" h="40">
                <a:moveTo>
                  <a:pt x="40" y="0"/>
                </a:moveTo>
                <a:cubicBezTo>
                  <a:pt x="40" y="22"/>
                  <a:pt x="22" y="40"/>
                  <a:pt x="0" y="4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0" name="フリーフォーム289"/>
          <p:cNvSpPr/>
          <p:nvPr/>
        </p:nvSpPr>
        <p:spPr>
          <a:xfrm>
            <a:off x="1648800" y="3481200"/>
            <a:ext cx="232200" cy="0"/>
          </a:xfrm>
          <a:custGeom>
            <a:pathLst>
              <a:path w="258" h="21600">
                <a:moveTo>
                  <a:pt x="258" y="0"/>
                </a:moveTo>
                <a:cubicBezTo>
                  <a:pt x="258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1" name="フリーフォーム290"/>
          <p:cNvSpPr/>
          <p:nvPr/>
        </p:nvSpPr>
        <p:spPr>
          <a:xfrm>
            <a:off x="1622700" y="3455100"/>
            <a:ext cx="26100" cy="26100"/>
          </a:xfrm>
          <a:custGeom>
            <a:pathLst>
              <a:path w="29" h="29">
                <a:moveTo>
                  <a:pt x="29" y="29"/>
                </a:moveTo>
                <a:cubicBezTo>
                  <a:pt x="13" y="29"/>
                  <a:pt x="0" y="16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2" name="フリーフォーム291"/>
          <p:cNvSpPr/>
          <p:nvPr/>
        </p:nvSpPr>
        <p:spPr>
          <a:xfrm>
            <a:off x="1622700" y="2956500"/>
            <a:ext cx="0" cy="498600"/>
          </a:xfrm>
          <a:custGeom>
            <a:pathLst>
              <a:path w="21600" h="554">
                <a:moveTo>
                  <a:pt x="0" y="554"/>
                </a:moveTo>
                <a:cubicBezTo>
                  <a:pt x="0" y="55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3" name="line 292"/>
          <p:cNvSpPr/>
          <p:nvPr/>
        </p:nvSpPr>
        <p:spPr>
          <a:xfrm>
            <a:off x="1647900" y="2931300"/>
            <a:ext cx="186300" cy="15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4" name="フリーフォーム293"/>
          <p:cNvSpPr/>
          <p:nvPr/>
        </p:nvSpPr>
        <p:spPr>
          <a:xfrm>
            <a:off x="1834200" y="2949300"/>
            <a:ext cx="82800" cy="72000"/>
          </a:xfrm>
          <a:custGeom>
            <a:pathLst>
              <a:path w="92" h="80">
                <a:moveTo>
                  <a:pt x="0" y="0"/>
                </a:moveTo>
                <a:cubicBezTo>
                  <a:pt x="10" y="2"/>
                  <a:pt x="19" y="4"/>
                  <a:pt x="28" y="6"/>
                </a:cubicBezTo>
                <a:cubicBezTo>
                  <a:pt x="35" y="8"/>
                  <a:pt x="42" y="9"/>
                  <a:pt x="49" y="12"/>
                </a:cubicBezTo>
                <a:cubicBezTo>
                  <a:pt x="58" y="16"/>
                  <a:pt x="67" y="21"/>
                  <a:pt x="74" y="28"/>
                </a:cubicBezTo>
                <a:cubicBezTo>
                  <a:pt x="80" y="33"/>
                  <a:pt x="85" y="39"/>
                  <a:pt x="87" y="46"/>
                </a:cubicBezTo>
                <a:cubicBezTo>
                  <a:pt x="91" y="57"/>
                  <a:pt x="92" y="69"/>
                  <a:pt x="92" y="8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5" name="line 294"/>
          <p:cNvSpPr/>
          <p:nvPr/>
        </p:nvSpPr>
        <p:spPr>
          <a:xfrm>
            <a:off x="1622700" y="3054600"/>
            <a:ext cx="295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6" name="フリーフォーム295"/>
          <p:cNvSpPr/>
          <p:nvPr/>
        </p:nvSpPr>
        <p:spPr>
          <a:xfrm>
            <a:off x="1689300" y="3808800"/>
            <a:ext cx="203400" cy="88200"/>
          </a:xfrm>
          <a:custGeom>
            <a:pathLst>
              <a:path w="226" h="98">
                <a:moveTo>
                  <a:pt x="0" y="20"/>
                </a:moveTo>
                <a:cubicBezTo>
                  <a:pt x="0" y="9"/>
                  <a:pt x="9" y="0"/>
                  <a:pt x="20" y="0"/>
                </a:cubicBezTo>
                <a:cubicBezTo>
                  <a:pt x="20" y="0"/>
                  <a:pt x="206" y="0"/>
                  <a:pt x="206" y="0"/>
                </a:cubicBezTo>
                <a:cubicBezTo>
                  <a:pt x="217" y="0"/>
                  <a:pt x="226" y="9"/>
                  <a:pt x="226" y="20"/>
                </a:cubicBezTo>
                <a:cubicBezTo>
                  <a:pt x="226" y="20"/>
                  <a:pt x="226" y="78"/>
                  <a:pt x="226" y="78"/>
                </a:cubicBezTo>
                <a:cubicBezTo>
                  <a:pt x="226" y="89"/>
                  <a:pt x="217" y="98"/>
                  <a:pt x="206" y="98"/>
                </a:cubicBezTo>
                <a:cubicBezTo>
                  <a:pt x="206" y="98"/>
                  <a:pt x="20" y="98"/>
                  <a:pt x="20" y="98"/>
                </a:cubicBezTo>
                <a:cubicBezTo>
                  <a:pt x="9" y="98"/>
                  <a:pt x="0" y="89"/>
                  <a:pt x="0" y="78"/>
                </a:cubicBezTo>
                <a:cubicBezTo>
                  <a:pt x="0" y="78"/>
                  <a:pt x="0" y="20"/>
                  <a:pt x="0" y="2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7" name="rect 296"/>
          <p:cNvSpPr/>
          <p:nvPr/>
        </p:nvSpPr>
        <p:spPr>
          <a:xfrm>
            <a:off x="1709100" y="3834000"/>
            <a:ext cx="756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8" name="rect 297"/>
          <p:cNvSpPr/>
          <p:nvPr/>
        </p:nvSpPr>
        <p:spPr>
          <a:xfrm>
            <a:off x="1804500" y="3834000"/>
            <a:ext cx="684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9" name="rect 298"/>
          <p:cNvSpPr/>
          <p:nvPr/>
        </p:nvSpPr>
        <p:spPr>
          <a:xfrm>
            <a:off x="1359000" y="3982500"/>
            <a:ext cx="608400" cy="262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0" name="line 299"/>
          <p:cNvSpPr/>
          <p:nvPr/>
        </p:nvSpPr>
        <p:spPr>
          <a:xfrm>
            <a:off x="1359000" y="4363200"/>
            <a:ext cx="50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1" name="line 300"/>
          <p:cNvSpPr/>
          <p:nvPr/>
        </p:nvSpPr>
        <p:spPr>
          <a:xfrm>
            <a:off x="1647000" y="3982500"/>
            <a:ext cx="0" cy="217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2" name="line 301"/>
          <p:cNvSpPr/>
          <p:nvPr/>
        </p:nvSpPr>
        <p:spPr>
          <a:xfrm>
            <a:off x="1596600" y="3982500"/>
            <a:ext cx="0" cy="196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3" name="line 302"/>
          <p:cNvSpPr/>
          <p:nvPr/>
        </p:nvSpPr>
        <p:spPr>
          <a:xfrm>
            <a:off x="1921500" y="3982500"/>
            <a:ext cx="0" cy="139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4" name="line 303"/>
          <p:cNvSpPr/>
          <p:nvPr/>
        </p:nvSpPr>
        <p:spPr>
          <a:xfrm>
            <a:off x="1359000" y="4178700"/>
            <a:ext cx="237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5" name="line 304"/>
          <p:cNvSpPr/>
          <p:nvPr/>
        </p:nvSpPr>
        <p:spPr>
          <a:xfrm>
            <a:off x="1647000" y="4200300"/>
            <a:ext cx="205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6" name="line 305"/>
          <p:cNvSpPr/>
          <p:nvPr/>
        </p:nvSpPr>
        <p:spPr>
          <a:xfrm rot="21600000" flipV="1">
            <a:off x="1852200" y="4122000"/>
            <a:ext cx="69300" cy="78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7" name="line 306"/>
          <p:cNvSpPr/>
          <p:nvPr/>
        </p:nvSpPr>
        <p:spPr>
          <a:xfrm rot="21600000" flipV="1">
            <a:off x="1863000" y="4245300"/>
            <a:ext cx="10440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8" name="rect 307"/>
          <p:cNvSpPr/>
          <p:nvPr/>
        </p:nvSpPr>
        <p:spPr>
          <a:xfrm>
            <a:off x="1359000" y="3150900"/>
            <a:ext cx="98100" cy="346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9" name="フリーフォーム308"/>
          <p:cNvSpPr/>
          <p:nvPr/>
        </p:nvSpPr>
        <p:spPr>
          <a:xfrm>
            <a:off x="833400" y="2978100"/>
            <a:ext cx="241200" cy="57600"/>
          </a:xfrm>
          <a:custGeom>
            <a:pathLst>
              <a:path w="268" h="64">
                <a:moveTo>
                  <a:pt x="0" y="28"/>
                </a:moveTo>
                <a:cubicBezTo>
                  <a:pt x="0" y="13"/>
                  <a:pt x="13" y="0"/>
                  <a:pt x="28" y="0"/>
                </a:cubicBezTo>
                <a:cubicBezTo>
                  <a:pt x="28" y="0"/>
                  <a:pt x="240" y="0"/>
                  <a:pt x="240" y="0"/>
                </a:cubicBezTo>
                <a:cubicBezTo>
                  <a:pt x="255" y="0"/>
                  <a:pt x="268" y="13"/>
                  <a:pt x="268" y="28"/>
                </a:cubicBezTo>
                <a:cubicBezTo>
                  <a:pt x="268" y="28"/>
                  <a:pt x="268" y="36"/>
                  <a:pt x="268" y="36"/>
                </a:cubicBezTo>
                <a:cubicBezTo>
                  <a:pt x="268" y="51"/>
                  <a:pt x="255" y="64"/>
                  <a:pt x="240" y="64"/>
                </a:cubicBezTo>
                <a:cubicBezTo>
                  <a:pt x="240" y="64"/>
                  <a:pt x="28" y="64"/>
                  <a:pt x="28" y="64"/>
                </a:cubicBezTo>
                <a:cubicBezTo>
                  <a:pt x="13" y="64"/>
                  <a:pt x="0" y="51"/>
                  <a:pt x="0" y="36"/>
                </a:cubicBezTo>
                <a:cubicBezTo>
                  <a:pt x="0" y="36"/>
                  <a:pt x="0" y="28"/>
                  <a:pt x="0" y="28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0" name="line 309"/>
          <p:cNvSpPr/>
          <p:nvPr/>
        </p:nvSpPr>
        <p:spPr>
          <a:xfrm>
            <a:off x="1359000" y="2684700"/>
            <a:ext cx="308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1" name="line 310"/>
          <p:cNvSpPr/>
          <p:nvPr/>
        </p:nvSpPr>
        <p:spPr>
          <a:xfrm>
            <a:off x="1667700" y="2684700"/>
            <a:ext cx="23400" cy="13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2" name="line 311"/>
          <p:cNvSpPr/>
          <p:nvPr/>
        </p:nvSpPr>
        <p:spPr>
          <a:xfrm rot="21600000" flipV="1">
            <a:off x="854100" y="2810700"/>
            <a:ext cx="288000" cy="2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3" name="line 312"/>
          <p:cNvSpPr/>
          <p:nvPr/>
        </p:nvSpPr>
        <p:spPr>
          <a:xfrm>
            <a:off x="773100" y="2986200"/>
            <a:ext cx="0" cy="996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4" name="フリーフォーム313"/>
          <p:cNvSpPr/>
          <p:nvPr/>
        </p:nvSpPr>
        <p:spPr>
          <a:xfrm>
            <a:off x="724500" y="2835900"/>
            <a:ext cx="129600" cy="146700"/>
          </a:xfrm>
          <a:custGeom>
            <a:pathLst>
              <a:path w="144" h="163">
                <a:moveTo>
                  <a:pt x="144" y="0"/>
                </a:moveTo>
                <a:cubicBezTo>
                  <a:pt x="131" y="3"/>
                  <a:pt x="118" y="5"/>
                  <a:pt x="106" y="9"/>
                </a:cubicBezTo>
                <a:cubicBezTo>
                  <a:pt x="96" y="12"/>
                  <a:pt x="87" y="15"/>
                  <a:pt x="78" y="20"/>
                </a:cubicBezTo>
                <a:cubicBezTo>
                  <a:pt x="68" y="25"/>
                  <a:pt x="59" y="31"/>
                  <a:pt x="51" y="38"/>
                </a:cubicBezTo>
                <a:cubicBezTo>
                  <a:pt x="45" y="43"/>
                  <a:pt x="40" y="49"/>
                  <a:pt x="35" y="54"/>
                </a:cubicBezTo>
                <a:cubicBezTo>
                  <a:pt x="32" y="58"/>
                  <a:pt x="28" y="61"/>
                  <a:pt x="25" y="65"/>
                </a:cubicBezTo>
                <a:cubicBezTo>
                  <a:pt x="20" y="73"/>
                  <a:pt x="14" y="81"/>
                  <a:pt x="11" y="90"/>
                </a:cubicBezTo>
                <a:cubicBezTo>
                  <a:pt x="7" y="101"/>
                  <a:pt x="5" y="112"/>
                  <a:pt x="3" y="124"/>
                </a:cubicBezTo>
                <a:cubicBezTo>
                  <a:pt x="1" y="137"/>
                  <a:pt x="0" y="150"/>
                  <a:pt x="0" y="163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5" name="line 314"/>
          <p:cNvSpPr/>
          <p:nvPr/>
        </p:nvSpPr>
        <p:spPr>
          <a:xfrm rot="21600000" flipV="1">
            <a:off x="857700" y="2907000"/>
            <a:ext cx="216900" cy="18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6" name="フリーフォーム315"/>
          <p:cNvSpPr/>
          <p:nvPr/>
        </p:nvSpPr>
        <p:spPr>
          <a:xfrm>
            <a:off x="773100" y="2925000"/>
            <a:ext cx="82800" cy="72000"/>
          </a:xfrm>
          <a:custGeom>
            <a:pathLst>
              <a:path w="92" h="80">
                <a:moveTo>
                  <a:pt x="92" y="0"/>
                </a:moveTo>
                <a:cubicBezTo>
                  <a:pt x="82" y="2"/>
                  <a:pt x="73" y="4"/>
                  <a:pt x="64" y="6"/>
                </a:cubicBezTo>
                <a:cubicBezTo>
                  <a:pt x="57" y="8"/>
                  <a:pt x="50" y="9"/>
                  <a:pt x="43" y="12"/>
                </a:cubicBezTo>
                <a:cubicBezTo>
                  <a:pt x="34" y="16"/>
                  <a:pt x="25" y="21"/>
                  <a:pt x="18" y="28"/>
                </a:cubicBezTo>
                <a:cubicBezTo>
                  <a:pt x="12" y="33"/>
                  <a:pt x="7" y="39"/>
                  <a:pt x="5" y="46"/>
                </a:cubicBezTo>
                <a:cubicBezTo>
                  <a:pt x="1" y="57"/>
                  <a:pt x="0" y="69"/>
                  <a:pt x="0" y="8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7" name="rect 316"/>
          <p:cNvSpPr/>
          <p:nvPr/>
        </p:nvSpPr>
        <p:spPr>
          <a:xfrm rot="10799062">
            <a:off x="1121400" y="2996100"/>
            <a:ext cx="237600" cy="984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8" name="フリーフォーム317"/>
          <p:cNvSpPr/>
          <p:nvPr/>
        </p:nvSpPr>
        <p:spPr>
          <a:xfrm>
            <a:off x="1141200" y="3018600"/>
            <a:ext cx="217800" cy="947700"/>
          </a:xfrm>
          <a:custGeom>
            <a:pathLst>
              <a:path w="242" h="1053">
                <a:moveTo>
                  <a:pt x="242" y="0"/>
                </a:moveTo>
                <a:cubicBezTo>
                  <a:pt x="242" y="0"/>
                  <a:pt x="0" y="0"/>
                  <a:pt x="0" y="0"/>
                </a:cubicBezTo>
                <a:cubicBezTo>
                  <a:pt x="0" y="0"/>
                  <a:pt x="0" y="1015"/>
                  <a:pt x="0" y="1015"/>
                </a:cubicBezTo>
                <a:cubicBezTo>
                  <a:pt x="0" y="1036"/>
                  <a:pt x="17" y="1053"/>
                  <a:pt x="38" y="1053"/>
                </a:cubicBezTo>
                <a:cubicBezTo>
                  <a:pt x="38" y="1053"/>
                  <a:pt x="242" y="1053"/>
                  <a:pt x="242" y="1053"/>
                </a:cubicBezTo>
                <a:cubicBezTo>
                  <a:pt x="242" y="1053"/>
                  <a:pt x="242" y="0"/>
                  <a:pt x="24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9" name="フリーフォーム318"/>
          <p:cNvSpPr/>
          <p:nvPr/>
        </p:nvSpPr>
        <p:spPr>
          <a:xfrm>
            <a:off x="1187100" y="3060000"/>
            <a:ext cx="171900" cy="860400"/>
          </a:xfrm>
          <a:custGeom>
            <a:pathLst>
              <a:path w="191" h="956">
                <a:moveTo>
                  <a:pt x="191" y="0"/>
                </a:moveTo>
                <a:cubicBezTo>
                  <a:pt x="191" y="0"/>
                  <a:pt x="37" y="0"/>
                  <a:pt x="37" y="0"/>
                </a:cubicBezTo>
                <a:cubicBezTo>
                  <a:pt x="17" y="0"/>
                  <a:pt x="0" y="17"/>
                  <a:pt x="0" y="37"/>
                </a:cubicBezTo>
                <a:cubicBezTo>
                  <a:pt x="0" y="37"/>
                  <a:pt x="0" y="917"/>
                  <a:pt x="0" y="917"/>
                </a:cubicBezTo>
                <a:cubicBezTo>
                  <a:pt x="0" y="939"/>
                  <a:pt x="17" y="956"/>
                  <a:pt x="39" y="956"/>
                </a:cubicBezTo>
                <a:cubicBezTo>
                  <a:pt x="39" y="956"/>
                  <a:pt x="191" y="956"/>
                  <a:pt x="191" y="956"/>
                </a:cubicBezTo>
                <a:cubicBezTo>
                  <a:pt x="191" y="956"/>
                  <a:pt x="191" y="0"/>
                  <a:pt x="19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0" name="フリーフォーム319"/>
          <p:cNvSpPr/>
          <p:nvPr/>
        </p:nvSpPr>
        <p:spPr>
          <a:xfrm>
            <a:off x="1215000" y="3080700"/>
            <a:ext cx="144000" cy="818100"/>
          </a:xfrm>
          <a:custGeom>
            <a:pathLst>
              <a:path w="160" h="909">
                <a:moveTo>
                  <a:pt x="160" y="0"/>
                </a:moveTo>
                <a:cubicBezTo>
                  <a:pt x="160" y="0"/>
                  <a:pt x="34" y="0"/>
                  <a:pt x="34" y="0"/>
                </a:cubicBezTo>
                <a:cubicBezTo>
                  <a:pt x="15" y="0"/>
                  <a:pt x="0" y="15"/>
                  <a:pt x="0" y="34"/>
                </a:cubicBezTo>
                <a:cubicBezTo>
                  <a:pt x="0" y="34"/>
                  <a:pt x="0" y="909"/>
                  <a:pt x="0" y="909"/>
                </a:cubicBezTo>
                <a:cubicBezTo>
                  <a:pt x="0" y="909"/>
                  <a:pt x="160" y="909"/>
                  <a:pt x="160" y="909"/>
                </a:cubicBezTo>
                <a:cubicBezTo>
                  <a:pt x="160" y="909"/>
                  <a:pt x="160" y="0"/>
                  <a:pt x="16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1" name="line 320"/>
          <p:cNvSpPr/>
          <p:nvPr/>
        </p:nvSpPr>
        <p:spPr>
          <a:xfrm>
            <a:off x="1121400" y="2906100"/>
            <a:ext cx="0" cy="90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2" name="フリーフォーム321"/>
          <p:cNvSpPr/>
          <p:nvPr/>
        </p:nvSpPr>
        <p:spPr>
          <a:xfrm>
            <a:off x="773100" y="2986200"/>
            <a:ext cx="0" cy="480600"/>
          </a:xfrm>
          <a:custGeom>
            <a:pathLst>
              <a:path w="21600" h="534">
                <a:moveTo>
                  <a:pt x="0" y="0"/>
                </a:moveTo>
                <a:cubicBezTo>
                  <a:pt x="0" y="0"/>
                  <a:pt x="0" y="534"/>
                  <a:pt x="0" y="534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3" name="フリーフォーム322"/>
          <p:cNvSpPr/>
          <p:nvPr/>
        </p:nvSpPr>
        <p:spPr>
          <a:xfrm>
            <a:off x="773100" y="3466800"/>
            <a:ext cx="33300" cy="33300"/>
          </a:xfrm>
          <a:custGeom>
            <a:pathLst>
              <a:path w="37" h="37">
                <a:moveTo>
                  <a:pt x="0" y="0"/>
                </a:moveTo>
                <a:cubicBezTo>
                  <a:pt x="0" y="20"/>
                  <a:pt x="17" y="37"/>
                  <a:pt x="37" y="37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4" name="フリーフォーム323"/>
          <p:cNvSpPr/>
          <p:nvPr/>
        </p:nvSpPr>
        <p:spPr>
          <a:xfrm>
            <a:off x="806400" y="3500100"/>
            <a:ext cx="283500" cy="0"/>
          </a:xfrm>
          <a:custGeom>
            <a:pathLst>
              <a:path w="315" h="21600">
                <a:moveTo>
                  <a:pt x="0" y="0"/>
                </a:moveTo>
                <a:cubicBezTo>
                  <a:pt x="0" y="0"/>
                  <a:pt x="315" y="0"/>
                  <a:pt x="31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5" name="フリーフォーム324"/>
          <p:cNvSpPr/>
          <p:nvPr/>
        </p:nvSpPr>
        <p:spPr>
          <a:xfrm>
            <a:off x="1089900" y="3468600"/>
            <a:ext cx="31500" cy="31500"/>
          </a:xfrm>
          <a:custGeom>
            <a:pathLst>
              <a:path w="35" h="35">
                <a:moveTo>
                  <a:pt x="0" y="35"/>
                </a:moveTo>
                <a:cubicBezTo>
                  <a:pt x="19" y="35"/>
                  <a:pt x="35" y="19"/>
                  <a:pt x="3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6" name="フリーフォーム325"/>
          <p:cNvSpPr/>
          <p:nvPr/>
        </p:nvSpPr>
        <p:spPr>
          <a:xfrm>
            <a:off x="1121400" y="2906100"/>
            <a:ext cx="0" cy="562500"/>
          </a:xfrm>
          <a:custGeom>
            <a:pathLst>
              <a:path w="21600" h="625">
                <a:moveTo>
                  <a:pt x="0" y="625"/>
                </a:moveTo>
                <a:cubicBezTo>
                  <a:pt x="0" y="625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7" name="フリーフォーム326"/>
          <p:cNvSpPr/>
          <p:nvPr/>
        </p:nvSpPr>
        <p:spPr>
          <a:xfrm>
            <a:off x="1070100" y="2931300"/>
            <a:ext cx="25200" cy="25200"/>
          </a:xfrm>
          <a:custGeom>
            <a:pathLst>
              <a:path w="28" h="28">
                <a:moveTo>
                  <a:pt x="28" y="28"/>
                </a:moveTo>
                <a:cubicBezTo>
                  <a:pt x="28" y="13"/>
                  <a:pt x="15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8" name="フリーフォーム327"/>
          <p:cNvSpPr/>
          <p:nvPr/>
        </p:nvSpPr>
        <p:spPr>
          <a:xfrm>
            <a:off x="801000" y="3010500"/>
            <a:ext cx="0" cy="434700"/>
          </a:xfrm>
          <a:custGeom>
            <a:pathLst>
              <a:path w="21600" h="483">
                <a:moveTo>
                  <a:pt x="0" y="0"/>
                </a:moveTo>
                <a:cubicBezTo>
                  <a:pt x="0" y="0"/>
                  <a:pt x="0" y="483"/>
                  <a:pt x="0" y="483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9" name="フリーフォーム328"/>
          <p:cNvSpPr/>
          <p:nvPr/>
        </p:nvSpPr>
        <p:spPr>
          <a:xfrm>
            <a:off x="801000" y="3445200"/>
            <a:ext cx="36000" cy="36000"/>
          </a:xfrm>
          <a:custGeom>
            <a:pathLst>
              <a:path w="40" h="40">
                <a:moveTo>
                  <a:pt x="0" y="0"/>
                </a:moveTo>
                <a:cubicBezTo>
                  <a:pt x="0" y="22"/>
                  <a:pt x="18" y="40"/>
                  <a:pt x="40" y="4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0" name="フリーフォーム329"/>
          <p:cNvSpPr/>
          <p:nvPr/>
        </p:nvSpPr>
        <p:spPr>
          <a:xfrm>
            <a:off x="837000" y="3481200"/>
            <a:ext cx="232200" cy="0"/>
          </a:xfrm>
          <a:custGeom>
            <a:pathLst>
              <a:path w="258" h="21600">
                <a:moveTo>
                  <a:pt x="0" y="0"/>
                </a:moveTo>
                <a:cubicBezTo>
                  <a:pt x="0" y="0"/>
                  <a:pt x="258" y="0"/>
                  <a:pt x="258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1" name="フリーフォーム330"/>
          <p:cNvSpPr/>
          <p:nvPr/>
        </p:nvSpPr>
        <p:spPr>
          <a:xfrm>
            <a:off x="1069200" y="3455100"/>
            <a:ext cx="26100" cy="26100"/>
          </a:xfrm>
          <a:custGeom>
            <a:pathLst>
              <a:path w="29" h="29">
                <a:moveTo>
                  <a:pt x="0" y="29"/>
                </a:moveTo>
                <a:cubicBezTo>
                  <a:pt x="16" y="29"/>
                  <a:pt x="29" y="16"/>
                  <a:pt x="29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2" name="フリーフォーム331"/>
          <p:cNvSpPr/>
          <p:nvPr/>
        </p:nvSpPr>
        <p:spPr>
          <a:xfrm>
            <a:off x="1095300" y="2956500"/>
            <a:ext cx="0" cy="498600"/>
          </a:xfrm>
          <a:custGeom>
            <a:pathLst>
              <a:path w="21600" h="554">
                <a:moveTo>
                  <a:pt x="0" y="554"/>
                </a:moveTo>
                <a:cubicBezTo>
                  <a:pt x="0" y="554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3" name="line 332"/>
          <p:cNvSpPr/>
          <p:nvPr/>
        </p:nvSpPr>
        <p:spPr>
          <a:xfrm rot="21600000" flipV="1">
            <a:off x="883800" y="2931300"/>
            <a:ext cx="186300" cy="15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4" name="フリーフォーム333"/>
          <p:cNvSpPr/>
          <p:nvPr/>
        </p:nvSpPr>
        <p:spPr>
          <a:xfrm>
            <a:off x="801000" y="2949300"/>
            <a:ext cx="82800" cy="72000"/>
          </a:xfrm>
          <a:custGeom>
            <a:pathLst>
              <a:path w="92" h="80">
                <a:moveTo>
                  <a:pt x="92" y="0"/>
                </a:moveTo>
                <a:cubicBezTo>
                  <a:pt x="82" y="2"/>
                  <a:pt x="73" y="4"/>
                  <a:pt x="64" y="6"/>
                </a:cubicBezTo>
                <a:cubicBezTo>
                  <a:pt x="57" y="8"/>
                  <a:pt x="50" y="9"/>
                  <a:pt x="43" y="12"/>
                </a:cubicBezTo>
                <a:cubicBezTo>
                  <a:pt x="34" y="16"/>
                  <a:pt x="25" y="21"/>
                  <a:pt x="18" y="28"/>
                </a:cubicBezTo>
                <a:cubicBezTo>
                  <a:pt x="12" y="33"/>
                  <a:pt x="7" y="39"/>
                  <a:pt x="5" y="46"/>
                </a:cubicBezTo>
                <a:cubicBezTo>
                  <a:pt x="1" y="57"/>
                  <a:pt x="0" y="69"/>
                  <a:pt x="0" y="8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5" name="line 334"/>
          <p:cNvSpPr/>
          <p:nvPr/>
        </p:nvSpPr>
        <p:spPr>
          <a:xfrm>
            <a:off x="799200" y="3054600"/>
            <a:ext cx="297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6" name="フリーフォーム335"/>
          <p:cNvSpPr/>
          <p:nvPr/>
        </p:nvSpPr>
        <p:spPr>
          <a:xfrm>
            <a:off x="825300" y="3808800"/>
            <a:ext cx="203400" cy="88200"/>
          </a:xfrm>
          <a:custGeom>
            <a:pathLst>
              <a:path w="226" h="98">
                <a:moveTo>
                  <a:pt x="226" y="20"/>
                </a:moveTo>
                <a:cubicBezTo>
                  <a:pt x="226" y="9"/>
                  <a:pt x="217" y="0"/>
                  <a:pt x="206" y="0"/>
                </a:cubicBezTo>
                <a:cubicBezTo>
                  <a:pt x="206" y="0"/>
                  <a:pt x="20" y="0"/>
                  <a:pt x="20" y="0"/>
                </a:cubicBezTo>
                <a:cubicBezTo>
                  <a:pt x="9" y="0"/>
                  <a:pt x="0" y="9"/>
                  <a:pt x="0" y="20"/>
                </a:cubicBezTo>
                <a:cubicBezTo>
                  <a:pt x="0" y="20"/>
                  <a:pt x="0" y="78"/>
                  <a:pt x="0" y="78"/>
                </a:cubicBezTo>
                <a:cubicBezTo>
                  <a:pt x="0" y="89"/>
                  <a:pt x="9" y="98"/>
                  <a:pt x="20" y="98"/>
                </a:cubicBezTo>
                <a:cubicBezTo>
                  <a:pt x="20" y="98"/>
                  <a:pt x="206" y="98"/>
                  <a:pt x="206" y="98"/>
                </a:cubicBezTo>
                <a:cubicBezTo>
                  <a:pt x="217" y="98"/>
                  <a:pt x="226" y="89"/>
                  <a:pt x="226" y="78"/>
                </a:cubicBezTo>
                <a:cubicBezTo>
                  <a:pt x="226" y="78"/>
                  <a:pt x="226" y="20"/>
                  <a:pt x="226" y="2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7" name="rect 336"/>
          <p:cNvSpPr/>
          <p:nvPr/>
        </p:nvSpPr>
        <p:spPr>
          <a:xfrm rot="10799062">
            <a:off x="934200" y="3834000"/>
            <a:ext cx="747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8" name="rect 337"/>
          <p:cNvSpPr/>
          <p:nvPr/>
        </p:nvSpPr>
        <p:spPr>
          <a:xfrm rot="10799062">
            <a:off x="846000" y="3834000"/>
            <a:ext cx="67500" cy="36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9" name="rect 338"/>
          <p:cNvSpPr/>
          <p:nvPr/>
        </p:nvSpPr>
        <p:spPr>
          <a:xfrm rot="10799062">
            <a:off x="750600" y="3983400"/>
            <a:ext cx="608400" cy="261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0" name="line 339"/>
          <p:cNvSpPr/>
          <p:nvPr/>
        </p:nvSpPr>
        <p:spPr>
          <a:xfrm>
            <a:off x="855000" y="4363200"/>
            <a:ext cx="50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1" name="line 340"/>
          <p:cNvSpPr/>
          <p:nvPr/>
        </p:nvSpPr>
        <p:spPr>
          <a:xfrm>
            <a:off x="1071000" y="3982500"/>
            <a:ext cx="0" cy="217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2" name="line 341"/>
          <p:cNvSpPr/>
          <p:nvPr/>
        </p:nvSpPr>
        <p:spPr>
          <a:xfrm>
            <a:off x="1121400" y="3982500"/>
            <a:ext cx="0" cy="196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3" name="line 342"/>
          <p:cNvSpPr/>
          <p:nvPr/>
        </p:nvSpPr>
        <p:spPr>
          <a:xfrm>
            <a:off x="796500" y="3982500"/>
            <a:ext cx="0" cy="139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4" name="line 343"/>
          <p:cNvSpPr/>
          <p:nvPr/>
        </p:nvSpPr>
        <p:spPr>
          <a:xfrm>
            <a:off x="1121400" y="4178700"/>
            <a:ext cx="237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5" name="line 344"/>
          <p:cNvSpPr/>
          <p:nvPr/>
        </p:nvSpPr>
        <p:spPr>
          <a:xfrm>
            <a:off x="865800" y="4200300"/>
            <a:ext cx="206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6" name="line 345"/>
          <p:cNvSpPr/>
          <p:nvPr/>
        </p:nvSpPr>
        <p:spPr>
          <a:xfrm>
            <a:off x="796500" y="4122000"/>
            <a:ext cx="69300" cy="78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7" name="line 346"/>
          <p:cNvSpPr/>
          <p:nvPr/>
        </p:nvSpPr>
        <p:spPr>
          <a:xfrm>
            <a:off x="750600" y="4245300"/>
            <a:ext cx="104400" cy="117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8" name="rect 347"/>
          <p:cNvSpPr/>
          <p:nvPr/>
        </p:nvSpPr>
        <p:spPr>
          <a:xfrm rot="10799062">
            <a:off x="1260000" y="3150900"/>
            <a:ext cx="98100" cy="34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9" name="line 348"/>
          <p:cNvSpPr/>
          <p:nvPr/>
        </p:nvSpPr>
        <p:spPr>
          <a:xfrm>
            <a:off x="1050300" y="2684700"/>
            <a:ext cx="308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0" name="line 349"/>
          <p:cNvSpPr/>
          <p:nvPr/>
        </p:nvSpPr>
        <p:spPr>
          <a:xfrm rot="21600000" flipV="1">
            <a:off x="1026900" y="2684700"/>
            <a:ext cx="23400" cy="13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1" name="フリーフォーム350"/>
          <p:cNvSpPr/>
          <p:nvPr/>
        </p:nvSpPr>
        <p:spPr>
          <a:xfrm>
            <a:off x="1596600" y="2907000"/>
            <a:ext cx="47700" cy="36000"/>
          </a:xfrm>
          <a:custGeom>
            <a:pathLst>
              <a:path w="53" h="40">
                <a:moveTo>
                  <a:pt x="0" y="40"/>
                </a:moveTo>
                <a:cubicBezTo>
                  <a:pt x="3" y="32"/>
                  <a:pt x="5" y="23"/>
                  <a:pt x="10" y="16"/>
                </a:cubicBezTo>
                <a:cubicBezTo>
                  <a:pt x="14" y="11"/>
                  <a:pt x="19" y="7"/>
                  <a:pt x="25" y="5"/>
                </a:cubicBezTo>
                <a:cubicBezTo>
                  <a:pt x="34" y="2"/>
                  <a:pt x="44" y="1"/>
                  <a:pt x="53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2" name="フリーフォーム351"/>
          <p:cNvSpPr/>
          <p:nvPr/>
        </p:nvSpPr>
        <p:spPr>
          <a:xfrm>
            <a:off x="1073700" y="2907000"/>
            <a:ext cx="47700" cy="36000"/>
          </a:xfrm>
          <a:custGeom>
            <a:pathLst>
              <a:path w="53" h="40">
                <a:moveTo>
                  <a:pt x="53" y="40"/>
                </a:moveTo>
                <a:cubicBezTo>
                  <a:pt x="50" y="32"/>
                  <a:pt x="48" y="23"/>
                  <a:pt x="43" y="16"/>
                </a:cubicBezTo>
                <a:cubicBezTo>
                  <a:pt x="39" y="11"/>
                  <a:pt x="34" y="7"/>
                  <a:pt x="28" y="5"/>
                </a:cubicBezTo>
                <a:cubicBezTo>
                  <a:pt x="19" y="2"/>
                  <a:pt x="9" y="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3" name="line 352"/>
          <p:cNvSpPr/>
          <p:nvPr/>
        </p:nvSpPr>
        <p:spPr>
          <a:xfrm>
            <a:off x="1993500" y="2982600"/>
            <a:ext cx="0" cy="999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4" name="line 353"/>
          <p:cNvSpPr/>
          <p:nvPr/>
        </p:nvSpPr>
        <p:spPr>
          <a:xfrm>
            <a:off x="724500" y="2982600"/>
            <a:ext cx="0" cy="999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5" name="line 354"/>
          <p:cNvSpPr/>
          <p:nvPr/>
        </p:nvSpPr>
        <p:spPr>
          <a:xfrm>
            <a:off x="724500" y="3982500"/>
            <a:ext cx="1269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6" name="line 355"/>
          <p:cNvSpPr/>
          <p:nvPr/>
        </p:nvSpPr>
        <p:spPr>
          <a:xfrm>
            <a:off x="1644300" y="2907000"/>
            <a:ext cx="217800" cy="17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7" name="line 356"/>
          <p:cNvSpPr/>
          <p:nvPr/>
        </p:nvSpPr>
        <p:spPr>
          <a:xfrm>
            <a:off x="1121400" y="2906100"/>
            <a:ext cx="475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8" name="フリーフォーム357"/>
          <p:cNvSpPr/>
          <p:nvPr/>
        </p:nvSpPr>
        <p:spPr>
          <a:xfrm>
            <a:off x="1026900" y="2803500"/>
            <a:ext cx="333900" cy="17100"/>
          </a:xfrm>
          <a:custGeom>
            <a:pathLst>
              <a:path w="371" h="19">
                <a:moveTo>
                  <a:pt x="0" y="19"/>
                </a:moveTo>
                <a:cubicBezTo>
                  <a:pt x="185" y="2"/>
                  <a:pt x="371" y="0"/>
                  <a:pt x="37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9" name="フリーフォーム358"/>
          <p:cNvSpPr/>
          <p:nvPr/>
        </p:nvSpPr>
        <p:spPr>
          <a:xfrm>
            <a:off x="1360800" y="2803500"/>
            <a:ext cx="333900" cy="17100"/>
          </a:xfrm>
          <a:custGeom>
            <a:pathLst>
              <a:path w="371" h="19">
                <a:moveTo>
                  <a:pt x="371" y="19"/>
                </a:moveTo>
                <a:cubicBezTo>
                  <a:pt x="186" y="2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0" name="line 359"/>
          <p:cNvSpPr/>
          <p:nvPr/>
        </p:nvSpPr>
        <p:spPr>
          <a:xfrm>
            <a:off x="700200" y="4429800"/>
            <a:ext cx="658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1" name=""/>
          <p:cNvSpPr/>
          <p:nvPr/>
        </p:nvSpPr>
        <p:spPr>
          <a:xfrm>
            <a:off x="6042600" y="4575600"/>
            <a:ext cx="2493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296"/>
              </a:lnSpc>
            </a:pPr>
            <a:r>
              <a:rPr lang="en-US" altLang="ja-JP" sz="900" spc="0">
                <a:latin typeface="ＭＳ Ｐゴシック"/>
                <a:ea typeface="ＭＳ Ｐゴシック"/>
              </a:rPr>
              <a:t>197.5</a:t>
            </a:r>
            <a:endParaRPr lang="en-US" altLang="ja-JP"/>
          </a:p>
        </p:txBody>
      </p:sp>
      <p:sp>
        <p:nvSpPr>
          <p:cNvPr id="362" name=""/>
          <p:cNvSpPr/>
          <p:nvPr/>
        </p:nvSpPr>
        <p:spPr>
          <a:xfrm>
            <a:off x="9777600" y="3375000"/>
            <a:ext cx="113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296"/>
              </a:lnSpc>
            </a:pPr>
            <a:r>
              <a:rPr lang="en-US" altLang="ja-JP" sz="900" spc="0">
                <a:latin typeface="ＭＳ Ｐゴシック"/>
                <a:ea typeface="ＭＳ Ｐゴシック"/>
              </a:rPr>
              <a:t>33</a:t>
            </a:r>
            <a:endParaRPr lang="en-US" altLang="ja-JP"/>
          </a:p>
        </p:txBody>
      </p:sp>
      <p:sp>
        <p:nvSpPr>
          <p:cNvPr id="363" name=""/>
          <p:cNvSpPr/>
          <p:nvPr/>
        </p:nvSpPr>
        <p:spPr>
          <a:xfrm>
            <a:off x="1296000" y="4552200"/>
            <a:ext cx="1134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296"/>
              </a:lnSpc>
            </a:pPr>
            <a:r>
              <a:rPr lang="en-US" altLang="ja-JP" sz="900" spc="0">
                <a:latin typeface="ＭＳ Ｐゴシック"/>
                <a:ea typeface="ＭＳ Ｐゴシック"/>
              </a:rPr>
              <a:t>35</a:t>
            </a:r>
            <a:endParaRPr lang="en-US" altLang="ja-JP"/>
          </a:p>
        </p:txBody>
      </p:sp>
      <p:grpSp>
        <p:nvGrpSpPr>
          <p:cNvPr id="364" name="グループ化363"/>
          <p:cNvGrpSpPr/>
          <p:nvPr/>
        </p:nvGrpSpPr>
        <p:grpSpPr>
          <a:xfrm>
            <a:off x="731700" y="4516200"/>
            <a:ext cx="1263600" cy="72000"/>
            <a:chOff x="731700" y="4516200"/>
            <a:chExt cx="1263600" cy="72000"/>
          </a:xfrm>
        </p:grpSpPr>
        <p:sp>
          <p:nvSpPr>
            <p:cNvPr id="365" name="line 364"/>
            <p:cNvSpPr/>
            <p:nvPr/>
          </p:nvSpPr>
          <p:spPr>
            <a:xfrm>
              <a:off x="731700" y="4552200"/>
              <a:ext cx="1263600" cy="0"/>
            </a:xfrm>
            <a:prstGeom prst="line">
              <a:avLst/>
            </a:prstGeom>
            <a:noFill/>
            <a:ln w="72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6" name="フリーフォーム365"/>
            <p:cNvSpPr/>
            <p:nvPr/>
          </p:nvSpPr>
          <p:spPr>
            <a:xfrm>
              <a:off x="1932300" y="4516200"/>
              <a:ext cx="63000" cy="72000"/>
            </a:xfrm>
            <a:custGeom>
              <a:pathLst>
                <a:path w="70" h="80">
                  <a:moveTo>
                    <a:pt x="70" y="40"/>
                  </a:moveTo>
                  <a:lnTo>
                    <a:pt x="0" y="80"/>
                  </a:lnTo>
                  <a:lnTo>
                    <a:pt x="0" y="40"/>
                  </a:lnTo>
                  <a:lnTo>
                    <a:pt x="0" y="0"/>
                  </a:lnTo>
                  <a:lnTo>
                    <a:pt x="70" y="40"/>
                  </a:lnTo>
                </a:path>
              </a:pathLst>
            </a:custGeom>
            <a:solidFill>
              <a:srgbClr val="000000"/>
            </a:solidFill>
            <a:ln w="72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7" name="フリーフォーム366"/>
            <p:cNvSpPr/>
            <p:nvPr/>
          </p:nvSpPr>
          <p:spPr>
            <a:xfrm>
              <a:off x="731700" y="4516200"/>
              <a:ext cx="62100" cy="72000"/>
            </a:xfrm>
            <a:custGeom>
              <a:pathLst>
                <a:path w="69" h="80">
                  <a:moveTo>
                    <a:pt x="0" y="40"/>
                  </a:moveTo>
                  <a:lnTo>
                    <a:pt x="69" y="0"/>
                  </a:lnTo>
                  <a:lnTo>
                    <a:pt x="69" y="40"/>
                  </a:lnTo>
                  <a:lnTo>
                    <a:pt x="69" y="80"/>
                  </a:lnTo>
                  <a:lnTo>
                    <a:pt x="0" y="40"/>
                  </a:lnTo>
                </a:path>
              </a:pathLst>
            </a:custGeom>
            <a:solidFill>
              <a:srgbClr val="000000"/>
            </a:solidFill>
            <a:ln w="72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68" name="グループ化367"/>
          <p:cNvGrpSpPr/>
          <p:nvPr/>
        </p:nvGrpSpPr>
        <p:grpSpPr>
          <a:xfrm>
            <a:off x="2515500" y="4534200"/>
            <a:ext cx="7111800" cy="72000"/>
            <a:chOff x="2515500" y="4534200"/>
            <a:chExt cx="7111800" cy="72000"/>
          </a:xfrm>
        </p:grpSpPr>
        <p:sp>
          <p:nvSpPr>
            <p:cNvPr id="369" name="line 368"/>
            <p:cNvSpPr/>
            <p:nvPr/>
          </p:nvSpPr>
          <p:spPr>
            <a:xfrm>
              <a:off x="2515500" y="4570200"/>
              <a:ext cx="7111800" cy="0"/>
            </a:xfrm>
            <a:prstGeom prst="line">
              <a:avLst/>
            </a:prstGeom>
            <a:noFill/>
            <a:ln w="72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0" name="フリーフォーム369"/>
            <p:cNvSpPr/>
            <p:nvPr/>
          </p:nvSpPr>
          <p:spPr>
            <a:xfrm>
              <a:off x="9564300" y="4534200"/>
              <a:ext cx="63000" cy="72000"/>
            </a:xfrm>
            <a:custGeom>
              <a:pathLst>
                <a:path w="70" h="80">
                  <a:moveTo>
                    <a:pt x="70" y="40"/>
                  </a:moveTo>
                  <a:lnTo>
                    <a:pt x="0" y="80"/>
                  </a:lnTo>
                  <a:lnTo>
                    <a:pt x="0" y="40"/>
                  </a:lnTo>
                  <a:lnTo>
                    <a:pt x="0" y="0"/>
                  </a:lnTo>
                  <a:lnTo>
                    <a:pt x="70" y="40"/>
                  </a:lnTo>
                </a:path>
              </a:pathLst>
            </a:custGeom>
            <a:solidFill>
              <a:srgbClr val="000000"/>
            </a:solidFill>
            <a:ln w="72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1" name="フリーフォーム370"/>
            <p:cNvSpPr/>
            <p:nvPr/>
          </p:nvSpPr>
          <p:spPr>
            <a:xfrm>
              <a:off x="2515500" y="4534200"/>
              <a:ext cx="62100" cy="72000"/>
            </a:xfrm>
            <a:custGeom>
              <a:pathLst>
                <a:path w="69" h="80">
                  <a:moveTo>
                    <a:pt x="0" y="40"/>
                  </a:moveTo>
                  <a:lnTo>
                    <a:pt x="69" y="0"/>
                  </a:lnTo>
                  <a:lnTo>
                    <a:pt x="69" y="40"/>
                  </a:lnTo>
                  <a:lnTo>
                    <a:pt x="69" y="80"/>
                  </a:lnTo>
                  <a:lnTo>
                    <a:pt x="0" y="40"/>
                  </a:lnTo>
                </a:path>
              </a:pathLst>
            </a:custGeom>
            <a:solidFill>
              <a:srgbClr val="000000"/>
            </a:solidFill>
            <a:ln w="72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72" name="グループ化371"/>
          <p:cNvGrpSpPr/>
          <p:nvPr/>
        </p:nvGrpSpPr>
        <p:grpSpPr>
          <a:xfrm>
            <a:off x="9672300" y="2791800"/>
            <a:ext cx="72000" cy="1195200"/>
            <a:chOff x="9672300" y="2791800"/>
            <a:chExt cx="72000" cy="1195200"/>
          </a:xfrm>
        </p:grpSpPr>
        <p:sp>
          <p:nvSpPr>
            <p:cNvPr id="373" name="line 372"/>
            <p:cNvSpPr/>
            <p:nvPr/>
          </p:nvSpPr>
          <p:spPr>
            <a:xfrm>
              <a:off x="9708300" y="2791800"/>
              <a:ext cx="0" cy="1195200"/>
            </a:xfrm>
            <a:prstGeom prst="line">
              <a:avLst/>
            </a:prstGeom>
            <a:noFill/>
            <a:ln w="72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4" name="フリーフォーム373"/>
            <p:cNvSpPr/>
            <p:nvPr/>
          </p:nvSpPr>
          <p:spPr>
            <a:xfrm>
              <a:off x="9672300" y="3924000"/>
              <a:ext cx="72000" cy="63000"/>
            </a:xfrm>
            <a:custGeom>
              <a:pathLst>
                <a:path w="80" h="70">
                  <a:moveTo>
                    <a:pt x="40" y="70"/>
                  </a:moveTo>
                  <a:lnTo>
                    <a:pt x="0" y="0"/>
                  </a:lnTo>
                  <a:lnTo>
                    <a:pt x="40" y="0"/>
                  </a:lnTo>
                  <a:lnTo>
                    <a:pt x="80" y="0"/>
                  </a:lnTo>
                  <a:lnTo>
                    <a:pt x="40" y="70"/>
                  </a:lnTo>
                </a:path>
              </a:pathLst>
            </a:custGeom>
            <a:solidFill>
              <a:srgbClr val="000000"/>
            </a:solidFill>
            <a:ln w="72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5" name="フリーフォーム374"/>
            <p:cNvSpPr/>
            <p:nvPr/>
          </p:nvSpPr>
          <p:spPr>
            <a:xfrm>
              <a:off x="9672300" y="2791800"/>
              <a:ext cx="72000" cy="62100"/>
            </a:xfrm>
            <a:custGeom>
              <a:pathLst>
                <a:path w="80" h="69">
                  <a:moveTo>
                    <a:pt x="40" y="0"/>
                  </a:moveTo>
                  <a:lnTo>
                    <a:pt x="80" y="69"/>
                  </a:lnTo>
                  <a:lnTo>
                    <a:pt x="40" y="69"/>
                  </a:lnTo>
                  <a:lnTo>
                    <a:pt x="0" y="69"/>
                  </a:lnTo>
                  <a:lnTo>
                    <a:pt x="40" y="0"/>
                  </a:lnTo>
                </a:path>
              </a:pathLst>
            </a:custGeom>
            <a:solidFill>
              <a:srgbClr val="000000"/>
            </a:solidFill>
            <a:ln w="72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76" name="グループ化375"/>
          <p:cNvGrpSpPr/>
          <p:nvPr/>
        </p:nvGrpSpPr>
        <p:grpSpPr>
          <a:xfrm>
            <a:off x="9672300" y="3987000"/>
            <a:ext cx="72000" cy="444600"/>
            <a:chOff x="9672300" y="3987000"/>
            <a:chExt cx="72000" cy="444600"/>
          </a:xfrm>
        </p:grpSpPr>
        <p:sp>
          <p:nvSpPr>
            <p:cNvPr id="377" name="line 376"/>
            <p:cNvSpPr/>
            <p:nvPr/>
          </p:nvSpPr>
          <p:spPr>
            <a:xfrm>
              <a:off x="9708300" y="3987000"/>
              <a:ext cx="0" cy="444600"/>
            </a:xfrm>
            <a:prstGeom prst="line">
              <a:avLst/>
            </a:prstGeom>
            <a:noFill/>
            <a:ln w="72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8" name="フリーフォーム377"/>
            <p:cNvSpPr/>
            <p:nvPr/>
          </p:nvSpPr>
          <p:spPr>
            <a:xfrm>
              <a:off x="9672300" y="4368600"/>
              <a:ext cx="72000" cy="63000"/>
            </a:xfrm>
            <a:custGeom>
              <a:pathLst>
                <a:path w="80" h="70">
                  <a:moveTo>
                    <a:pt x="40" y="70"/>
                  </a:moveTo>
                  <a:lnTo>
                    <a:pt x="0" y="0"/>
                  </a:lnTo>
                  <a:lnTo>
                    <a:pt x="40" y="0"/>
                  </a:lnTo>
                  <a:lnTo>
                    <a:pt x="80" y="0"/>
                  </a:lnTo>
                  <a:lnTo>
                    <a:pt x="40" y="70"/>
                  </a:lnTo>
                </a:path>
              </a:pathLst>
            </a:custGeom>
            <a:solidFill>
              <a:srgbClr val="000000"/>
            </a:solidFill>
            <a:ln w="72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9" name="フリーフォーム378"/>
            <p:cNvSpPr/>
            <p:nvPr/>
          </p:nvSpPr>
          <p:spPr>
            <a:xfrm>
              <a:off x="9672300" y="3987000"/>
              <a:ext cx="72000" cy="62100"/>
            </a:xfrm>
            <a:custGeom>
              <a:pathLst>
                <a:path w="80" h="69">
                  <a:moveTo>
                    <a:pt x="40" y="0"/>
                  </a:moveTo>
                  <a:lnTo>
                    <a:pt x="80" y="69"/>
                  </a:lnTo>
                  <a:lnTo>
                    <a:pt x="40" y="69"/>
                  </a:lnTo>
                  <a:lnTo>
                    <a:pt x="0" y="69"/>
                  </a:lnTo>
                  <a:lnTo>
                    <a:pt x="40" y="0"/>
                  </a:lnTo>
                </a:path>
              </a:pathLst>
            </a:custGeom>
            <a:solidFill>
              <a:srgbClr val="000000"/>
            </a:solidFill>
            <a:ln w="72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380" name=""/>
          <p:cNvSpPr/>
          <p:nvPr/>
        </p:nvSpPr>
        <p:spPr>
          <a:xfrm>
            <a:off x="9759600" y="4148100"/>
            <a:ext cx="1926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296"/>
              </a:lnSpc>
            </a:pPr>
            <a:r>
              <a:rPr lang="en-US" altLang="ja-JP" sz="900" spc="0">
                <a:latin typeface="ＭＳ Ｐゴシック"/>
                <a:ea typeface="ＭＳ Ｐゴシック"/>
              </a:rPr>
              <a:t>12.4</a:t>
            </a:r>
            <a:endParaRPr lang="en-US" altLang="ja-JP"/>
          </a:p>
        </p:txBody>
      </p:sp>
      <p:sp>
        <p:nvSpPr>
          <p:cNvPr id="381" name="rect 380"/>
          <p:cNvSpPr/>
          <p:nvPr/>
        </p:nvSpPr>
        <p:spPr>
          <a:xfrm>
            <a:off x="196200" y="177300"/>
            <a:ext cx="10080000" cy="6840000"/>
          </a:xfrm>
          <a:prstGeom prst="rect">
            <a:avLst/>
          </a:prstGeom>
          <a:noFill/>
          <a:ln w="72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2" name=""/>
          <p:cNvSpPr/>
          <p:nvPr/>
        </p:nvSpPr>
        <p:spPr>
          <a:xfrm>
            <a:off x="7361100" y="7081200"/>
            <a:ext cx="2322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296"/>
              </a:lnSpc>
            </a:pPr>
            <a:r>
              <a:rPr lang="en-US" altLang="ja-JP" sz="900" spc="0">
                <a:latin typeface="ＭＳ Ｐゴシック"/>
                <a:ea typeface="ＭＳ Ｐゴシック"/>
              </a:rPr>
              <a:t>２８０</a:t>
            </a:r>
            <a:endParaRPr lang="en-US" altLang="ja-JP"/>
          </a:p>
        </p:txBody>
      </p:sp>
      <p:sp>
        <p:nvSpPr>
          <p:cNvPr id="383" name=""/>
          <p:cNvSpPr/>
          <p:nvPr/>
        </p:nvSpPr>
        <p:spPr>
          <a:xfrm>
            <a:off x="9970200" y="5165100"/>
            <a:ext cx="232200" cy="1143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296"/>
              </a:lnSpc>
            </a:pPr>
            <a:r>
              <a:rPr lang="en-US" altLang="ja-JP" sz="900" spc="0">
                <a:latin typeface="ＭＳ Ｐゴシック"/>
                <a:ea typeface="ＭＳ Ｐゴシック"/>
              </a:rPr>
              <a:t>１９０</a:t>
            </a:r>
            <a:endParaRPr lang="en-US" altLang="ja-JP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Times New Roman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