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package/2006/relationships/metadata/thumbnail" Target="docProps/thumbnail.jpeg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476000" cy="7344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Relationship Id="rId3" Type="http://schemas.openxmlformats.org/officeDocument/2006/relationships/viewProps" Target="viewProp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?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/>
      <a:lvl3pPr marL="1143000" indent="-228600" algn="l" defTabSz="914400" rtl="0" eaLnBrk="1" latinLnBrk="0" hangingPunct="1"/>
      <a:lvl4pPr marL="1600200" indent="-228600" algn="l" defTabSz="914400" rtl="0" eaLnBrk="1" latinLnBrk="0" hangingPunct="1"/>
      <a:lvl5pPr marL="2057400" indent="-228600" algn="l" defTabSz="914400" rtl="0" eaLnBrk="1" latinLnBrk="0" hangingPunct="1"/>
      <a:lvl6pPr marL="2514600" indent="-228600" algn="l" defTabSz="914400" rtl="0" eaLnBrk="1" latinLnBrk="0" hangingPunct="1"/>
      <a:lvl7pPr marL="2971800" indent="-228600" algn="l" defTabSz="914400" rtl="0" eaLnBrk="1" latinLnBrk="0" hangingPunct="1"/>
      <a:lvl8pPr marL="3429000" indent="-228600" algn="l" defTabSz="914400" rtl="0" eaLnBrk="1" latinLnBrk="0" hangingPunct="1"/>
      <a:lvl9pPr marL="3886200" indent="-228600" algn="l" defTabSz="914400" rtl="0" eaLnBrk="1" latinLnBrk="0" hangingPunct="1"/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rect 0"/>
          <p:cNvSpPr/>
          <p:nvPr/>
        </p:nvSpPr>
        <p:spPr>
          <a:xfrm rot="10799062">
            <a:off x="248400" y="2637900"/>
            <a:ext cx="2329200" cy="108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" name="rect 1"/>
          <p:cNvSpPr/>
          <p:nvPr/>
        </p:nvSpPr>
        <p:spPr>
          <a:xfrm rot="10799062">
            <a:off x="6403500" y="2638800"/>
            <a:ext cx="2049300" cy="1062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" name="rect 2"/>
          <p:cNvSpPr/>
          <p:nvPr/>
        </p:nvSpPr>
        <p:spPr>
          <a:xfrm rot="10799062">
            <a:off x="2312100" y="3087900"/>
            <a:ext cx="4077000" cy="1080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" name="rect 3"/>
          <p:cNvSpPr/>
          <p:nvPr/>
        </p:nvSpPr>
        <p:spPr>
          <a:xfrm>
            <a:off x="6651000" y="3634200"/>
            <a:ext cx="1804500" cy="36000"/>
          </a:xfrm>
          <a:prstGeom prst="rect">
            <a:avLst/>
          </a:prstGeom>
          <a:pattFill prst="smConfetti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" name="rect 4"/>
          <p:cNvSpPr/>
          <p:nvPr/>
        </p:nvSpPr>
        <p:spPr>
          <a:xfrm rot="10799062">
            <a:off x="6120900" y="3526200"/>
            <a:ext cx="2332800" cy="1071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" name="rect 5"/>
          <p:cNvSpPr/>
          <p:nvPr/>
        </p:nvSpPr>
        <p:spPr>
          <a:xfrm rot="10799062">
            <a:off x="244800" y="3525300"/>
            <a:ext cx="2332800" cy="10710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" name="rect 6"/>
          <p:cNvSpPr/>
          <p:nvPr/>
        </p:nvSpPr>
        <p:spPr>
          <a:xfrm>
            <a:off x="245700" y="3633300"/>
            <a:ext cx="1804500" cy="36000"/>
          </a:xfrm>
          <a:prstGeom prst="rect">
            <a:avLst/>
          </a:prstGeom>
          <a:pattFill prst="smConfetti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8" name="グループ化7"/>
          <p:cNvGrpSpPr/>
          <p:nvPr/>
        </p:nvGrpSpPr>
        <p:grpSpPr>
          <a:xfrm>
            <a:off x="8749800" y="2145600"/>
            <a:ext cx="1224000" cy="1919700"/>
            <a:chOff x="8749800" y="2145600"/>
            <a:chExt cx="1224000" cy="1919700"/>
          </a:xfrm>
        </p:grpSpPr>
        <p:sp>
          <p:nvSpPr>
            <p:cNvPr id="9" name="rect 8"/>
            <p:cNvSpPr/>
            <p:nvPr/>
          </p:nvSpPr>
          <p:spPr>
            <a:xfrm>
              <a:off x="8749800" y="2145600"/>
              <a:ext cx="1224000" cy="1919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" name="line 9"/>
            <p:cNvSpPr/>
            <p:nvPr/>
          </p:nvSpPr>
          <p:spPr>
            <a:xfrm>
              <a:off x="9361800" y="2145600"/>
              <a:ext cx="0" cy="1919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1" name="フリーフォーム10"/>
          <p:cNvSpPr/>
          <p:nvPr/>
        </p:nvSpPr>
        <p:spPr>
          <a:xfrm>
            <a:off x="8749800" y="3635100"/>
            <a:ext cx="148500" cy="430200"/>
          </a:xfrm>
          <a:custGeom>
            <a:pathLst>
              <a:path w="165" h="478">
                <a:moveTo>
                  <a:pt x="0" y="0"/>
                </a:moveTo>
                <a:lnTo>
                  <a:pt x="50" y="345"/>
                </a:lnTo>
                <a:lnTo>
                  <a:pt x="55" y="360"/>
                </a:lnTo>
                <a:lnTo>
                  <a:pt x="67" y="385"/>
                </a:lnTo>
                <a:lnTo>
                  <a:pt x="72" y="393"/>
                </a:lnTo>
                <a:lnTo>
                  <a:pt x="74" y="396"/>
                </a:lnTo>
                <a:lnTo>
                  <a:pt x="165" y="478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" name="フリーフォーム11"/>
          <p:cNvSpPr/>
          <p:nvPr/>
        </p:nvSpPr>
        <p:spPr>
          <a:xfrm>
            <a:off x="8749800" y="2432700"/>
            <a:ext cx="216900" cy="226800"/>
          </a:xfrm>
          <a:custGeom>
            <a:pathLst>
              <a:path w="241" h="252">
                <a:moveTo>
                  <a:pt x="0" y="252"/>
                </a:moveTo>
                <a:lnTo>
                  <a:pt x="6" y="216"/>
                </a:lnTo>
                <a:lnTo>
                  <a:pt x="10" y="197"/>
                </a:lnTo>
                <a:lnTo>
                  <a:pt x="23" y="172"/>
                </a:lnTo>
                <a:lnTo>
                  <a:pt x="34" y="155"/>
                </a:lnTo>
                <a:lnTo>
                  <a:pt x="50" y="138"/>
                </a:lnTo>
                <a:lnTo>
                  <a:pt x="74" y="117"/>
                </a:lnTo>
                <a:lnTo>
                  <a:pt x="137" y="66"/>
                </a:lnTo>
                <a:lnTo>
                  <a:pt x="154" y="51"/>
                </a:lnTo>
                <a:lnTo>
                  <a:pt x="186" y="32"/>
                </a:lnTo>
                <a:lnTo>
                  <a:pt x="241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" name="フリーフォーム12"/>
          <p:cNvSpPr/>
          <p:nvPr/>
        </p:nvSpPr>
        <p:spPr>
          <a:xfrm>
            <a:off x="8966700" y="2265300"/>
            <a:ext cx="395100" cy="167400"/>
          </a:xfrm>
          <a:custGeom>
            <a:pathLst>
              <a:path w="439" h="186">
                <a:moveTo>
                  <a:pt x="0" y="186"/>
                </a:moveTo>
                <a:lnTo>
                  <a:pt x="2" y="140"/>
                </a:lnTo>
                <a:lnTo>
                  <a:pt x="6" y="118"/>
                </a:lnTo>
                <a:lnTo>
                  <a:pt x="13" y="95"/>
                </a:lnTo>
                <a:lnTo>
                  <a:pt x="25" y="80"/>
                </a:lnTo>
                <a:lnTo>
                  <a:pt x="34" y="65"/>
                </a:lnTo>
                <a:lnTo>
                  <a:pt x="44" y="59"/>
                </a:lnTo>
                <a:lnTo>
                  <a:pt x="59" y="46"/>
                </a:lnTo>
                <a:lnTo>
                  <a:pt x="76" y="34"/>
                </a:lnTo>
                <a:lnTo>
                  <a:pt x="89" y="25"/>
                </a:lnTo>
                <a:lnTo>
                  <a:pt x="104" y="17"/>
                </a:lnTo>
                <a:lnTo>
                  <a:pt x="127" y="10"/>
                </a:lnTo>
                <a:lnTo>
                  <a:pt x="144" y="6"/>
                </a:lnTo>
                <a:lnTo>
                  <a:pt x="167" y="0"/>
                </a:lnTo>
                <a:lnTo>
                  <a:pt x="439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" name="フリーフォーム13"/>
          <p:cNvSpPr/>
          <p:nvPr/>
        </p:nvSpPr>
        <p:spPr>
          <a:xfrm>
            <a:off x="6657300" y="371700"/>
            <a:ext cx="1797300" cy="1195200"/>
          </a:xfrm>
          <a:custGeom>
            <a:pathLst>
              <a:path w="1997" h="1328">
                <a:moveTo>
                  <a:pt x="320" y="0"/>
                </a:moveTo>
                <a:lnTo>
                  <a:pt x="1997" y="0"/>
                </a:lnTo>
                <a:lnTo>
                  <a:pt x="1997" y="1328"/>
                </a:lnTo>
                <a:lnTo>
                  <a:pt x="0" y="1328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" name="フリーフォーム14"/>
          <p:cNvSpPr/>
          <p:nvPr/>
        </p:nvSpPr>
        <p:spPr>
          <a:xfrm>
            <a:off x="247500" y="371700"/>
            <a:ext cx="1797300" cy="1195200"/>
          </a:xfrm>
          <a:custGeom>
            <a:pathLst>
              <a:path w="1997" h="1328">
                <a:moveTo>
                  <a:pt x="1997" y="1328"/>
                </a:moveTo>
                <a:lnTo>
                  <a:pt x="0" y="1328"/>
                </a:lnTo>
                <a:lnTo>
                  <a:pt x="0" y="0"/>
                </a:lnTo>
                <a:lnTo>
                  <a:pt x="1685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" name="rect 15"/>
          <p:cNvSpPr/>
          <p:nvPr/>
        </p:nvSpPr>
        <p:spPr>
          <a:xfrm rot="5399062">
            <a:off x="4196700" y="-1001700"/>
            <a:ext cx="304200" cy="3173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" name="rect 16"/>
          <p:cNvSpPr/>
          <p:nvPr/>
        </p:nvSpPr>
        <p:spPr>
          <a:xfrm rot="5399062">
            <a:off x="4197600" y="-263700"/>
            <a:ext cx="306900" cy="3169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" name="rect 17"/>
          <p:cNvSpPr/>
          <p:nvPr/>
        </p:nvSpPr>
        <p:spPr>
          <a:xfrm rot="5399062">
            <a:off x="6425100" y="811800"/>
            <a:ext cx="819000" cy="486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" name="フリーフォーム18"/>
          <p:cNvSpPr/>
          <p:nvPr/>
        </p:nvSpPr>
        <p:spPr>
          <a:xfrm>
            <a:off x="1866600" y="112500"/>
            <a:ext cx="4976100" cy="189000"/>
          </a:xfrm>
          <a:custGeom>
            <a:pathLst>
              <a:path w="5529" h="210">
                <a:moveTo>
                  <a:pt x="0" y="210"/>
                </a:moveTo>
                <a:lnTo>
                  <a:pt x="0" y="0"/>
                </a:lnTo>
                <a:lnTo>
                  <a:pt x="5529" y="0"/>
                </a:lnTo>
                <a:lnTo>
                  <a:pt x="5529" y="21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" name="line 19"/>
          <p:cNvSpPr/>
          <p:nvPr/>
        </p:nvSpPr>
        <p:spPr>
          <a:xfrm>
            <a:off x="2298600" y="1937700"/>
            <a:ext cx="4104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" name="rect 20"/>
          <p:cNvSpPr/>
          <p:nvPr/>
        </p:nvSpPr>
        <p:spPr>
          <a:xfrm>
            <a:off x="7269300" y="668700"/>
            <a:ext cx="1116000" cy="453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" name="rect 21"/>
          <p:cNvSpPr/>
          <p:nvPr/>
        </p:nvSpPr>
        <p:spPr>
          <a:xfrm>
            <a:off x="7798500" y="508500"/>
            <a:ext cx="335700" cy="84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" name="rect 22"/>
          <p:cNvSpPr/>
          <p:nvPr/>
        </p:nvSpPr>
        <p:spPr>
          <a:xfrm rot="5399062">
            <a:off x="6622200" y="692100"/>
            <a:ext cx="429300" cy="406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" name="rect 23"/>
          <p:cNvSpPr/>
          <p:nvPr/>
        </p:nvSpPr>
        <p:spPr>
          <a:xfrm rot="5399062">
            <a:off x="5987700" y="472500"/>
            <a:ext cx="304200" cy="224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" name="rect 24"/>
          <p:cNvSpPr/>
          <p:nvPr/>
        </p:nvSpPr>
        <p:spPr>
          <a:xfrm>
            <a:off x="320400" y="668700"/>
            <a:ext cx="1116000" cy="453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26" name="グループ化25"/>
          <p:cNvGrpSpPr/>
          <p:nvPr/>
        </p:nvGrpSpPr>
        <p:grpSpPr>
          <a:xfrm>
            <a:off x="1623600" y="645300"/>
            <a:ext cx="486000" cy="819000"/>
            <a:chOff x="1623600" y="645300"/>
            <a:chExt cx="486000" cy="819000"/>
          </a:xfrm>
        </p:grpSpPr>
        <p:sp>
          <p:nvSpPr>
            <p:cNvPr id="27" name="rect 26"/>
            <p:cNvSpPr/>
            <p:nvPr/>
          </p:nvSpPr>
          <p:spPr>
            <a:xfrm rot="5399062">
              <a:off x="1457100" y="811800"/>
              <a:ext cx="819000" cy="486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" name="rect 27"/>
            <p:cNvSpPr/>
            <p:nvPr/>
          </p:nvSpPr>
          <p:spPr>
            <a:xfrm rot="5399062">
              <a:off x="1654200" y="692100"/>
              <a:ext cx="429300" cy="406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29" name="line 28"/>
          <p:cNvSpPr/>
          <p:nvPr/>
        </p:nvSpPr>
        <p:spPr>
          <a:xfrm>
            <a:off x="1512000" y="1487700"/>
            <a:ext cx="4500" cy="412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" name="line 29"/>
          <p:cNvSpPr/>
          <p:nvPr/>
        </p:nvSpPr>
        <p:spPr>
          <a:xfrm>
            <a:off x="7192800" y="1473300"/>
            <a:ext cx="0" cy="489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" name="フリーフォーム30"/>
          <p:cNvSpPr/>
          <p:nvPr/>
        </p:nvSpPr>
        <p:spPr>
          <a:xfrm>
            <a:off x="2044800" y="1566900"/>
            <a:ext cx="253800" cy="370800"/>
          </a:xfrm>
          <a:custGeom>
            <a:pathLst>
              <a:path w="282" h="412">
                <a:moveTo>
                  <a:pt x="282" y="412"/>
                </a:moveTo>
                <a:lnTo>
                  <a:pt x="282" y="316"/>
                </a:lnTo>
                <a:lnTo>
                  <a:pt x="180" y="102"/>
                </a:lnTo>
                <a:lnTo>
                  <a:pt x="158" y="79"/>
                </a:lnTo>
                <a:lnTo>
                  <a:pt x="144" y="65"/>
                </a:lnTo>
                <a:lnTo>
                  <a:pt x="127" y="51"/>
                </a:lnTo>
                <a:lnTo>
                  <a:pt x="104" y="37"/>
                </a:lnTo>
                <a:lnTo>
                  <a:pt x="82" y="23"/>
                </a:lnTo>
                <a:lnTo>
                  <a:pt x="56" y="14"/>
                </a:lnTo>
                <a:lnTo>
                  <a:pt x="36" y="8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" name="フリーフォーム31"/>
          <p:cNvSpPr/>
          <p:nvPr/>
        </p:nvSpPr>
        <p:spPr>
          <a:xfrm>
            <a:off x="6403500" y="1566900"/>
            <a:ext cx="253800" cy="370800"/>
          </a:xfrm>
          <a:custGeom>
            <a:pathLst>
              <a:path w="282" h="412">
                <a:moveTo>
                  <a:pt x="0" y="412"/>
                </a:moveTo>
                <a:lnTo>
                  <a:pt x="0" y="316"/>
                </a:lnTo>
                <a:lnTo>
                  <a:pt x="102" y="102"/>
                </a:lnTo>
                <a:lnTo>
                  <a:pt x="124" y="79"/>
                </a:lnTo>
                <a:lnTo>
                  <a:pt x="138" y="65"/>
                </a:lnTo>
                <a:lnTo>
                  <a:pt x="155" y="51"/>
                </a:lnTo>
                <a:lnTo>
                  <a:pt x="178" y="37"/>
                </a:lnTo>
                <a:lnTo>
                  <a:pt x="200" y="23"/>
                </a:lnTo>
                <a:lnTo>
                  <a:pt x="226" y="14"/>
                </a:lnTo>
                <a:lnTo>
                  <a:pt x="246" y="8"/>
                </a:lnTo>
                <a:lnTo>
                  <a:pt x="282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" name="rect 32"/>
          <p:cNvSpPr/>
          <p:nvPr/>
        </p:nvSpPr>
        <p:spPr>
          <a:xfrm rot="5399062">
            <a:off x="842400" y="871200"/>
            <a:ext cx="453600" cy="47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" name="rect 33"/>
          <p:cNvSpPr/>
          <p:nvPr/>
        </p:nvSpPr>
        <p:spPr>
          <a:xfrm rot="5399062">
            <a:off x="502200" y="878400"/>
            <a:ext cx="453600" cy="35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" name="rect 34"/>
          <p:cNvSpPr/>
          <p:nvPr/>
        </p:nvSpPr>
        <p:spPr>
          <a:xfrm rot="5399062">
            <a:off x="7405200" y="871200"/>
            <a:ext cx="453600" cy="47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" name="rect 35"/>
          <p:cNvSpPr/>
          <p:nvPr/>
        </p:nvSpPr>
        <p:spPr>
          <a:xfrm rot="5399062">
            <a:off x="7746300" y="878400"/>
            <a:ext cx="453600" cy="35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37" name="グループ化36"/>
          <p:cNvGrpSpPr/>
          <p:nvPr/>
        </p:nvGrpSpPr>
        <p:grpSpPr>
          <a:xfrm>
            <a:off x="5104800" y="432900"/>
            <a:ext cx="157500" cy="304200"/>
            <a:chOff x="5104800" y="432900"/>
            <a:chExt cx="157500" cy="304200"/>
          </a:xfrm>
        </p:grpSpPr>
        <p:sp>
          <p:nvSpPr>
            <p:cNvPr id="38" name="rect 37"/>
            <p:cNvSpPr/>
            <p:nvPr/>
          </p:nvSpPr>
          <p:spPr>
            <a:xfrm>
              <a:off x="5104800" y="432900"/>
              <a:ext cx="157500" cy="30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" name="line 38"/>
            <p:cNvSpPr/>
            <p:nvPr/>
          </p:nvSpPr>
          <p:spPr>
            <a:xfrm>
              <a:off x="5184000" y="432900"/>
              <a:ext cx="0" cy="304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0" name="グループ化39"/>
          <p:cNvGrpSpPr/>
          <p:nvPr/>
        </p:nvGrpSpPr>
        <p:grpSpPr>
          <a:xfrm>
            <a:off x="5104800" y="1168200"/>
            <a:ext cx="157500" cy="304200"/>
            <a:chOff x="5104800" y="1168200"/>
            <a:chExt cx="157500" cy="304200"/>
          </a:xfrm>
        </p:grpSpPr>
        <p:sp>
          <p:nvSpPr>
            <p:cNvPr id="41" name="rect 40"/>
            <p:cNvSpPr/>
            <p:nvPr/>
          </p:nvSpPr>
          <p:spPr>
            <a:xfrm>
              <a:off x="5104800" y="1168200"/>
              <a:ext cx="157500" cy="30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" name="line 41"/>
            <p:cNvSpPr/>
            <p:nvPr/>
          </p:nvSpPr>
          <p:spPr>
            <a:xfrm>
              <a:off x="5184000" y="1168200"/>
              <a:ext cx="0" cy="304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3" name="グループ化42"/>
          <p:cNvGrpSpPr/>
          <p:nvPr/>
        </p:nvGrpSpPr>
        <p:grpSpPr>
          <a:xfrm>
            <a:off x="4266900" y="1168200"/>
            <a:ext cx="157500" cy="304200"/>
            <a:chOff x="4266900" y="1168200"/>
            <a:chExt cx="157500" cy="304200"/>
          </a:xfrm>
        </p:grpSpPr>
        <p:sp>
          <p:nvSpPr>
            <p:cNvPr id="44" name="rect 43"/>
            <p:cNvSpPr/>
            <p:nvPr/>
          </p:nvSpPr>
          <p:spPr>
            <a:xfrm>
              <a:off x="4266900" y="1168200"/>
              <a:ext cx="157500" cy="30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" name="line 44"/>
            <p:cNvSpPr/>
            <p:nvPr/>
          </p:nvSpPr>
          <p:spPr>
            <a:xfrm>
              <a:off x="4346100" y="1168200"/>
              <a:ext cx="0" cy="304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6" name="グループ化45"/>
          <p:cNvGrpSpPr/>
          <p:nvPr/>
        </p:nvGrpSpPr>
        <p:grpSpPr>
          <a:xfrm>
            <a:off x="4266900" y="432900"/>
            <a:ext cx="157500" cy="304200"/>
            <a:chOff x="4266900" y="432900"/>
            <a:chExt cx="157500" cy="304200"/>
          </a:xfrm>
        </p:grpSpPr>
        <p:sp>
          <p:nvSpPr>
            <p:cNvPr id="47" name="rect 46"/>
            <p:cNvSpPr/>
            <p:nvPr/>
          </p:nvSpPr>
          <p:spPr>
            <a:xfrm>
              <a:off x="4266900" y="432900"/>
              <a:ext cx="157500" cy="30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" name="line 47"/>
            <p:cNvSpPr/>
            <p:nvPr/>
          </p:nvSpPr>
          <p:spPr>
            <a:xfrm>
              <a:off x="4346100" y="432900"/>
              <a:ext cx="0" cy="304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9" name="グループ化48"/>
          <p:cNvGrpSpPr/>
          <p:nvPr/>
        </p:nvGrpSpPr>
        <p:grpSpPr>
          <a:xfrm>
            <a:off x="3433500" y="432900"/>
            <a:ext cx="157500" cy="304200"/>
            <a:chOff x="3433500" y="432900"/>
            <a:chExt cx="157500" cy="304200"/>
          </a:xfrm>
        </p:grpSpPr>
        <p:sp>
          <p:nvSpPr>
            <p:cNvPr id="50" name="rect 49"/>
            <p:cNvSpPr/>
            <p:nvPr/>
          </p:nvSpPr>
          <p:spPr>
            <a:xfrm>
              <a:off x="3433500" y="432900"/>
              <a:ext cx="157500" cy="30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" name="line 50"/>
            <p:cNvSpPr/>
            <p:nvPr/>
          </p:nvSpPr>
          <p:spPr>
            <a:xfrm>
              <a:off x="3512700" y="432900"/>
              <a:ext cx="0" cy="304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2" name="グループ化51"/>
          <p:cNvGrpSpPr/>
          <p:nvPr/>
        </p:nvGrpSpPr>
        <p:grpSpPr>
          <a:xfrm>
            <a:off x="3435300" y="1168200"/>
            <a:ext cx="157500" cy="304200"/>
            <a:chOff x="3435300" y="1168200"/>
            <a:chExt cx="157500" cy="304200"/>
          </a:xfrm>
        </p:grpSpPr>
        <p:sp>
          <p:nvSpPr>
            <p:cNvPr id="53" name="rect 52"/>
            <p:cNvSpPr/>
            <p:nvPr/>
          </p:nvSpPr>
          <p:spPr>
            <a:xfrm>
              <a:off x="3435300" y="1168200"/>
              <a:ext cx="157500" cy="30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" name="line 53"/>
            <p:cNvSpPr/>
            <p:nvPr/>
          </p:nvSpPr>
          <p:spPr>
            <a:xfrm>
              <a:off x="3514500" y="1168200"/>
              <a:ext cx="0" cy="304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55" name="line 54"/>
          <p:cNvSpPr/>
          <p:nvPr/>
        </p:nvSpPr>
        <p:spPr>
          <a:xfrm>
            <a:off x="6842700" y="301500"/>
            <a:ext cx="102600" cy="7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" name="line 55"/>
          <p:cNvSpPr/>
          <p:nvPr/>
        </p:nvSpPr>
        <p:spPr>
          <a:xfrm rot="21600000" flipV="1">
            <a:off x="1764000" y="301500"/>
            <a:ext cx="102600" cy="7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" name="line 56"/>
          <p:cNvSpPr/>
          <p:nvPr/>
        </p:nvSpPr>
        <p:spPr>
          <a:xfrm>
            <a:off x="1866600" y="292500"/>
            <a:ext cx="4976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" name="line 57"/>
          <p:cNvSpPr/>
          <p:nvPr/>
        </p:nvSpPr>
        <p:spPr>
          <a:xfrm>
            <a:off x="1866600" y="278100"/>
            <a:ext cx="4976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59" name="グループ化58"/>
          <p:cNvGrpSpPr/>
          <p:nvPr/>
        </p:nvGrpSpPr>
        <p:grpSpPr>
          <a:xfrm>
            <a:off x="8454600" y="410400"/>
            <a:ext cx="63000" cy="138600"/>
            <a:chOff x="8454600" y="410400"/>
            <a:chExt cx="63000" cy="138600"/>
          </a:xfrm>
        </p:grpSpPr>
        <p:sp>
          <p:nvSpPr>
            <p:cNvPr id="60" name="フリーフォーム59"/>
            <p:cNvSpPr/>
            <p:nvPr/>
          </p:nvSpPr>
          <p:spPr>
            <a:xfrm>
              <a:off x="8454600" y="411300"/>
              <a:ext cx="62100" cy="137700"/>
            </a:xfrm>
            <a:custGeom>
              <a:pathLst>
                <a:path w="69" h="153">
                  <a:moveTo>
                    <a:pt x="69" y="39"/>
                  </a:moveTo>
                  <a:lnTo>
                    <a:pt x="69" y="153"/>
                  </a:lnTo>
                  <a:lnTo>
                    <a:pt x="0" y="153"/>
                  </a:lnTo>
                  <a:lnTo>
                    <a:pt x="0" y="0"/>
                  </a:lnTo>
                  <a:lnTo>
                    <a:pt x="3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" name="フリーフォーム60"/>
            <p:cNvSpPr/>
            <p:nvPr/>
          </p:nvSpPr>
          <p:spPr>
            <a:xfrm>
              <a:off x="8481600" y="410400"/>
              <a:ext cx="36000" cy="36000"/>
            </a:xfrm>
            <a:custGeom>
              <a:pathLst>
                <a:path w="40" h="40">
                  <a:moveTo>
                    <a:pt x="0" y="0"/>
                  </a:moveTo>
                  <a:cubicBezTo>
                    <a:pt x="22" y="0"/>
                    <a:pt x="40" y="18"/>
                    <a:pt x="40" y="4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62" name="グループ化61"/>
          <p:cNvGrpSpPr/>
          <p:nvPr/>
        </p:nvGrpSpPr>
        <p:grpSpPr>
          <a:xfrm>
            <a:off x="183600" y="413100"/>
            <a:ext cx="63000" cy="138600"/>
            <a:chOff x="183600" y="413100"/>
            <a:chExt cx="63000" cy="138600"/>
          </a:xfrm>
        </p:grpSpPr>
        <p:sp>
          <p:nvSpPr>
            <p:cNvPr id="63" name="フリーフォーム62"/>
            <p:cNvSpPr/>
            <p:nvPr/>
          </p:nvSpPr>
          <p:spPr>
            <a:xfrm>
              <a:off x="184500" y="414000"/>
              <a:ext cx="62100" cy="137700"/>
            </a:xfrm>
            <a:custGeom>
              <a:pathLst>
                <a:path w="69" h="153">
                  <a:moveTo>
                    <a:pt x="0" y="39"/>
                  </a:moveTo>
                  <a:lnTo>
                    <a:pt x="0" y="153"/>
                  </a:lnTo>
                  <a:lnTo>
                    <a:pt x="69" y="153"/>
                  </a:lnTo>
                  <a:lnTo>
                    <a:pt x="69" y="0"/>
                  </a:lnTo>
                  <a:lnTo>
                    <a:pt x="39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" name="フリーフォーム63"/>
            <p:cNvSpPr/>
            <p:nvPr/>
          </p:nvSpPr>
          <p:spPr>
            <a:xfrm>
              <a:off x="183600" y="413100"/>
              <a:ext cx="35100" cy="36900"/>
            </a:xfrm>
            <a:custGeom>
              <a:pathLst>
                <a:path w="39" h="41">
                  <a:moveTo>
                    <a:pt x="0" y="41"/>
                  </a:moveTo>
                  <a:cubicBezTo>
                    <a:pt x="0" y="41"/>
                    <a:pt x="0" y="40"/>
                    <a:pt x="0" y="40"/>
                  </a:cubicBezTo>
                  <a:cubicBezTo>
                    <a:pt x="0" y="19"/>
                    <a:pt x="18" y="0"/>
                    <a:pt x="39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65" name="line 64"/>
          <p:cNvSpPr/>
          <p:nvPr/>
        </p:nvSpPr>
        <p:spPr>
          <a:xfrm>
            <a:off x="8749800" y="3607200"/>
            <a:ext cx="122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" name="line 65"/>
          <p:cNvSpPr/>
          <p:nvPr/>
        </p:nvSpPr>
        <p:spPr>
          <a:xfrm>
            <a:off x="8749800" y="3305700"/>
            <a:ext cx="122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" name="line 66"/>
          <p:cNvSpPr/>
          <p:nvPr/>
        </p:nvSpPr>
        <p:spPr>
          <a:xfrm>
            <a:off x="8749800" y="2880000"/>
            <a:ext cx="122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" name="line 67"/>
          <p:cNvSpPr/>
          <p:nvPr/>
        </p:nvSpPr>
        <p:spPr>
          <a:xfrm>
            <a:off x="8777700" y="2577600"/>
            <a:ext cx="128700" cy="136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" name="rect 68"/>
          <p:cNvSpPr/>
          <p:nvPr/>
        </p:nvSpPr>
        <p:spPr>
          <a:xfrm>
            <a:off x="8749800" y="2145600"/>
            <a:ext cx="1222200" cy="1998000"/>
          </a:xfrm>
          <a:prstGeom prst="rect">
            <a:avLst/>
          </a:prstGeom>
          <a:noFill/>
          <a:ln w="3600" cap="flat" cmpd="sng">
            <a:solidFill>
              <a:srgbClr val="0000ff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" name="フリーフォーム69"/>
          <p:cNvSpPr/>
          <p:nvPr/>
        </p:nvSpPr>
        <p:spPr>
          <a:xfrm>
            <a:off x="8710200" y="4875300"/>
            <a:ext cx="1222200" cy="1062900"/>
          </a:xfrm>
          <a:custGeom>
            <a:pathLst>
              <a:path w="1358" h="1181">
                <a:moveTo>
                  <a:pt x="1358" y="0"/>
                </a:moveTo>
                <a:lnTo>
                  <a:pt x="1358" y="1181"/>
                </a:lnTo>
                <a:lnTo>
                  <a:pt x="0" y="1181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" name="line 70"/>
          <p:cNvSpPr/>
          <p:nvPr/>
        </p:nvSpPr>
        <p:spPr>
          <a:xfrm>
            <a:off x="8791200" y="4753800"/>
            <a:ext cx="106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" name="フリーフォーム71"/>
          <p:cNvSpPr/>
          <p:nvPr/>
        </p:nvSpPr>
        <p:spPr>
          <a:xfrm>
            <a:off x="9851400" y="4753800"/>
            <a:ext cx="81000" cy="121500"/>
          </a:xfrm>
          <a:custGeom>
            <a:pathLst>
              <a:path w="90" h="135">
                <a:moveTo>
                  <a:pt x="90" y="135"/>
                </a:moveTo>
                <a:lnTo>
                  <a:pt x="85" y="95"/>
                </a:lnTo>
                <a:lnTo>
                  <a:pt x="77" y="74"/>
                </a:lnTo>
                <a:lnTo>
                  <a:pt x="66" y="53"/>
                </a:lnTo>
                <a:lnTo>
                  <a:pt x="42" y="31"/>
                </a:lnTo>
                <a:lnTo>
                  <a:pt x="24" y="18"/>
                </a:lnTo>
                <a:lnTo>
                  <a:pt x="10" y="8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" name="フリーフォーム72"/>
          <p:cNvSpPr/>
          <p:nvPr/>
        </p:nvSpPr>
        <p:spPr>
          <a:xfrm>
            <a:off x="8710200" y="4753800"/>
            <a:ext cx="81000" cy="121500"/>
          </a:xfrm>
          <a:custGeom>
            <a:pathLst>
              <a:path w="90" h="135">
                <a:moveTo>
                  <a:pt x="0" y="135"/>
                </a:moveTo>
                <a:lnTo>
                  <a:pt x="5" y="95"/>
                </a:lnTo>
                <a:lnTo>
                  <a:pt x="13" y="74"/>
                </a:lnTo>
                <a:lnTo>
                  <a:pt x="24" y="53"/>
                </a:lnTo>
                <a:lnTo>
                  <a:pt x="48" y="31"/>
                </a:lnTo>
                <a:lnTo>
                  <a:pt x="66" y="18"/>
                </a:lnTo>
                <a:lnTo>
                  <a:pt x="80" y="8"/>
                </a:lnTo>
                <a:lnTo>
                  <a:pt x="9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" name="rect 73"/>
          <p:cNvSpPr/>
          <p:nvPr/>
        </p:nvSpPr>
        <p:spPr>
          <a:xfrm>
            <a:off x="9168300" y="5022900"/>
            <a:ext cx="314100" cy="833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" name="rect 74"/>
          <p:cNvSpPr/>
          <p:nvPr/>
        </p:nvSpPr>
        <p:spPr>
          <a:xfrm>
            <a:off x="9229500" y="5096700"/>
            <a:ext cx="180900" cy="285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" name="line 75"/>
          <p:cNvSpPr/>
          <p:nvPr/>
        </p:nvSpPr>
        <p:spPr>
          <a:xfrm>
            <a:off x="9321300" y="4463100"/>
            <a:ext cx="0" cy="174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" name="rect 76"/>
          <p:cNvSpPr/>
          <p:nvPr/>
        </p:nvSpPr>
        <p:spPr>
          <a:xfrm rot="5399062">
            <a:off x="7622100" y="-276300"/>
            <a:ext cx="218700" cy="1074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" name="フリーフォーム77"/>
          <p:cNvSpPr/>
          <p:nvPr/>
        </p:nvSpPr>
        <p:spPr>
          <a:xfrm>
            <a:off x="6842700" y="152100"/>
            <a:ext cx="350100" cy="219600"/>
          </a:xfrm>
          <a:custGeom>
            <a:pathLst>
              <a:path w="389" h="244">
                <a:moveTo>
                  <a:pt x="0" y="166"/>
                </a:moveTo>
                <a:lnTo>
                  <a:pt x="0" y="0"/>
                </a:lnTo>
                <a:lnTo>
                  <a:pt x="389" y="0"/>
                </a:lnTo>
                <a:lnTo>
                  <a:pt x="389" y="244"/>
                </a:lnTo>
                <a:lnTo>
                  <a:pt x="114" y="244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" name="line 78"/>
          <p:cNvSpPr/>
          <p:nvPr/>
        </p:nvSpPr>
        <p:spPr>
          <a:xfrm>
            <a:off x="247500" y="1152000"/>
            <a:ext cx="8212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" name="line 79"/>
          <p:cNvSpPr/>
          <p:nvPr/>
        </p:nvSpPr>
        <p:spPr>
          <a:xfrm>
            <a:off x="6842700" y="261900"/>
            <a:ext cx="142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" name="フリーフォーム80"/>
          <p:cNvSpPr/>
          <p:nvPr/>
        </p:nvSpPr>
        <p:spPr>
          <a:xfrm>
            <a:off x="8877600" y="4525200"/>
            <a:ext cx="443700" cy="228600"/>
          </a:xfrm>
          <a:custGeom>
            <a:pathLst>
              <a:path w="493" h="254">
                <a:moveTo>
                  <a:pt x="493" y="0"/>
                </a:moveTo>
                <a:lnTo>
                  <a:pt x="493" y="254"/>
                </a:lnTo>
                <a:lnTo>
                  <a:pt x="0" y="254"/>
                </a:lnTo>
                <a:lnTo>
                  <a:pt x="0" y="196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" name="フリーフォーム81"/>
          <p:cNvSpPr/>
          <p:nvPr/>
        </p:nvSpPr>
        <p:spPr>
          <a:xfrm>
            <a:off x="8877600" y="4529700"/>
            <a:ext cx="443700" cy="171900"/>
          </a:xfrm>
          <a:custGeom>
            <a:pathLst>
              <a:path w="493" h="191">
                <a:moveTo>
                  <a:pt x="0" y="191"/>
                </a:moveTo>
                <a:lnTo>
                  <a:pt x="21" y="175"/>
                </a:lnTo>
                <a:lnTo>
                  <a:pt x="37" y="153"/>
                </a:lnTo>
                <a:lnTo>
                  <a:pt x="55" y="140"/>
                </a:lnTo>
                <a:lnTo>
                  <a:pt x="76" y="124"/>
                </a:lnTo>
                <a:lnTo>
                  <a:pt x="71" y="109"/>
                </a:lnTo>
                <a:lnTo>
                  <a:pt x="116" y="87"/>
                </a:lnTo>
                <a:lnTo>
                  <a:pt x="166" y="66"/>
                </a:lnTo>
                <a:lnTo>
                  <a:pt x="222" y="50"/>
                </a:lnTo>
                <a:lnTo>
                  <a:pt x="272" y="34"/>
                </a:lnTo>
                <a:lnTo>
                  <a:pt x="323" y="24"/>
                </a:lnTo>
                <a:lnTo>
                  <a:pt x="375" y="11"/>
                </a:lnTo>
                <a:lnTo>
                  <a:pt x="439" y="3"/>
                </a:lnTo>
                <a:lnTo>
                  <a:pt x="493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" name="フリーフォーム82"/>
          <p:cNvSpPr/>
          <p:nvPr/>
        </p:nvSpPr>
        <p:spPr>
          <a:xfrm>
            <a:off x="9321300" y="4525200"/>
            <a:ext cx="443700" cy="171900"/>
          </a:xfrm>
          <a:custGeom>
            <a:pathLst>
              <a:path w="493" h="191">
                <a:moveTo>
                  <a:pt x="493" y="191"/>
                </a:moveTo>
                <a:lnTo>
                  <a:pt x="472" y="175"/>
                </a:lnTo>
                <a:lnTo>
                  <a:pt x="456" y="153"/>
                </a:lnTo>
                <a:lnTo>
                  <a:pt x="438" y="140"/>
                </a:lnTo>
                <a:lnTo>
                  <a:pt x="417" y="124"/>
                </a:lnTo>
                <a:lnTo>
                  <a:pt x="422" y="109"/>
                </a:lnTo>
                <a:lnTo>
                  <a:pt x="377" y="87"/>
                </a:lnTo>
                <a:lnTo>
                  <a:pt x="327" y="66"/>
                </a:lnTo>
                <a:lnTo>
                  <a:pt x="271" y="50"/>
                </a:lnTo>
                <a:lnTo>
                  <a:pt x="221" y="34"/>
                </a:lnTo>
                <a:lnTo>
                  <a:pt x="170" y="24"/>
                </a:lnTo>
                <a:lnTo>
                  <a:pt x="118" y="11"/>
                </a:lnTo>
                <a:lnTo>
                  <a:pt x="54" y="3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" name="フリーフォーム83"/>
          <p:cNvSpPr/>
          <p:nvPr/>
        </p:nvSpPr>
        <p:spPr>
          <a:xfrm>
            <a:off x="9321300" y="4525200"/>
            <a:ext cx="443700" cy="228600"/>
          </a:xfrm>
          <a:custGeom>
            <a:pathLst>
              <a:path w="493" h="254">
                <a:moveTo>
                  <a:pt x="493" y="191"/>
                </a:moveTo>
                <a:lnTo>
                  <a:pt x="493" y="254"/>
                </a:ln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" name="rect 84"/>
          <p:cNvSpPr/>
          <p:nvPr/>
        </p:nvSpPr>
        <p:spPr>
          <a:xfrm>
            <a:off x="9177300" y="4779900"/>
            <a:ext cx="286200" cy="159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" name="rect 85"/>
          <p:cNvSpPr/>
          <p:nvPr/>
        </p:nvSpPr>
        <p:spPr>
          <a:xfrm>
            <a:off x="8749800" y="3162600"/>
            <a:ext cx="1222200" cy="35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" name="rect 86"/>
          <p:cNvSpPr/>
          <p:nvPr/>
        </p:nvSpPr>
        <p:spPr>
          <a:xfrm>
            <a:off x="8814600" y="2969100"/>
            <a:ext cx="403200" cy="98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" name="rect 87"/>
          <p:cNvSpPr/>
          <p:nvPr/>
        </p:nvSpPr>
        <p:spPr>
          <a:xfrm>
            <a:off x="8829900" y="3788100"/>
            <a:ext cx="396900" cy="104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" name="rect 88"/>
          <p:cNvSpPr/>
          <p:nvPr/>
        </p:nvSpPr>
        <p:spPr>
          <a:xfrm rot="16200937">
            <a:off x="8892900" y="3455100"/>
            <a:ext cx="270000" cy="396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" name="rect 89"/>
          <p:cNvSpPr/>
          <p:nvPr/>
        </p:nvSpPr>
        <p:spPr>
          <a:xfrm rot="16200937">
            <a:off x="8875800" y="2630700"/>
            <a:ext cx="276300" cy="399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1" name="フリーフォーム90"/>
          <p:cNvSpPr/>
          <p:nvPr/>
        </p:nvSpPr>
        <p:spPr>
          <a:xfrm>
            <a:off x="6657300" y="2511000"/>
            <a:ext cx="1797300" cy="1195200"/>
          </a:xfrm>
          <a:custGeom>
            <a:pathLst>
              <a:path w="1997" h="1328">
                <a:moveTo>
                  <a:pt x="320" y="0"/>
                </a:moveTo>
                <a:lnTo>
                  <a:pt x="1997" y="0"/>
                </a:lnTo>
                <a:lnTo>
                  <a:pt x="1997" y="1328"/>
                </a:lnTo>
                <a:lnTo>
                  <a:pt x="0" y="1328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2" name="フリーフォーム91"/>
          <p:cNvSpPr/>
          <p:nvPr/>
        </p:nvSpPr>
        <p:spPr>
          <a:xfrm>
            <a:off x="247500" y="2511000"/>
            <a:ext cx="1797300" cy="1195200"/>
          </a:xfrm>
          <a:custGeom>
            <a:pathLst>
              <a:path w="1997" h="1328">
                <a:moveTo>
                  <a:pt x="1997" y="1328"/>
                </a:moveTo>
                <a:lnTo>
                  <a:pt x="0" y="1328"/>
                </a:lnTo>
                <a:lnTo>
                  <a:pt x="0" y="0"/>
                </a:lnTo>
                <a:lnTo>
                  <a:pt x="1685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3" name="rect 92"/>
          <p:cNvSpPr/>
          <p:nvPr/>
        </p:nvSpPr>
        <p:spPr>
          <a:xfrm rot="5399062">
            <a:off x="4196700" y="1137600"/>
            <a:ext cx="304200" cy="3173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4" name="rect 93"/>
          <p:cNvSpPr/>
          <p:nvPr/>
        </p:nvSpPr>
        <p:spPr>
          <a:xfrm rot="5399062">
            <a:off x="4197600" y="1875600"/>
            <a:ext cx="306900" cy="3169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5" name="rect 94"/>
          <p:cNvSpPr/>
          <p:nvPr/>
        </p:nvSpPr>
        <p:spPr>
          <a:xfrm rot="16200937">
            <a:off x="6722100" y="3453300"/>
            <a:ext cx="108900" cy="252000"/>
          </a:xfrm>
          <a:prstGeom prst="rect">
            <a:avLst/>
          </a:prstGeom>
          <a:pattFill prst="ltUpDiag">
            <a:fgClr>
              <a:srgbClr val="ffffff"/>
            </a:fgClr>
            <a:bgClr>
              <a:srgbClr val="000000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6" name="rect 95"/>
          <p:cNvSpPr/>
          <p:nvPr/>
        </p:nvSpPr>
        <p:spPr>
          <a:xfrm rot="5399062">
            <a:off x="6425100" y="2951100"/>
            <a:ext cx="819000" cy="486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7" name="フリーフォーム96"/>
          <p:cNvSpPr/>
          <p:nvPr/>
        </p:nvSpPr>
        <p:spPr>
          <a:xfrm>
            <a:off x="1866600" y="2251800"/>
            <a:ext cx="4976100" cy="189000"/>
          </a:xfrm>
          <a:custGeom>
            <a:pathLst>
              <a:path w="5529" h="210">
                <a:moveTo>
                  <a:pt x="0" y="210"/>
                </a:moveTo>
                <a:lnTo>
                  <a:pt x="0" y="0"/>
                </a:lnTo>
                <a:lnTo>
                  <a:pt x="5529" y="0"/>
                </a:lnTo>
                <a:lnTo>
                  <a:pt x="5529" y="21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8" name="line 97"/>
          <p:cNvSpPr/>
          <p:nvPr/>
        </p:nvSpPr>
        <p:spPr>
          <a:xfrm>
            <a:off x="2298600" y="4077000"/>
            <a:ext cx="4104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9" name="rect 98"/>
          <p:cNvSpPr/>
          <p:nvPr/>
        </p:nvSpPr>
        <p:spPr>
          <a:xfrm>
            <a:off x="7269300" y="2808000"/>
            <a:ext cx="1116000" cy="453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0" name="rect 99"/>
          <p:cNvSpPr/>
          <p:nvPr/>
        </p:nvSpPr>
        <p:spPr>
          <a:xfrm>
            <a:off x="7798500" y="2647800"/>
            <a:ext cx="335700" cy="84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1" name="rect 100"/>
          <p:cNvSpPr/>
          <p:nvPr/>
        </p:nvSpPr>
        <p:spPr>
          <a:xfrm rot="5399062">
            <a:off x="6622200" y="2831400"/>
            <a:ext cx="429300" cy="406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2" name="rect 101"/>
          <p:cNvSpPr/>
          <p:nvPr/>
        </p:nvSpPr>
        <p:spPr>
          <a:xfrm rot="5399062">
            <a:off x="5987700" y="2611800"/>
            <a:ext cx="304200" cy="224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3" name="rect 102"/>
          <p:cNvSpPr/>
          <p:nvPr/>
        </p:nvSpPr>
        <p:spPr>
          <a:xfrm>
            <a:off x="320400" y="2808000"/>
            <a:ext cx="1116000" cy="453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4" name="rect 103"/>
          <p:cNvSpPr/>
          <p:nvPr/>
        </p:nvSpPr>
        <p:spPr>
          <a:xfrm rot="16200937">
            <a:off x="1869300" y="3452400"/>
            <a:ext cx="108900" cy="252000"/>
          </a:xfrm>
          <a:prstGeom prst="rect">
            <a:avLst/>
          </a:prstGeom>
          <a:pattFill prst="ltUpDiag">
            <a:fgClr>
              <a:srgbClr val="ffffff"/>
            </a:fgClr>
            <a:bgClr>
              <a:srgbClr val="000000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05" name="グループ化104"/>
          <p:cNvGrpSpPr/>
          <p:nvPr/>
        </p:nvGrpSpPr>
        <p:grpSpPr>
          <a:xfrm>
            <a:off x="1623600" y="2784600"/>
            <a:ext cx="486000" cy="819000"/>
            <a:chOff x="1623600" y="2784600"/>
            <a:chExt cx="486000" cy="819000"/>
          </a:xfrm>
        </p:grpSpPr>
        <p:sp>
          <p:nvSpPr>
            <p:cNvPr id="106" name="rect 105"/>
            <p:cNvSpPr/>
            <p:nvPr/>
          </p:nvSpPr>
          <p:spPr>
            <a:xfrm rot="5399062">
              <a:off x="1457100" y="2951100"/>
              <a:ext cx="819000" cy="486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7" name="rect 106"/>
            <p:cNvSpPr/>
            <p:nvPr/>
          </p:nvSpPr>
          <p:spPr>
            <a:xfrm rot="5399062">
              <a:off x="1654200" y="2831400"/>
              <a:ext cx="429300" cy="406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08" name="line 107"/>
          <p:cNvSpPr/>
          <p:nvPr/>
        </p:nvSpPr>
        <p:spPr>
          <a:xfrm>
            <a:off x="1512000" y="3627000"/>
            <a:ext cx="4500" cy="412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9" name="line 108"/>
          <p:cNvSpPr/>
          <p:nvPr/>
        </p:nvSpPr>
        <p:spPr>
          <a:xfrm>
            <a:off x="7192800" y="3612600"/>
            <a:ext cx="0" cy="413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0" name="フリーフォーム109"/>
          <p:cNvSpPr/>
          <p:nvPr/>
        </p:nvSpPr>
        <p:spPr>
          <a:xfrm>
            <a:off x="2044800" y="3706200"/>
            <a:ext cx="253800" cy="370800"/>
          </a:xfrm>
          <a:custGeom>
            <a:pathLst>
              <a:path w="282" h="412">
                <a:moveTo>
                  <a:pt x="282" y="412"/>
                </a:moveTo>
                <a:lnTo>
                  <a:pt x="282" y="316"/>
                </a:lnTo>
                <a:lnTo>
                  <a:pt x="180" y="102"/>
                </a:lnTo>
                <a:lnTo>
                  <a:pt x="158" y="79"/>
                </a:lnTo>
                <a:lnTo>
                  <a:pt x="144" y="65"/>
                </a:lnTo>
                <a:lnTo>
                  <a:pt x="127" y="51"/>
                </a:lnTo>
                <a:lnTo>
                  <a:pt x="104" y="37"/>
                </a:lnTo>
                <a:lnTo>
                  <a:pt x="82" y="23"/>
                </a:lnTo>
                <a:lnTo>
                  <a:pt x="56" y="14"/>
                </a:lnTo>
                <a:lnTo>
                  <a:pt x="36" y="8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1" name="フリーフォーム110"/>
          <p:cNvSpPr/>
          <p:nvPr/>
        </p:nvSpPr>
        <p:spPr>
          <a:xfrm>
            <a:off x="6403500" y="3706200"/>
            <a:ext cx="253800" cy="370800"/>
          </a:xfrm>
          <a:custGeom>
            <a:pathLst>
              <a:path w="282" h="412">
                <a:moveTo>
                  <a:pt x="0" y="412"/>
                </a:moveTo>
                <a:lnTo>
                  <a:pt x="0" y="316"/>
                </a:lnTo>
                <a:lnTo>
                  <a:pt x="102" y="102"/>
                </a:lnTo>
                <a:lnTo>
                  <a:pt x="124" y="79"/>
                </a:lnTo>
                <a:lnTo>
                  <a:pt x="138" y="65"/>
                </a:lnTo>
                <a:lnTo>
                  <a:pt x="155" y="51"/>
                </a:lnTo>
                <a:lnTo>
                  <a:pt x="178" y="37"/>
                </a:lnTo>
                <a:lnTo>
                  <a:pt x="200" y="23"/>
                </a:lnTo>
                <a:lnTo>
                  <a:pt x="226" y="14"/>
                </a:lnTo>
                <a:lnTo>
                  <a:pt x="246" y="8"/>
                </a:lnTo>
                <a:lnTo>
                  <a:pt x="282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2" name="rect 111"/>
          <p:cNvSpPr/>
          <p:nvPr/>
        </p:nvSpPr>
        <p:spPr>
          <a:xfrm rot="5399062">
            <a:off x="842400" y="3010500"/>
            <a:ext cx="453600" cy="47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3" name="rect 112"/>
          <p:cNvSpPr/>
          <p:nvPr/>
        </p:nvSpPr>
        <p:spPr>
          <a:xfrm rot="5399062">
            <a:off x="502200" y="3017700"/>
            <a:ext cx="453600" cy="35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4" name="rect 113"/>
          <p:cNvSpPr/>
          <p:nvPr/>
        </p:nvSpPr>
        <p:spPr>
          <a:xfrm rot="5399062">
            <a:off x="7405200" y="3010500"/>
            <a:ext cx="453600" cy="47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5" name="rect 114"/>
          <p:cNvSpPr/>
          <p:nvPr/>
        </p:nvSpPr>
        <p:spPr>
          <a:xfrm rot="5399062">
            <a:off x="7746300" y="3017700"/>
            <a:ext cx="453600" cy="35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16" name="グループ化115"/>
          <p:cNvGrpSpPr/>
          <p:nvPr/>
        </p:nvGrpSpPr>
        <p:grpSpPr>
          <a:xfrm>
            <a:off x="5104800" y="2572200"/>
            <a:ext cx="157500" cy="304200"/>
            <a:chOff x="5104800" y="2572200"/>
            <a:chExt cx="157500" cy="304200"/>
          </a:xfrm>
        </p:grpSpPr>
        <p:sp>
          <p:nvSpPr>
            <p:cNvPr id="117" name="rect 116"/>
            <p:cNvSpPr/>
            <p:nvPr/>
          </p:nvSpPr>
          <p:spPr>
            <a:xfrm>
              <a:off x="5104800" y="2572200"/>
              <a:ext cx="157500" cy="30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8" name="line 117"/>
            <p:cNvSpPr/>
            <p:nvPr/>
          </p:nvSpPr>
          <p:spPr>
            <a:xfrm>
              <a:off x="5184000" y="2572200"/>
              <a:ext cx="0" cy="304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19" name="グループ化118"/>
          <p:cNvGrpSpPr/>
          <p:nvPr/>
        </p:nvGrpSpPr>
        <p:grpSpPr>
          <a:xfrm>
            <a:off x="5104800" y="3307500"/>
            <a:ext cx="157500" cy="304200"/>
            <a:chOff x="5104800" y="3307500"/>
            <a:chExt cx="157500" cy="304200"/>
          </a:xfrm>
        </p:grpSpPr>
        <p:sp>
          <p:nvSpPr>
            <p:cNvPr id="120" name="rect 119"/>
            <p:cNvSpPr/>
            <p:nvPr/>
          </p:nvSpPr>
          <p:spPr>
            <a:xfrm>
              <a:off x="5104800" y="3307500"/>
              <a:ext cx="157500" cy="30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1" name="line 120"/>
            <p:cNvSpPr/>
            <p:nvPr/>
          </p:nvSpPr>
          <p:spPr>
            <a:xfrm>
              <a:off x="5184000" y="3307500"/>
              <a:ext cx="0" cy="304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22" name="グループ化121"/>
          <p:cNvGrpSpPr/>
          <p:nvPr/>
        </p:nvGrpSpPr>
        <p:grpSpPr>
          <a:xfrm>
            <a:off x="4266900" y="3307500"/>
            <a:ext cx="157500" cy="304200"/>
            <a:chOff x="4266900" y="3307500"/>
            <a:chExt cx="157500" cy="304200"/>
          </a:xfrm>
        </p:grpSpPr>
        <p:sp>
          <p:nvSpPr>
            <p:cNvPr id="123" name="rect 122"/>
            <p:cNvSpPr/>
            <p:nvPr/>
          </p:nvSpPr>
          <p:spPr>
            <a:xfrm>
              <a:off x="4266900" y="3307500"/>
              <a:ext cx="157500" cy="30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4" name="line 123"/>
            <p:cNvSpPr/>
            <p:nvPr/>
          </p:nvSpPr>
          <p:spPr>
            <a:xfrm>
              <a:off x="4346100" y="3307500"/>
              <a:ext cx="0" cy="304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25" name="グループ化124"/>
          <p:cNvGrpSpPr/>
          <p:nvPr/>
        </p:nvGrpSpPr>
        <p:grpSpPr>
          <a:xfrm>
            <a:off x="4266900" y="2572200"/>
            <a:ext cx="157500" cy="304200"/>
            <a:chOff x="4266900" y="2572200"/>
            <a:chExt cx="157500" cy="304200"/>
          </a:xfrm>
        </p:grpSpPr>
        <p:sp>
          <p:nvSpPr>
            <p:cNvPr id="126" name="rect 125"/>
            <p:cNvSpPr/>
            <p:nvPr/>
          </p:nvSpPr>
          <p:spPr>
            <a:xfrm>
              <a:off x="4266900" y="2572200"/>
              <a:ext cx="157500" cy="30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7" name="line 126"/>
            <p:cNvSpPr/>
            <p:nvPr/>
          </p:nvSpPr>
          <p:spPr>
            <a:xfrm>
              <a:off x="4346100" y="2572200"/>
              <a:ext cx="0" cy="304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28" name="グループ化127"/>
          <p:cNvGrpSpPr/>
          <p:nvPr/>
        </p:nvGrpSpPr>
        <p:grpSpPr>
          <a:xfrm>
            <a:off x="3433500" y="2572200"/>
            <a:ext cx="157500" cy="304200"/>
            <a:chOff x="3433500" y="2572200"/>
            <a:chExt cx="157500" cy="304200"/>
          </a:xfrm>
        </p:grpSpPr>
        <p:sp>
          <p:nvSpPr>
            <p:cNvPr id="129" name="rect 128"/>
            <p:cNvSpPr/>
            <p:nvPr/>
          </p:nvSpPr>
          <p:spPr>
            <a:xfrm>
              <a:off x="3433500" y="2572200"/>
              <a:ext cx="157500" cy="30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0" name="line 129"/>
            <p:cNvSpPr/>
            <p:nvPr/>
          </p:nvSpPr>
          <p:spPr>
            <a:xfrm>
              <a:off x="3512700" y="2572200"/>
              <a:ext cx="0" cy="304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31" name="グループ化130"/>
          <p:cNvGrpSpPr/>
          <p:nvPr/>
        </p:nvGrpSpPr>
        <p:grpSpPr>
          <a:xfrm>
            <a:off x="3435300" y="3307500"/>
            <a:ext cx="157500" cy="304200"/>
            <a:chOff x="3435300" y="3307500"/>
            <a:chExt cx="157500" cy="304200"/>
          </a:xfrm>
        </p:grpSpPr>
        <p:sp>
          <p:nvSpPr>
            <p:cNvPr id="132" name="rect 131"/>
            <p:cNvSpPr/>
            <p:nvPr/>
          </p:nvSpPr>
          <p:spPr>
            <a:xfrm>
              <a:off x="3435300" y="3307500"/>
              <a:ext cx="157500" cy="30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3" name="line 132"/>
            <p:cNvSpPr/>
            <p:nvPr/>
          </p:nvSpPr>
          <p:spPr>
            <a:xfrm>
              <a:off x="3514500" y="3307500"/>
              <a:ext cx="0" cy="304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34" name="line 133"/>
          <p:cNvSpPr/>
          <p:nvPr/>
        </p:nvSpPr>
        <p:spPr>
          <a:xfrm>
            <a:off x="6842700" y="2440800"/>
            <a:ext cx="102600" cy="7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5" name="line 134"/>
          <p:cNvSpPr/>
          <p:nvPr/>
        </p:nvSpPr>
        <p:spPr>
          <a:xfrm rot="21600000" flipV="1">
            <a:off x="1764000" y="2440800"/>
            <a:ext cx="102600" cy="7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6" name="line 135"/>
          <p:cNvSpPr/>
          <p:nvPr/>
        </p:nvSpPr>
        <p:spPr>
          <a:xfrm>
            <a:off x="1866600" y="2431800"/>
            <a:ext cx="4976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7" name="line 136"/>
          <p:cNvSpPr/>
          <p:nvPr/>
        </p:nvSpPr>
        <p:spPr>
          <a:xfrm>
            <a:off x="1866600" y="2417400"/>
            <a:ext cx="4976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38" name="グループ化137"/>
          <p:cNvGrpSpPr/>
          <p:nvPr/>
        </p:nvGrpSpPr>
        <p:grpSpPr>
          <a:xfrm>
            <a:off x="8454600" y="2549700"/>
            <a:ext cx="63000" cy="138600"/>
            <a:chOff x="8454600" y="2549700"/>
            <a:chExt cx="63000" cy="138600"/>
          </a:xfrm>
        </p:grpSpPr>
        <p:sp>
          <p:nvSpPr>
            <p:cNvPr id="139" name="フリーフォーム138"/>
            <p:cNvSpPr/>
            <p:nvPr/>
          </p:nvSpPr>
          <p:spPr>
            <a:xfrm>
              <a:off x="8454600" y="2550600"/>
              <a:ext cx="62100" cy="137700"/>
            </a:xfrm>
            <a:custGeom>
              <a:pathLst>
                <a:path w="69" h="153">
                  <a:moveTo>
                    <a:pt x="69" y="39"/>
                  </a:moveTo>
                  <a:lnTo>
                    <a:pt x="69" y="153"/>
                  </a:lnTo>
                  <a:lnTo>
                    <a:pt x="0" y="153"/>
                  </a:lnTo>
                  <a:lnTo>
                    <a:pt x="0" y="0"/>
                  </a:lnTo>
                  <a:lnTo>
                    <a:pt x="3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0" name="フリーフォーム139"/>
            <p:cNvSpPr/>
            <p:nvPr/>
          </p:nvSpPr>
          <p:spPr>
            <a:xfrm>
              <a:off x="8481600" y="2549700"/>
              <a:ext cx="36000" cy="36000"/>
            </a:xfrm>
            <a:custGeom>
              <a:pathLst>
                <a:path w="40" h="40">
                  <a:moveTo>
                    <a:pt x="0" y="0"/>
                  </a:moveTo>
                  <a:cubicBezTo>
                    <a:pt x="22" y="0"/>
                    <a:pt x="40" y="18"/>
                    <a:pt x="40" y="4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41" name="グループ化140"/>
          <p:cNvGrpSpPr/>
          <p:nvPr/>
        </p:nvGrpSpPr>
        <p:grpSpPr>
          <a:xfrm>
            <a:off x="183600" y="2552400"/>
            <a:ext cx="63000" cy="138600"/>
            <a:chOff x="183600" y="2552400"/>
            <a:chExt cx="63000" cy="138600"/>
          </a:xfrm>
        </p:grpSpPr>
        <p:sp>
          <p:nvSpPr>
            <p:cNvPr id="142" name="フリーフォーム141"/>
            <p:cNvSpPr/>
            <p:nvPr/>
          </p:nvSpPr>
          <p:spPr>
            <a:xfrm>
              <a:off x="184500" y="2553300"/>
              <a:ext cx="62100" cy="137700"/>
            </a:xfrm>
            <a:custGeom>
              <a:pathLst>
                <a:path w="69" h="153">
                  <a:moveTo>
                    <a:pt x="0" y="39"/>
                  </a:moveTo>
                  <a:lnTo>
                    <a:pt x="0" y="153"/>
                  </a:lnTo>
                  <a:lnTo>
                    <a:pt x="69" y="153"/>
                  </a:lnTo>
                  <a:lnTo>
                    <a:pt x="69" y="0"/>
                  </a:lnTo>
                  <a:lnTo>
                    <a:pt x="39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3" name="フリーフォーム142"/>
            <p:cNvSpPr/>
            <p:nvPr/>
          </p:nvSpPr>
          <p:spPr>
            <a:xfrm>
              <a:off x="183600" y="2552400"/>
              <a:ext cx="35100" cy="36900"/>
            </a:xfrm>
            <a:custGeom>
              <a:pathLst>
                <a:path w="39" h="41">
                  <a:moveTo>
                    <a:pt x="0" y="41"/>
                  </a:moveTo>
                  <a:cubicBezTo>
                    <a:pt x="0" y="41"/>
                    <a:pt x="0" y="40"/>
                    <a:pt x="0" y="40"/>
                  </a:cubicBezTo>
                  <a:cubicBezTo>
                    <a:pt x="0" y="19"/>
                    <a:pt x="18" y="0"/>
                    <a:pt x="39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44" name="rect 143"/>
          <p:cNvSpPr/>
          <p:nvPr/>
        </p:nvSpPr>
        <p:spPr>
          <a:xfrm rot="5399062">
            <a:off x="7622100" y="1863000"/>
            <a:ext cx="218700" cy="1074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5" name="フリーフォーム144"/>
          <p:cNvSpPr/>
          <p:nvPr/>
        </p:nvSpPr>
        <p:spPr>
          <a:xfrm>
            <a:off x="6842700" y="2291400"/>
            <a:ext cx="350100" cy="219600"/>
          </a:xfrm>
          <a:custGeom>
            <a:pathLst>
              <a:path w="389" h="244">
                <a:moveTo>
                  <a:pt x="0" y="166"/>
                </a:moveTo>
                <a:lnTo>
                  <a:pt x="0" y="0"/>
                </a:lnTo>
                <a:lnTo>
                  <a:pt x="389" y="0"/>
                </a:lnTo>
                <a:lnTo>
                  <a:pt x="389" y="244"/>
                </a:lnTo>
                <a:lnTo>
                  <a:pt x="114" y="244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6" name="line 145"/>
          <p:cNvSpPr/>
          <p:nvPr/>
        </p:nvSpPr>
        <p:spPr>
          <a:xfrm>
            <a:off x="247500" y="3291300"/>
            <a:ext cx="8212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7" name="line 146"/>
          <p:cNvSpPr/>
          <p:nvPr/>
        </p:nvSpPr>
        <p:spPr>
          <a:xfrm>
            <a:off x="6842700" y="2401200"/>
            <a:ext cx="142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8" name="フリーフォーム147"/>
          <p:cNvSpPr/>
          <p:nvPr/>
        </p:nvSpPr>
        <p:spPr>
          <a:xfrm>
            <a:off x="6633000" y="4743000"/>
            <a:ext cx="1797300" cy="1195200"/>
          </a:xfrm>
          <a:custGeom>
            <a:pathLst>
              <a:path w="1997" h="1328">
                <a:moveTo>
                  <a:pt x="320" y="0"/>
                </a:moveTo>
                <a:lnTo>
                  <a:pt x="1997" y="0"/>
                </a:lnTo>
                <a:lnTo>
                  <a:pt x="1997" y="1328"/>
                </a:lnTo>
                <a:lnTo>
                  <a:pt x="0" y="1328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9" name="フリーフォーム148"/>
          <p:cNvSpPr/>
          <p:nvPr/>
        </p:nvSpPr>
        <p:spPr>
          <a:xfrm>
            <a:off x="223200" y="4743000"/>
            <a:ext cx="1797300" cy="1195200"/>
          </a:xfrm>
          <a:custGeom>
            <a:pathLst>
              <a:path w="1997" h="1328">
                <a:moveTo>
                  <a:pt x="1997" y="1328"/>
                </a:moveTo>
                <a:lnTo>
                  <a:pt x="0" y="1328"/>
                </a:lnTo>
                <a:lnTo>
                  <a:pt x="0" y="0"/>
                </a:lnTo>
                <a:lnTo>
                  <a:pt x="1685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0" name="rect 149"/>
          <p:cNvSpPr/>
          <p:nvPr/>
        </p:nvSpPr>
        <p:spPr>
          <a:xfrm rot="5399062">
            <a:off x="4172400" y="3369600"/>
            <a:ext cx="304200" cy="3173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1" name="rect 150"/>
          <p:cNvSpPr/>
          <p:nvPr/>
        </p:nvSpPr>
        <p:spPr>
          <a:xfrm rot="5399062">
            <a:off x="4173300" y="4107600"/>
            <a:ext cx="306900" cy="3169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2" name="rect 151"/>
          <p:cNvSpPr/>
          <p:nvPr/>
        </p:nvSpPr>
        <p:spPr>
          <a:xfrm rot="5399062">
            <a:off x="6400800" y="5183100"/>
            <a:ext cx="819000" cy="486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3" name="フリーフォーム152"/>
          <p:cNvSpPr/>
          <p:nvPr/>
        </p:nvSpPr>
        <p:spPr>
          <a:xfrm>
            <a:off x="1842300" y="4483800"/>
            <a:ext cx="4976100" cy="189000"/>
          </a:xfrm>
          <a:custGeom>
            <a:pathLst>
              <a:path w="5529" h="210">
                <a:moveTo>
                  <a:pt x="0" y="210"/>
                </a:moveTo>
                <a:lnTo>
                  <a:pt x="0" y="0"/>
                </a:lnTo>
                <a:lnTo>
                  <a:pt x="5529" y="0"/>
                </a:lnTo>
                <a:lnTo>
                  <a:pt x="5529" y="21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4" name="line 153"/>
          <p:cNvSpPr/>
          <p:nvPr/>
        </p:nvSpPr>
        <p:spPr>
          <a:xfrm>
            <a:off x="2274300" y="6309000"/>
            <a:ext cx="4104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5" name="rect 154"/>
          <p:cNvSpPr/>
          <p:nvPr/>
        </p:nvSpPr>
        <p:spPr>
          <a:xfrm>
            <a:off x="7245000" y="5040000"/>
            <a:ext cx="1116000" cy="453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6" name="rect 155"/>
          <p:cNvSpPr/>
          <p:nvPr/>
        </p:nvSpPr>
        <p:spPr>
          <a:xfrm>
            <a:off x="7774200" y="4879800"/>
            <a:ext cx="335700" cy="84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7" name="rect 156"/>
          <p:cNvSpPr/>
          <p:nvPr/>
        </p:nvSpPr>
        <p:spPr>
          <a:xfrm rot="5399062">
            <a:off x="6597900" y="5063400"/>
            <a:ext cx="429300" cy="406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8" name="rect 157"/>
          <p:cNvSpPr/>
          <p:nvPr/>
        </p:nvSpPr>
        <p:spPr>
          <a:xfrm rot="5399062">
            <a:off x="5963400" y="4843800"/>
            <a:ext cx="304200" cy="224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9" name="rect 158"/>
          <p:cNvSpPr/>
          <p:nvPr/>
        </p:nvSpPr>
        <p:spPr>
          <a:xfrm>
            <a:off x="296100" y="5040000"/>
            <a:ext cx="1116000" cy="453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60" name="グループ化159"/>
          <p:cNvGrpSpPr/>
          <p:nvPr/>
        </p:nvGrpSpPr>
        <p:grpSpPr>
          <a:xfrm>
            <a:off x="1599300" y="5016600"/>
            <a:ext cx="486000" cy="819000"/>
            <a:chOff x="1599300" y="5016600"/>
            <a:chExt cx="486000" cy="819000"/>
          </a:xfrm>
        </p:grpSpPr>
        <p:sp>
          <p:nvSpPr>
            <p:cNvPr id="161" name="rect 160"/>
            <p:cNvSpPr/>
            <p:nvPr/>
          </p:nvSpPr>
          <p:spPr>
            <a:xfrm rot="5399062">
              <a:off x="1432800" y="5183100"/>
              <a:ext cx="819000" cy="486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2" name="rect 161"/>
            <p:cNvSpPr/>
            <p:nvPr/>
          </p:nvSpPr>
          <p:spPr>
            <a:xfrm rot="5399062">
              <a:off x="1629900" y="5063400"/>
              <a:ext cx="429300" cy="406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63" name="line 162"/>
          <p:cNvSpPr/>
          <p:nvPr/>
        </p:nvSpPr>
        <p:spPr>
          <a:xfrm>
            <a:off x="1487700" y="5859000"/>
            <a:ext cx="4500" cy="412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4" name="line 163"/>
          <p:cNvSpPr/>
          <p:nvPr/>
        </p:nvSpPr>
        <p:spPr>
          <a:xfrm>
            <a:off x="7168500" y="5844600"/>
            <a:ext cx="0" cy="486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5" name="フリーフォーム164"/>
          <p:cNvSpPr/>
          <p:nvPr/>
        </p:nvSpPr>
        <p:spPr>
          <a:xfrm>
            <a:off x="2020500" y="5938200"/>
            <a:ext cx="253800" cy="370800"/>
          </a:xfrm>
          <a:custGeom>
            <a:pathLst>
              <a:path w="282" h="412">
                <a:moveTo>
                  <a:pt x="282" y="412"/>
                </a:moveTo>
                <a:lnTo>
                  <a:pt x="282" y="316"/>
                </a:lnTo>
                <a:lnTo>
                  <a:pt x="180" y="102"/>
                </a:lnTo>
                <a:lnTo>
                  <a:pt x="158" y="79"/>
                </a:lnTo>
                <a:lnTo>
                  <a:pt x="144" y="65"/>
                </a:lnTo>
                <a:lnTo>
                  <a:pt x="127" y="51"/>
                </a:lnTo>
                <a:lnTo>
                  <a:pt x="104" y="37"/>
                </a:lnTo>
                <a:lnTo>
                  <a:pt x="82" y="23"/>
                </a:lnTo>
                <a:lnTo>
                  <a:pt x="56" y="14"/>
                </a:lnTo>
                <a:lnTo>
                  <a:pt x="36" y="8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6" name="フリーフォーム165"/>
          <p:cNvSpPr/>
          <p:nvPr/>
        </p:nvSpPr>
        <p:spPr>
          <a:xfrm>
            <a:off x="6379200" y="5938200"/>
            <a:ext cx="253800" cy="370800"/>
          </a:xfrm>
          <a:custGeom>
            <a:pathLst>
              <a:path w="282" h="412">
                <a:moveTo>
                  <a:pt x="0" y="412"/>
                </a:moveTo>
                <a:lnTo>
                  <a:pt x="0" y="316"/>
                </a:lnTo>
                <a:lnTo>
                  <a:pt x="102" y="102"/>
                </a:lnTo>
                <a:lnTo>
                  <a:pt x="124" y="79"/>
                </a:lnTo>
                <a:lnTo>
                  <a:pt x="138" y="65"/>
                </a:lnTo>
                <a:lnTo>
                  <a:pt x="155" y="51"/>
                </a:lnTo>
                <a:lnTo>
                  <a:pt x="178" y="37"/>
                </a:lnTo>
                <a:lnTo>
                  <a:pt x="200" y="23"/>
                </a:lnTo>
                <a:lnTo>
                  <a:pt x="226" y="14"/>
                </a:lnTo>
                <a:lnTo>
                  <a:pt x="246" y="8"/>
                </a:lnTo>
                <a:lnTo>
                  <a:pt x="282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7" name="rect 166"/>
          <p:cNvSpPr/>
          <p:nvPr/>
        </p:nvSpPr>
        <p:spPr>
          <a:xfrm rot="5399062">
            <a:off x="818100" y="5242500"/>
            <a:ext cx="453600" cy="47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8" name="rect 167"/>
          <p:cNvSpPr/>
          <p:nvPr/>
        </p:nvSpPr>
        <p:spPr>
          <a:xfrm rot="5399062">
            <a:off x="477900" y="5249700"/>
            <a:ext cx="453600" cy="35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9" name="rect 168"/>
          <p:cNvSpPr/>
          <p:nvPr/>
        </p:nvSpPr>
        <p:spPr>
          <a:xfrm rot="5399062">
            <a:off x="7380900" y="5242500"/>
            <a:ext cx="453600" cy="47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0" name="rect 169"/>
          <p:cNvSpPr/>
          <p:nvPr/>
        </p:nvSpPr>
        <p:spPr>
          <a:xfrm rot="5399062">
            <a:off x="7722000" y="5249700"/>
            <a:ext cx="453600" cy="35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71" name="グループ化170"/>
          <p:cNvGrpSpPr/>
          <p:nvPr/>
        </p:nvGrpSpPr>
        <p:grpSpPr>
          <a:xfrm>
            <a:off x="5080500" y="4804200"/>
            <a:ext cx="157500" cy="304200"/>
            <a:chOff x="5080500" y="4804200"/>
            <a:chExt cx="157500" cy="304200"/>
          </a:xfrm>
        </p:grpSpPr>
        <p:sp>
          <p:nvSpPr>
            <p:cNvPr id="172" name="rect 171"/>
            <p:cNvSpPr/>
            <p:nvPr/>
          </p:nvSpPr>
          <p:spPr>
            <a:xfrm>
              <a:off x="5080500" y="4804200"/>
              <a:ext cx="157500" cy="30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3" name="line 172"/>
            <p:cNvSpPr/>
            <p:nvPr/>
          </p:nvSpPr>
          <p:spPr>
            <a:xfrm>
              <a:off x="5159700" y="4804200"/>
              <a:ext cx="0" cy="304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74" name="グループ化173"/>
          <p:cNvGrpSpPr/>
          <p:nvPr/>
        </p:nvGrpSpPr>
        <p:grpSpPr>
          <a:xfrm>
            <a:off x="5080500" y="5539500"/>
            <a:ext cx="157500" cy="304200"/>
            <a:chOff x="5080500" y="5539500"/>
            <a:chExt cx="157500" cy="304200"/>
          </a:xfrm>
        </p:grpSpPr>
        <p:sp>
          <p:nvSpPr>
            <p:cNvPr id="175" name="rect 174"/>
            <p:cNvSpPr/>
            <p:nvPr/>
          </p:nvSpPr>
          <p:spPr>
            <a:xfrm>
              <a:off x="5080500" y="5539500"/>
              <a:ext cx="157500" cy="30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6" name="line 175"/>
            <p:cNvSpPr/>
            <p:nvPr/>
          </p:nvSpPr>
          <p:spPr>
            <a:xfrm>
              <a:off x="5159700" y="5539500"/>
              <a:ext cx="0" cy="304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77" name="グループ化176"/>
          <p:cNvGrpSpPr/>
          <p:nvPr/>
        </p:nvGrpSpPr>
        <p:grpSpPr>
          <a:xfrm>
            <a:off x="4242600" y="5539500"/>
            <a:ext cx="157500" cy="304200"/>
            <a:chOff x="4242600" y="5539500"/>
            <a:chExt cx="157500" cy="304200"/>
          </a:xfrm>
        </p:grpSpPr>
        <p:sp>
          <p:nvSpPr>
            <p:cNvPr id="178" name="rect 177"/>
            <p:cNvSpPr/>
            <p:nvPr/>
          </p:nvSpPr>
          <p:spPr>
            <a:xfrm>
              <a:off x="4242600" y="5539500"/>
              <a:ext cx="157500" cy="30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9" name="line 178"/>
            <p:cNvSpPr/>
            <p:nvPr/>
          </p:nvSpPr>
          <p:spPr>
            <a:xfrm>
              <a:off x="4321800" y="5539500"/>
              <a:ext cx="0" cy="304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80" name="グループ化179"/>
          <p:cNvGrpSpPr/>
          <p:nvPr/>
        </p:nvGrpSpPr>
        <p:grpSpPr>
          <a:xfrm>
            <a:off x="4242600" y="4804200"/>
            <a:ext cx="157500" cy="304200"/>
            <a:chOff x="4242600" y="4804200"/>
            <a:chExt cx="157500" cy="304200"/>
          </a:xfrm>
        </p:grpSpPr>
        <p:sp>
          <p:nvSpPr>
            <p:cNvPr id="181" name="rect 180"/>
            <p:cNvSpPr/>
            <p:nvPr/>
          </p:nvSpPr>
          <p:spPr>
            <a:xfrm>
              <a:off x="4242600" y="4804200"/>
              <a:ext cx="157500" cy="30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2" name="line 181"/>
            <p:cNvSpPr/>
            <p:nvPr/>
          </p:nvSpPr>
          <p:spPr>
            <a:xfrm>
              <a:off x="4321800" y="4804200"/>
              <a:ext cx="0" cy="304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83" name="グループ化182"/>
          <p:cNvGrpSpPr/>
          <p:nvPr/>
        </p:nvGrpSpPr>
        <p:grpSpPr>
          <a:xfrm>
            <a:off x="3409200" y="4804200"/>
            <a:ext cx="157500" cy="304200"/>
            <a:chOff x="3409200" y="4804200"/>
            <a:chExt cx="157500" cy="304200"/>
          </a:xfrm>
        </p:grpSpPr>
        <p:sp>
          <p:nvSpPr>
            <p:cNvPr id="184" name="rect 183"/>
            <p:cNvSpPr/>
            <p:nvPr/>
          </p:nvSpPr>
          <p:spPr>
            <a:xfrm>
              <a:off x="3409200" y="4804200"/>
              <a:ext cx="157500" cy="30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5" name="line 184"/>
            <p:cNvSpPr/>
            <p:nvPr/>
          </p:nvSpPr>
          <p:spPr>
            <a:xfrm>
              <a:off x="3488400" y="4804200"/>
              <a:ext cx="0" cy="304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86" name="グループ化185"/>
          <p:cNvGrpSpPr/>
          <p:nvPr/>
        </p:nvGrpSpPr>
        <p:grpSpPr>
          <a:xfrm>
            <a:off x="3411000" y="5539500"/>
            <a:ext cx="157500" cy="304200"/>
            <a:chOff x="3411000" y="5539500"/>
            <a:chExt cx="157500" cy="304200"/>
          </a:xfrm>
        </p:grpSpPr>
        <p:sp>
          <p:nvSpPr>
            <p:cNvPr id="187" name="rect 186"/>
            <p:cNvSpPr/>
            <p:nvPr/>
          </p:nvSpPr>
          <p:spPr>
            <a:xfrm>
              <a:off x="3411000" y="5539500"/>
              <a:ext cx="157500" cy="304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8" name="line 187"/>
            <p:cNvSpPr/>
            <p:nvPr/>
          </p:nvSpPr>
          <p:spPr>
            <a:xfrm>
              <a:off x="3490200" y="5539500"/>
              <a:ext cx="0" cy="304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89" name="line 188"/>
          <p:cNvSpPr/>
          <p:nvPr/>
        </p:nvSpPr>
        <p:spPr>
          <a:xfrm>
            <a:off x="6818400" y="4672800"/>
            <a:ext cx="102600" cy="7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0" name="line 189"/>
          <p:cNvSpPr/>
          <p:nvPr/>
        </p:nvSpPr>
        <p:spPr>
          <a:xfrm rot="21600000" flipV="1">
            <a:off x="1739700" y="4672800"/>
            <a:ext cx="102600" cy="7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1" name="line 190"/>
          <p:cNvSpPr/>
          <p:nvPr/>
        </p:nvSpPr>
        <p:spPr>
          <a:xfrm>
            <a:off x="1842300" y="4663800"/>
            <a:ext cx="4976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2" name="line 191"/>
          <p:cNvSpPr/>
          <p:nvPr/>
        </p:nvSpPr>
        <p:spPr>
          <a:xfrm>
            <a:off x="1842300" y="4649400"/>
            <a:ext cx="4976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93" name="グループ化192"/>
          <p:cNvGrpSpPr/>
          <p:nvPr/>
        </p:nvGrpSpPr>
        <p:grpSpPr>
          <a:xfrm>
            <a:off x="8430300" y="4781700"/>
            <a:ext cx="63000" cy="138600"/>
            <a:chOff x="8430300" y="4781700"/>
            <a:chExt cx="63000" cy="138600"/>
          </a:xfrm>
        </p:grpSpPr>
        <p:sp>
          <p:nvSpPr>
            <p:cNvPr id="194" name="フリーフォーム193"/>
            <p:cNvSpPr/>
            <p:nvPr/>
          </p:nvSpPr>
          <p:spPr>
            <a:xfrm>
              <a:off x="8430300" y="4782600"/>
              <a:ext cx="62100" cy="137700"/>
            </a:xfrm>
            <a:custGeom>
              <a:pathLst>
                <a:path w="69" h="153">
                  <a:moveTo>
                    <a:pt x="69" y="39"/>
                  </a:moveTo>
                  <a:lnTo>
                    <a:pt x="69" y="153"/>
                  </a:lnTo>
                  <a:lnTo>
                    <a:pt x="0" y="153"/>
                  </a:lnTo>
                  <a:lnTo>
                    <a:pt x="0" y="0"/>
                  </a:lnTo>
                  <a:lnTo>
                    <a:pt x="3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5" name="フリーフォーム194"/>
            <p:cNvSpPr/>
            <p:nvPr/>
          </p:nvSpPr>
          <p:spPr>
            <a:xfrm>
              <a:off x="8457300" y="4781700"/>
              <a:ext cx="36000" cy="36000"/>
            </a:xfrm>
            <a:custGeom>
              <a:pathLst>
                <a:path w="40" h="40">
                  <a:moveTo>
                    <a:pt x="0" y="0"/>
                  </a:moveTo>
                  <a:cubicBezTo>
                    <a:pt x="22" y="0"/>
                    <a:pt x="40" y="18"/>
                    <a:pt x="40" y="4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96" name="グループ化195"/>
          <p:cNvGrpSpPr/>
          <p:nvPr/>
        </p:nvGrpSpPr>
        <p:grpSpPr>
          <a:xfrm>
            <a:off x="159300" y="4784400"/>
            <a:ext cx="63000" cy="138600"/>
            <a:chOff x="159300" y="4784400"/>
            <a:chExt cx="63000" cy="138600"/>
          </a:xfrm>
        </p:grpSpPr>
        <p:sp>
          <p:nvSpPr>
            <p:cNvPr id="197" name="フリーフォーム196"/>
            <p:cNvSpPr/>
            <p:nvPr/>
          </p:nvSpPr>
          <p:spPr>
            <a:xfrm>
              <a:off x="160200" y="4785300"/>
              <a:ext cx="62100" cy="137700"/>
            </a:xfrm>
            <a:custGeom>
              <a:pathLst>
                <a:path w="69" h="153">
                  <a:moveTo>
                    <a:pt x="0" y="39"/>
                  </a:moveTo>
                  <a:lnTo>
                    <a:pt x="0" y="153"/>
                  </a:lnTo>
                  <a:lnTo>
                    <a:pt x="69" y="153"/>
                  </a:lnTo>
                  <a:lnTo>
                    <a:pt x="69" y="0"/>
                  </a:lnTo>
                  <a:lnTo>
                    <a:pt x="39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8" name="フリーフォーム197"/>
            <p:cNvSpPr/>
            <p:nvPr/>
          </p:nvSpPr>
          <p:spPr>
            <a:xfrm>
              <a:off x="159300" y="4784400"/>
              <a:ext cx="35100" cy="36900"/>
            </a:xfrm>
            <a:custGeom>
              <a:pathLst>
                <a:path w="39" h="41">
                  <a:moveTo>
                    <a:pt x="0" y="41"/>
                  </a:moveTo>
                  <a:cubicBezTo>
                    <a:pt x="0" y="41"/>
                    <a:pt x="0" y="40"/>
                    <a:pt x="0" y="40"/>
                  </a:cubicBezTo>
                  <a:cubicBezTo>
                    <a:pt x="0" y="19"/>
                    <a:pt x="18" y="0"/>
                    <a:pt x="39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99" name="rect 198"/>
          <p:cNvSpPr/>
          <p:nvPr/>
        </p:nvSpPr>
        <p:spPr>
          <a:xfrm rot="5399062">
            <a:off x="7597800" y="4095000"/>
            <a:ext cx="218700" cy="1074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0" name="フリーフォーム199"/>
          <p:cNvSpPr/>
          <p:nvPr/>
        </p:nvSpPr>
        <p:spPr>
          <a:xfrm>
            <a:off x="6818400" y="4523400"/>
            <a:ext cx="350100" cy="219600"/>
          </a:xfrm>
          <a:custGeom>
            <a:pathLst>
              <a:path w="389" h="244">
                <a:moveTo>
                  <a:pt x="0" y="166"/>
                </a:moveTo>
                <a:lnTo>
                  <a:pt x="0" y="0"/>
                </a:lnTo>
                <a:lnTo>
                  <a:pt x="389" y="0"/>
                </a:lnTo>
                <a:lnTo>
                  <a:pt x="389" y="244"/>
                </a:lnTo>
                <a:lnTo>
                  <a:pt x="114" y="244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1" name="line 200"/>
          <p:cNvSpPr/>
          <p:nvPr/>
        </p:nvSpPr>
        <p:spPr>
          <a:xfrm>
            <a:off x="223200" y="5523300"/>
            <a:ext cx="8212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2" name="line 201"/>
          <p:cNvSpPr/>
          <p:nvPr/>
        </p:nvSpPr>
        <p:spPr>
          <a:xfrm>
            <a:off x="6818400" y="4633200"/>
            <a:ext cx="142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3" name="rect 202"/>
          <p:cNvSpPr/>
          <p:nvPr/>
        </p:nvSpPr>
        <p:spPr>
          <a:xfrm rot="10799062">
            <a:off x="6389100" y="113400"/>
            <a:ext cx="14400" cy="1823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4" name="rect 203"/>
          <p:cNvSpPr/>
          <p:nvPr/>
        </p:nvSpPr>
        <p:spPr>
          <a:xfrm rot="10799062">
            <a:off x="6389100" y="2252700"/>
            <a:ext cx="14400" cy="1823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5" name="rect 204"/>
          <p:cNvSpPr/>
          <p:nvPr/>
        </p:nvSpPr>
        <p:spPr>
          <a:xfrm rot="10799062">
            <a:off x="2298600" y="2252700"/>
            <a:ext cx="14400" cy="1823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6" name="フリーフォーム205"/>
          <p:cNvSpPr/>
          <p:nvPr/>
        </p:nvSpPr>
        <p:spPr>
          <a:xfrm>
            <a:off x="5463000" y="2706300"/>
            <a:ext cx="340200" cy="434700"/>
          </a:xfrm>
          <a:custGeom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7" name="rect 206"/>
          <p:cNvSpPr/>
          <p:nvPr/>
        </p:nvSpPr>
        <p:spPr>
          <a:xfrm rot="5399062">
            <a:off x="4264200" y="1519200"/>
            <a:ext cx="33300" cy="3276000"/>
          </a:xfrm>
          <a:prstGeom prst="rect">
            <a:avLst/>
          </a:prstGeom>
          <a:pattFill prst="smConfetti">
            <a:fgClr>
              <a:srgbClr val="000000"/>
            </a:fgClr>
            <a:bgClr>
              <a:srgbClr val="ffffff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208" name="グループ化207"/>
          <p:cNvGrpSpPr/>
          <p:nvPr/>
        </p:nvGrpSpPr>
        <p:grpSpPr>
          <a:xfrm>
            <a:off x="8781300" y="2985300"/>
            <a:ext cx="143100" cy="143100"/>
            <a:chOff x="8781300" y="2985300"/>
            <a:chExt cx="143100" cy="143100"/>
          </a:xfrm>
        </p:grpSpPr>
        <p:sp>
          <p:nvSpPr>
            <p:cNvPr id="209" name="rect 208"/>
            <p:cNvSpPr/>
            <p:nvPr/>
          </p:nvSpPr>
          <p:spPr>
            <a:xfrm rot="10799062">
              <a:off x="8781300" y="3111300"/>
              <a:ext cx="143100" cy="17100"/>
            </a:xfrm>
            <a:prstGeom prst="rect">
              <a:avLst/>
            </a:pr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0" name="rect 209"/>
            <p:cNvSpPr/>
            <p:nvPr/>
          </p:nvSpPr>
          <p:spPr>
            <a:xfrm rot="10799062">
              <a:off x="8781300" y="2985300"/>
              <a:ext cx="18000" cy="142200"/>
            </a:xfrm>
            <a:prstGeom prst="rect">
              <a:avLst/>
            </a:pr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211" name="フリーフォーム210"/>
          <p:cNvSpPr/>
          <p:nvPr/>
        </p:nvSpPr>
        <p:spPr>
          <a:xfrm>
            <a:off x="5165100" y="3528900"/>
            <a:ext cx="340200" cy="434700"/>
          </a:xfrm>
          <a:custGeom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2" name="フリーフォーム211"/>
          <p:cNvSpPr/>
          <p:nvPr/>
        </p:nvSpPr>
        <p:spPr>
          <a:xfrm>
            <a:off x="8085600" y="3123900"/>
            <a:ext cx="340200" cy="434700"/>
          </a:xfrm>
          <a:custGeom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3" name="rect 212"/>
          <p:cNvSpPr/>
          <p:nvPr/>
        </p:nvSpPr>
        <p:spPr>
          <a:xfrm>
            <a:off x="7322400" y="3561300"/>
            <a:ext cx="1006200" cy="72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4" name="フリーフォーム213"/>
          <p:cNvSpPr/>
          <p:nvPr/>
        </p:nvSpPr>
        <p:spPr>
          <a:xfrm>
            <a:off x="7308000" y="3125700"/>
            <a:ext cx="340200" cy="434700"/>
          </a:xfrm>
          <a:custGeom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5" name="フリーフォーム214"/>
          <p:cNvSpPr/>
          <p:nvPr/>
        </p:nvSpPr>
        <p:spPr>
          <a:xfrm>
            <a:off x="7695000" y="3125700"/>
            <a:ext cx="340200" cy="434700"/>
          </a:xfrm>
          <a:custGeom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6" name="フリーフォーム215"/>
          <p:cNvSpPr/>
          <p:nvPr/>
        </p:nvSpPr>
        <p:spPr>
          <a:xfrm>
            <a:off x="1125900" y="3122100"/>
            <a:ext cx="340200" cy="434700"/>
          </a:xfrm>
          <a:custGeom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7" name="フリーフォーム216"/>
          <p:cNvSpPr/>
          <p:nvPr/>
        </p:nvSpPr>
        <p:spPr>
          <a:xfrm>
            <a:off x="348300" y="3123900"/>
            <a:ext cx="340200" cy="434700"/>
          </a:xfrm>
          <a:custGeom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8" name="フリーフォーム217"/>
          <p:cNvSpPr/>
          <p:nvPr/>
        </p:nvSpPr>
        <p:spPr>
          <a:xfrm>
            <a:off x="735300" y="3123900"/>
            <a:ext cx="340200" cy="434700"/>
          </a:xfrm>
          <a:custGeom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9" name="rect 218"/>
          <p:cNvSpPr/>
          <p:nvPr/>
        </p:nvSpPr>
        <p:spPr>
          <a:xfrm>
            <a:off x="366300" y="3561300"/>
            <a:ext cx="1012500" cy="72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0" name="rect 219"/>
          <p:cNvSpPr/>
          <p:nvPr/>
        </p:nvSpPr>
        <p:spPr>
          <a:xfrm rot="16200937">
            <a:off x="6474600" y="2565000"/>
            <a:ext cx="108900" cy="252000"/>
          </a:xfrm>
          <a:prstGeom prst="rect">
            <a:avLst/>
          </a:prstGeom>
          <a:pattFill prst="ltUpDiag">
            <a:fgClr>
              <a:srgbClr val="ffffff"/>
            </a:fgClr>
            <a:bgClr>
              <a:srgbClr val="000000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1" name="rect 220"/>
          <p:cNvSpPr/>
          <p:nvPr/>
        </p:nvSpPr>
        <p:spPr>
          <a:xfrm rot="16200937">
            <a:off x="2390400" y="2558700"/>
            <a:ext cx="108900" cy="266400"/>
          </a:xfrm>
          <a:prstGeom prst="rect">
            <a:avLst/>
          </a:prstGeom>
          <a:pattFill prst="ltUpDiag">
            <a:fgClr>
              <a:srgbClr val="ffffff"/>
            </a:fgClr>
            <a:bgClr>
              <a:srgbClr val="000000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2" name="rect 221"/>
          <p:cNvSpPr/>
          <p:nvPr/>
        </p:nvSpPr>
        <p:spPr>
          <a:xfrm rot="16200937">
            <a:off x="6208200" y="3015000"/>
            <a:ext cx="108900" cy="252000"/>
          </a:xfrm>
          <a:prstGeom prst="rect">
            <a:avLst/>
          </a:prstGeom>
          <a:pattFill prst="ltUpDiag">
            <a:fgClr>
              <a:srgbClr val="ffffff"/>
            </a:fgClr>
            <a:bgClr>
              <a:srgbClr val="000000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3" name="rect 222"/>
          <p:cNvSpPr/>
          <p:nvPr/>
        </p:nvSpPr>
        <p:spPr>
          <a:xfrm rot="16200937">
            <a:off x="2384100" y="3015900"/>
            <a:ext cx="108900" cy="252000"/>
          </a:xfrm>
          <a:prstGeom prst="rect">
            <a:avLst/>
          </a:prstGeom>
          <a:pattFill prst="ltUpDiag">
            <a:fgClr>
              <a:srgbClr val="ffffff"/>
            </a:fgClr>
            <a:bgClr>
              <a:srgbClr val="000000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4" name="rect 223"/>
          <p:cNvSpPr/>
          <p:nvPr/>
        </p:nvSpPr>
        <p:spPr>
          <a:xfrm rot="16200937">
            <a:off x="8273700" y="2565000"/>
            <a:ext cx="108900" cy="252000"/>
          </a:xfrm>
          <a:prstGeom prst="rect">
            <a:avLst/>
          </a:prstGeom>
          <a:pattFill prst="ltUpDiag">
            <a:fgClr>
              <a:srgbClr val="ffffff"/>
            </a:fgClr>
            <a:bgClr>
              <a:srgbClr val="000000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5" name="rect 224"/>
          <p:cNvSpPr/>
          <p:nvPr/>
        </p:nvSpPr>
        <p:spPr>
          <a:xfrm rot="16200937">
            <a:off x="318600" y="2565000"/>
            <a:ext cx="108900" cy="252000"/>
          </a:xfrm>
          <a:prstGeom prst="rect">
            <a:avLst/>
          </a:prstGeom>
          <a:pattFill prst="ltUpDiag">
            <a:fgClr>
              <a:srgbClr val="ffffff"/>
            </a:fgClr>
            <a:bgClr>
              <a:srgbClr val="000000"/>
            </a:bgClr>
          </a:pattFill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6" name="rect 225"/>
          <p:cNvSpPr/>
          <p:nvPr/>
        </p:nvSpPr>
        <p:spPr>
          <a:xfrm>
            <a:off x="9135900" y="3921300"/>
            <a:ext cx="994500" cy="108000"/>
          </a:xfrm>
          <a:prstGeom prst="rect">
            <a:avLst/>
          </a:prstGeom>
          <a:noFill/>
          <a:ln w="72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7" name="rect 226"/>
          <p:cNvSpPr/>
          <p:nvPr/>
        </p:nvSpPr>
        <p:spPr>
          <a:xfrm>
            <a:off x="9135900" y="4029300"/>
            <a:ext cx="994500" cy="36000"/>
          </a:xfrm>
          <a:prstGeom prst="rect">
            <a:avLst/>
          </a:prstGeom>
          <a:noFill/>
          <a:ln w="72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8" name="フリーフォーム227"/>
          <p:cNvSpPr/>
          <p:nvPr/>
        </p:nvSpPr>
        <p:spPr>
          <a:xfrm>
            <a:off x="9397800" y="3520800"/>
            <a:ext cx="340200" cy="434700"/>
          </a:xfrm>
          <a:custGeom>
            <a:pathLst>
              <a:path w="378" h="483">
                <a:moveTo>
                  <a:pt x="378" y="0"/>
                </a:moveTo>
                <a:lnTo>
                  <a:pt x="274" y="483"/>
                </a:lnTo>
                <a:lnTo>
                  <a:pt x="31" y="483"/>
                </a:lnTo>
                <a:lnTo>
                  <a:pt x="0" y="263"/>
                </a:lnTo>
                <a:lnTo>
                  <a:pt x="284" y="263"/>
                </a:lnTo>
                <a:lnTo>
                  <a:pt x="351" y="0"/>
                </a:lnTo>
                <a:lnTo>
                  <a:pt x="378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Times New Roman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