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4" Type="http://schemas.openxmlformats.org/package/2006/relationships/metadata/thumbnail" Target="docProps/thumbnail.jpeg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9036000" cy="6336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Relationship Id="rId3" Type="http://schemas.openxmlformats.org/officeDocument/2006/relationships/viewProps" Target="viewProp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r:id="rId2"/>
    <p:sldLayoutId r:id="rId3"/>
    <p:sldLayoutId r:id="rId4"/>
    <p:sldLayoutId r:id="rId5"/>
    <p:sldLayoutId r:id="rId6"/>
    <p:sldLayoutId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?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/>
      <a:lvl3pPr marL="1143000" indent="-228600" algn="l" defTabSz="914400" rtl="0" eaLnBrk="1" latinLnBrk="0" hangingPunct="1"/>
      <a:lvl4pPr marL="1600200" indent="-228600" algn="l" defTabSz="914400" rtl="0" eaLnBrk="1" latinLnBrk="0" hangingPunct="1"/>
      <a:lvl5pPr marL="2057400" indent="-228600" algn="l" defTabSz="914400" rtl="0" eaLnBrk="1" latinLnBrk="0" hangingPunct="1"/>
      <a:lvl6pPr marL="2514600" indent="-228600" algn="l" defTabSz="914400" rtl="0" eaLnBrk="1" latinLnBrk="0" hangingPunct="1"/>
      <a:lvl7pPr marL="2971800" indent="-228600" algn="l" defTabSz="914400" rtl="0" eaLnBrk="1" latinLnBrk="0" hangingPunct="1"/>
      <a:lvl8pPr marL="3429000" indent="-228600" algn="l" defTabSz="914400" rtl="0" eaLnBrk="1" latinLnBrk="0" hangingPunct="1"/>
      <a:lvl9pPr marL="3886200" indent="-228600" algn="l" defTabSz="914400" rtl="0" eaLnBrk="1" latinLnBrk="0" hangingPunct="1"/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line 0"/>
          <p:cNvSpPr/>
          <p:nvPr/>
        </p:nvSpPr>
        <p:spPr>
          <a:xfrm>
            <a:off x="523800" y="2542500"/>
            <a:ext cx="0" cy="1278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" name="line 1"/>
          <p:cNvSpPr/>
          <p:nvPr/>
        </p:nvSpPr>
        <p:spPr>
          <a:xfrm>
            <a:off x="523800" y="-408600"/>
            <a:ext cx="0" cy="6597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" name="line 2"/>
          <p:cNvSpPr/>
          <p:nvPr/>
        </p:nvSpPr>
        <p:spPr>
          <a:xfrm>
            <a:off x="522900" y="5079600"/>
            <a:ext cx="7764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" name="line 3"/>
          <p:cNvSpPr/>
          <p:nvPr/>
        </p:nvSpPr>
        <p:spPr>
          <a:xfrm>
            <a:off x="8287200" y="5079600"/>
            <a:ext cx="0" cy="1108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" name="line 4"/>
          <p:cNvSpPr/>
          <p:nvPr/>
        </p:nvSpPr>
        <p:spPr>
          <a:xfrm>
            <a:off x="1706400" y="6093000"/>
            <a:ext cx="475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" name="line 5"/>
          <p:cNvSpPr/>
          <p:nvPr/>
        </p:nvSpPr>
        <p:spPr>
          <a:xfrm>
            <a:off x="6260400" y="6093000"/>
            <a:ext cx="477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" name="line 6"/>
          <p:cNvSpPr/>
          <p:nvPr/>
        </p:nvSpPr>
        <p:spPr>
          <a:xfrm>
            <a:off x="523800" y="6188400"/>
            <a:ext cx="7763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" name="line 7"/>
          <p:cNvSpPr/>
          <p:nvPr/>
        </p:nvSpPr>
        <p:spPr>
          <a:xfrm>
            <a:off x="1703700" y="5223600"/>
            <a:ext cx="0" cy="914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" name="line 8"/>
          <p:cNvSpPr/>
          <p:nvPr/>
        </p:nvSpPr>
        <p:spPr>
          <a:xfrm>
            <a:off x="1642500" y="5274900"/>
            <a:ext cx="594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" name="line 9"/>
          <p:cNvSpPr/>
          <p:nvPr/>
        </p:nvSpPr>
        <p:spPr>
          <a:xfrm>
            <a:off x="2181600" y="5237100"/>
            <a:ext cx="0" cy="895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" name="line 10"/>
          <p:cNvSpPr/>
          <p:nvPr/>
        </p:nvSpPr>
        <p:spPr>
          <a:xfrm>
            <a:off x="1656000" y="6093000"/>
            <a:ext cx="571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" name="line 11"/>
          <p:cNvSpPr/>
          <p:nvPr/>
        </p:nvSpPr>
        <p:spPr>
          <a:xfrm>
            <a:off x="6260400" y="5237100"/>
            <a:ext cx="0" cy="895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" name="line 12"/>
          <p:cNvSpPr/>
          <p:nvPr/>
        </p:nvSpPr>
        <p:spPr>
          <a:xfrm>
            <a:off x="6200100" y="5274900"/>
            <a:ext cx="609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" name="line 13"/>
          <p:cNvSpPr/>
          <p:nvPr/>
        </p:nvSpPr>
        <p:spPr>
          <a:xfrm>
            <a:off x="6738300" y="5237100"/>
            <a:ext cx="0" cy="909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" name="line 14"/>
          <p:cNvSpPr/>
          <p:nvPr/>
        </p:nvSpPr>
        <p:spPr>
          <a:xfrm>
            <a:off x="6204600" y="6093000"/>
            <a:ext cx="594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" name="rect 15"/>
          <p:cNvSpPr/>
          <p:nvPr/>
        </p:nvSpPr>
        <p:spPr>
          <a:xfrm>
            <a:off x="6702300" y="52749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" name="rect 16"/>
          <p:cNvSpPr/>
          <p:nvPr/>
        </p:nvSpPr>
        <p:spPr>
          <a:xfrm>
            <a:off x="6260400" y="52749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" name="rect 17"/>
          <p:cNvSpPr/>
          <p:nvPr/>
        </p:nvSpPr>
        <p:spPr>
          <a:xfrm>
            <a:off x="6702300" y="60570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" name="rect 18"/>
          <p:cNvSpPr/>
          <p:nvPr/>
        </p:nvSpPr>
        <p:spPr>
          <a:xfrm>
            <a:off x="6260400" y="60570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" name="rect 19"/>
          <p:cNvSpPr/>
          <p:nvPr/>
        </p:nvSpPr>
        <p:spPr>
          <a:xfrm>
            <a:off x="2145600" y="52749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" name="rect 20"/>
          <p:cNvSpPr/>
          <p:nvPr/>
        </p:nvSpPr>
        <p:spPr>
          <a:xfrm>
            <a:off x="1703700" y="52749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" name="rect 21"/>
          <p:cNvSpPr/>
          <p:nvPr/>
        </p:nvSpPr>
        <p:spPr>
          <a:xfrm>
            <a:off x="2145600" y="60570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" name="rect 22"/>
          <p:cNvSpPr/>
          <p:nvPr/>
        </p:nvSpPr>
        <p:spPr>
          <a:xfrm>
            <a:off x="1703700" y="60570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" name="line 23"/>
          <p:cNvSpPr/>
          <p:nvPr/>
        </p:nvSpPr>
        <p:spPr>
          <a:xfrm>
            <a:off x="523800" y="5109300"/>
            <a:ext cx="7763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" name="line 24"/>
          <p:cNvSpPr/>
          <p:nvPr/>
        </p:nvSpPr>
        <p:spPr>
          <a:xfrm>
            <a:off x="523800" y="6152400"/>
            <a:ext cx="7763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" name="line 25"/>
          <p:cNvSpPr/>
          <p:nvPr/>
        </p:nvSpPr>
        <p:spPr>
          <a:xfrm>
            <a:off x="522900" y="5010300"/>
            <a:ext cx="7764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" name="line 26"/>
          <p:cNvSpPr/>
          <p:nvPr/>
        </p:nvSpPr>
        <p:spPr>
          <a:xfrm>
            <a:off x="8287200" y="3901500"/>
            <a:ext cx="0" cy="1108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" name="line 27"/>
          <p:cNvSpPr/>
          <p:nvPr/>
        </p:nvSpPr>
        <p:spPr>
          <a:xfrm>
            <a:off x="1706400" y="3996900"/>
            <a:ext cx="475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" name="line 28"/>
          <p:cNvSpPr/>
          <p:nvPr/>
        </p:nvSpPr>
        <p:spPr>
          <a:xfrm>
            <a:off x="6260400" y="3996900"/>
            <a:ext cx="477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" name="line 29"/>
          <p:cNvSpPr/>
          <p:nvPr/>
        </p:nvSpPr>
        <p:spPr>
          <a:xfrm>
            <a:off x="523800" y="3901500"/>
            <a:ext cx="7763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" name="line 30"/>
          <p:cNvSpPr/>
          <p:nvPr/>
        </p:nvSpPr>
        <p:spPr>
          <a:xfrm>
            <a:off x="1703700" y="3951900"/>
            <a:ext cx="0" cy="914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" name="line 31"/>
          <p:cNvSpPr/>
          <p:nvPr/>
        </p:nvSpPr>
        <p:spPr>
          <a:xfrm>
            <a:off x="1642500" y="4815000"/>
            <a:ext cx="594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" name="line 32"/>
          <p:cNvSpPr/>
          <p:nvPr/>
        </p:nvSpPr>
        <p:spPr>
          <a:xfrm>
            <a:off x="2181600" y="3957300"/>
            <a:ext cx="0" cy="895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" name="line 33"/>
          <p:cNvSpPr/>
          <p:nvPr/>
        </p:nvSpPr>
        <p:spPr>
          <a:xfrm>
            <a:off x="1656000" y="3996900"/>
            <a:ext cx="571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35" name="グループ化34"/>
          <p:cNvGrpSpPr/>
          <p:nvPr/>
        </p:nvGrpSpPr>
        <p:grpSpPr>
          <a:xfrm>
            <a:off x="4197600" y="4816800"/>
            <a:ext cx="443700" cy="152100"/>
            <a:chOff x="4197600" y="4816800"/>
            <a:chExt cx="443700" cy="152100"/>
          </a:xfrm>
        </p:grpSpPr>
        <p:sp>
          <p:nvSpPr>
            <p:cNvPr id="36" name="line 35"/>
            <p:cNvSpPr/>
            <p:nvPr/>
          </p:nvSpPr>
          <p:spPr>
            <a:xfrm>
              <a:off x="4199400" y="4941900"/>
              <a:ext cx="44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" name="line 36"/>
            <p:cNvSpPr/>
            <p:nvPr/>
          </p:nvSpPr>
          <p:spPr>
            <a:xfrm>
              <a:off x="4587300" y="4816800"/>
              <a:ext cx="0" cy="152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" name="line 37"/>
            <p:cNvSpPr/>
            <p:nvPr/>
          </p:nvSpPr>
          <p:spPr>
            <a:xfrm>
              <a:off x="4197600" y="4858200"/>
              <a:ext cx="44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" name="line 38"/>
            <p:cNvSpPr/>
            <p:nvPr/>
          </p:nvSpPr>
          <p:spPr>
            <a:xfrm>
              <a:off x="4266900" y="4816800"/>
              <a:ext cx="0" cy="152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40" name="line 39"/>
          <p:cNvSpPr/>
          <p:nvPr/>
        </p:nvSpPr>
        <p:spPr>
          <a:xfrm>
            <a:off x="6260400" y="3957300"/>
            <a:ext cx="0" cy="895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1" name="line 40"/>
          <p:cNvSpPr/>
          <p:nvPr/>
        </p:nvSpPr>
        <p:spPr>
          <a:xfrm>
            <a:off x="6200100" y="4815000"/>
            <a:ext cx="609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2" name="line 41"/>
          <p:cNvSpPr/>
          <p:nvPr/>
        </p:nvSpPr>
        <p:spPr>
          <a:xfrm>
            <a:off x="6738300" y="3942900"/>
            <a:ext cx="0" cy="909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3" name="line 42"/>
          <p:cNvSpPr/>
          <p:nvPr/>
        </p:nvSpPr>
        <p:spPr>
          <a:xfrm>
            <a:off x="6204600" y="3996900"/>
            <a:ext cx="594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4" name="rect 43"/>
          <p:cNvSpPr/>
          <p:nvPr/>
        </p:nvSpPr>
        <p:spPr>
          <a:xfrm>
            <a:off x="6702300" y="47790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5" name="rect 44"/>
          <p:cNvSpPr/>
          <p:nvPr/>
        </p:nvSpPr>
        <p:spPr>
          <a:xfrm>
            <a:off x="6260400" y="47790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6" name="rect 45"/>
          <p:cNvSpPr/>
          <p:nvPr/>
        </p:nvSpPr>
        <p:spPr>
          <a:xfrm>
            <a:off x="6702300" y="39969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7" name="rect 46"/>
          <p:cNvSpPr/>
          <p:nvPr/>
        </p:nvSpPr>
        <p:spPr>
          <a:xfrm>
            <a:off x="6260400" y="39969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8" name="rect 47"/>
          <p:cNvSpPr/>
          <p:nvPr/>
        </p:nvSpPr>
        <p:spPr>
          <a:xfrm>
            <a:off x="2145600" y="47790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9" name="rect 48"/>
          <p:cNvSpPr/>
          <p:nvPr/>
        </p:nvSpPr>
        <p:spPr>
          <a:xfrm>
            <a:off x="1703700" y="47790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0" name="rect 49"/>
          <p:cNvSpPr/>
          <p:nvPr/>
        </p:nvSpPr>
        <p:spPr>
          <a:xfrm>
            <a:off x="2145600" y="39969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1" name="rect 50"/>
          <p:cNvSpPr/>
          <p:nvPr/>
        </p:nvSpPr>
        <p:spPr>
          <a:xfrm>
            <a:off x="1703700" y="39969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2" name="line 51"/>
          <p:cNvSpPr/>
          <p:nvPr/>
        </p:nvSpPr>
        <p:spPr>
          <a:xfrm>
            <a:off x="523800" y="4980600"/>
            <a:ext cx="7763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3" name="line 52"/>
          <p:cNvSpPr/>
          <p:nvPr/>
        </p:nvSpPr>
        <p:spPr>
          <a:xfrm>
            <a:off x="523800" y="3937500"/>
            <a:ext cx="7763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4" name="line 53"/>
          <p:cNvSpPr/>
          <p:nvPr/>
        </p:nvSpPr>
        <p:spPr>
          <a:xfrm>
            <a:off x="8287200" y="3901500"/>
            <a:ext cx="0" cy="2286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5" name="line 54"/>
          <p:cNvSpPr/>
          <p:nvPr/>
        </p:nvSpPr>
        <p:spPr>
          <a:xfrm>
            <a:off x="8287200" y="2542500"/>
            <a:ext cx="0" cy="1278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56" name="グループ化55"/>
          <p:cNvGrpSpPr/>
          <p:nvPr/>
        </p:nvGrpSpPr>
        <p:grpSpPr>
          <a:xfrm>
            <a:off x="3057300" y="6814800"/>
            <a:ext cx="857700" cy="1228500"/>
            <a:chOff x="3057300" y="6814800"/>
            <a:chExt cx="857700" cy="1228500"/>
          </a:xfrm>
        </p:grpSpPr>
        <p:sp>
          <p:nvSpPr>
            <p:cNvPr id="57" name="line 56"/>
            <p:cNvSpPr/>
            <p:nvPr/>
          </p:nvSpPr>
          <p:spPr>
            <a:xfrm>
              <a:off x="3057300" y="7922700"/>
              <a:ext cx="85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8" name="line 57"/>
            <p:cNvSpPr/>
            <p:nvPr/>
          </p:nvSpPr>
          <p:spPr>
            <a:xfrm>
              <a:off x="3214800" y="7047000"/>
              <a:ext cx="538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" name="line 58"/>
            <p:cNvSpPr/>
            <p:nvPr/>
          </p:nvSpPr>
          <p:spPr>
            <a:xfrm>
              <a:off x="3689100" y="6996600"/>
              <a:ext cx="0" cy="53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0" name="line 59"/>
            <p:cNvSpPr/>
            <p:nvPr/>
          </p:nvSpPr>
          <p:spPr>
            <a:xfrm>
              <a:off x="3209400" y="7462800"/>
              <a:ext cx="543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1" name="line 60"/>
            <p:cNvSpPr/>
            <p:nvPr/>
          </p:nvSpPr>
          <p:spPr>
            <a:xfrm>
              <a:off x="3283200" y="6991200"/>
              <a:ext cx="0" cy="53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2" name="rect 61"/>
            <p:cNvSpPr/>
            <p:nvPr/>
          </p:nvSpPr>
          <p:spPr>
            <a:xfrm>
              <a:off x="3283200" y="7047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3" name="rect 62"/>
            <p:cNvSpPr/>
            <p:nvPr/>
          </p:nvSpPr>
          <p:spPr>
            <a:xfrm>
              <a:off x="3653100" y="7047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4" name="rect 63"/>
            <p:cNvSpPr/>
            <p:nvPr/>
          </p:nvSpPr>
          <p:spPr>
            <a:xfrm>
              <a:off x="3653100" y="7426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5" name="rect 64"/>
            <p:cNvSpPr/>
            <p:nvPr/>
          </p:nvSpPr>
          <p:spPr>
            <a:xfrm>
              <a:off x="3283200" y="7426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6" name="line 65"/>
            <p:cNvSpPr/>
            <p:nvPr/>
          </p:nvSpPr>
          <p:spPr>
            <a:xfrm>
              <a:off x="3832200" y="6814800"/>
              <a:ext cx="0" cy="1228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7" name="line 66"/>
            <p:cNvSpPr/>
            <p:nvPr/>
          </p:nvSpPr>
          <p:spPr>
            <a:xfrm>
              <a:off x="3061800" y="6903000"/>
              <a:ext cx="847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8" name="line 67"/>
            <p:cNvSpPr/>
            <p:nvPr/>
          </p:nvSpPr>
          <p:spPr>
            <a:xfrm>
              <a:off x="3140100" y="6814800"/>
              <a:ext cx="0" cy="1228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69" name="グループ化68"/>
          <p:cNvGrpSpPr/>
          <p:nvPr/>
        </p:nvGrpSpPr>
        <p:grpSpPr>
          <a:xfrm>
            <a:off x="3749400" y="6814800"/>
            <a:ext cx="857700" cy="1228500"/>
            <a:chOff x="3749400" y="6814800"/>
            <a:chExt cx="857700" cy="1228500"/>
          </a:xfrm>
        </p:grpSpPr>
        <p:sp>
          <p:nvSpPr>
            <p:cNvPr id="70" name="line 69"/>
            <p:cNvSpPr/>
            <p:nvPr/>
          </p:nvSpPr>
          <p:spPr>
            <a:xfrm>
              <a:off x="3749400" y="7922700"/>
              <a:ext cx="85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1" name="line 70"/>
            <p:cNvSpPr/>
            <p:nvPr/>
          </p:nvSpPr>
          <p:spPr>
            <a:xfrm>
              <a:off x="3906900" y="7047000"/>
              <a:ext cx="538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2" name="line 71"/>
            <p:cNvSpPr/>
            <p:nvPr/>
          </p:nvSpPr>
          <p:spPr>
            <a:xfrm>
              <a:off x="4381200" y="6996600"/>
              <a:ext cx="0" cy="53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3" name="line 72"/>
            <p:cNvSpPr/>
            <p:nvPr/>
          </p:nvSpPr>
          <p:spPr>
            <a:xfrm>
              <a:off x="3901500" y="7462800"/>
              <a:ext cx="543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4" name="line 73"/>
            <p:cNvSpPr/>
            <p:nvPr/>
          </p:nvSpPr>
          <p:spPr>
            <a:xfrm>
              <a:off x="3975300" y="6991200"/>
              <a:ext cx="0" cy="53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5" name="rect 74"/>
            <p:cNvSpPr/>
            <p:nvPr/>
          </p:nvSpPr>
          <p:spPr>
            <a:xfrm>
              <a:off x="3975300" y="7047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6" name="rect 75"/>
            <p:cNvSpPr/>
            <p:nvPr/>
          </p:nvSpPr>
          <p:spPr>
            <a:xfrm>
              <a:off x="4345200" y="7047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7" name="rect 76"/>
            <p:cNvSpPr/>
            <p:nvPr/>
          </p:nvSpPr>
          <p:spPr>
            <a:xfrm>
              <a:off x="4345200" y="7426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8" name="rect 77"/>
            <p:cNvSpPr/>
            <p:nvPr/>
          </p:nvSpPr>
          <p:spPr>
            <a:xfrm>
              <a:off x="3975300" y="7426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9" name="line 78"/>
            <p:cNvSpPr/>
            <p:nvPr/>
          </p:nvSpPr>
          <p:spPr>
            <a:xfrm>
              <a:off x="4524300" y="6814800"/>
              <a:ext cx="0" cy="1228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0" name="line 79"/>
            <p:cNvSpPr/>
            <p:nvPr/>
          </p:nvSpPr>
          <p:spPr>
            <a:xfrm>
              <a:off x="3753900" y="6903000"/>
              <a:ext cx="847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1" name="line 80"/>
            <p:cNvSpPr/>
            <p:nvPr/>
          </p:nvSpPr>
          <p:spPr>
            <a:xfrm>
              <a:off x="3832200" y="6814800"/>
              <a:ext cx="0" cy="1228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82" name="グループ化81"/>
          <p:cNvGrpSpPr/>
          <p:nvPr/>
        </p:nvGrpSpPr>
        <p:grpSpPr>
          <a:xfrm>
            <a:off x="4441500" y="6814800"/>
            <a:ext cx="857700" cy="1228500"/>
            <a:chOff x="4441500" y="6814800"/>
            <a:chExt cx="857700" cy="1228500"/>
          </a:xfrm>
        </p:grpSpPr>
        <p:sp>
          <p:nvSpPr>
            <p:cNvPr id="83" name="line 82"/>
            <p:cNvSpPr/>
            <p:nvPr/>
          </p:nvSpPr>
          <p:spPr>
            <a:xfrm>
              <a:off x="4441500" y="7922700"/>
              <a:ext cx="85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4" name="line 83"/>
            <p:cNvSpPr/>
            <p:nvPr/>
          </p:nvSpPr>
          <p:spPr>
            <a:xfrm>
              <a:off x="4599000" y="7047000"/>
              <a:ext cx="538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5" name="line 84"/>
            <p:cNvSpPr/>
            <p:nvPr/>
          </p:nvSpPr>
          <p:spPr>
            <a:xfrm>
              <a:off x="5073300" y="6996600"/>
              <a:ext cx="0" cy="53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6" name="line 85"/>
            <p:cNvSpPr/>
            <p:nvPr/>
          </p:nvSpPr>
          <p:spPr>
            <a:xfrm>
              <a:off x="4593600" y="7462800"/>
              <a:ext cx="543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7" name="line 86"/>
            <p:cNvSpPr/>
            <p:nvPr/>
          </p:nvSpPr>
          <p:spPr>
            <a:xfrm>
              <a:off x="4667400" y="6991200"/>
              <a:ext cx="0" cy="53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8" name="rect 87"/>
            <p:cNvSpPr/>
            <p:nvPr/>
          </p:nvSpPr>
          <p:spPr>
            <a:xfrm>
              <a:off x="4667400" y="7047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9" name="rect 88"/>
            <p:cNvSpPr/>
            <p:nvPr/>
          </p:nvSpPr>
          <p:spPr>
            <a:xfrm>
              <a:off x="5037300" y="7047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0" name="rect 89"/>
            <p:cNvSpPr/>
            <p:nvPr/>
          </p:nvSpPr>
          <p:spPr>
            <a:xfrm>
              <a:off x="5037300" y="7426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1" name="rect 90"/>
            <p:cNvSpPr/>
            <p:nvPr/>
          </p:nvSpPr>
          <p:spPr>
            <a:xfrm>
              <a:off x="4667400" y="7426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2" name="line 91"/>
            <p:cNvSpPr/>
            <p:nvPr/>
          </p:nvSpPr>
          <p:spPr>
            <a:xfrm>
              <a:off x="5216400" y="6814800"/>
              <a:ext cx="0" cy="1228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3" name="line 92"/>
            <p:cNvSpPr/>
            <p:nvPr/>
          </p:nvSpPr>
          <p:spPr>
            <a:xfrm>
              <a:off x="4446000" y="6903000"/>
              <a:ext cx="847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4" name="line 93"/>
            <p:cNvSpPr/>
            <p:nvPr/>
          </p:nvSpPr>
          <p:spPr>
            <a:xfrm>
              <a:off x="4524300" y="6814800"/>
              <a:ext cx="0" cy="1228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95" name="グループ化94"/>
          <p:cNvGrpSpPr/>
          <p:nvPr/>
        </p:nvGrpSpPr>
        <p:grpSpPr>
          <a:xfrm>
            <a:off x="5133600" y="6814800"/>
            <a:ext cx="857700" cy="1228500"/>
            <a:chOff x="5133600" y="6814800"/>
            <a:chExt cx="857700" cy="1228500"/>
          </a:xfrm>
        </p:grpSpPr>
        <p:sp>
          <p:nvSpPr>
            <p:cNvPr id="96" name="line 95"/>
            <p:cNvSpPr/>
            <p:nvPr/>
          </p:nvSpPr>
          <p:spPr>
            <a:xfrm>
              <a:off x="5133600" y="7922700"/>
              <a:ext cx="85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7" name="line 96"/>
            <p:cNvSpPr/>
            <p:nvPr/>
          </p:nvSpPr>
          <p:spPr>
            <a:xfrm>
              <a:off x="5291100" y="7047000"/>
              <a:ext cx="538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8" name="line 97"/>
            <p:cNvSpPr/>
            <p:nvPr/>
          </p:nvSpPr>
          <p:spPr>
            <a:xfrm>
              <a:off x="5765400" y="6996600"/>
              <a:ext cx="0" cy="53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9" name="line 98"/>
            <p:cNvSpPr/>
            <p:nvPr/>
          </p:nvSpPr>
          <p:spPr>
            <a:xfrm>
              <a:off x="5285700" y="7462800"/>
              <a:ext cx="543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0" name="line 99"/>
            <p:cNvSpPr/>
            <p:nvPr/>
          </p:nvSpPr>
          <p:spPr>
            <a:xfrm>
              <a:off x="5359500" y="6991200"/>
              <a:ext cx="0" cy="53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1" name="rect 100"/>
            <p:cNvSpPr/>
            <p:nvPr/>
          </p:nvSpPr>
          <p:spPr>
            <a:xfrm>
              <a:off x="5359500" y="7047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2" name="rect 101"/>
            <p:cNvSpPr/>
            <p:nvPr/>
          </p:nvSpPr>
          <p:spPr>
            <a:xfrm>
              <a:off x="5729400" y="7047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3" name="rect 102"/>
            <p:cNvSpPr/>
            <p:nvPr/>
          </p:nvSpPr>
          <p:spPr>
            <a:xfrm>
              <a:off x="5729400" y="7426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4" name="rect 103"/>
            <p:cNvSpPr/>
            <p:nvPr/>
          </p:nvSpPr>
          <p:spPr>
            <a:xfrm>
              <a:off x="5359500" y="7426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5" name="line 104"/>
            <p:cNvSpPr/>
            <p:nvPr/>
          </p:nvSpPr>
          <p:spPr>
            <a:xfrm>
              <a:off x="5908500" y="6814800"/>
              <a:ext cx="0" cy="1228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6" name="line 105"/>
            <p:cNvSpPr/>
            <p:nvPr/>
          </p:nvSpPr>
          <p:spPr>
            <a:xfrm>
              <a:off x="5138100" y="6903000"/>
              <a:ext cx="847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7" name="line 106"/>
            <p:cNvSpPr/>
            <p:nvPr/>
          </p:nvSpPr>
          <p:spPr>
            <a:xfrm>
              <a:off x="5216400" y="6814800"/>
              <a:ext cx="0" cy="1228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08" name="グループ化107"/>
          <p:cNvGrpSpPr/>
          <p:nvPr/>
        </p:nvGrpSpPr>
        <p:grpSpPr>
          <a:xfrm>
            <a:off x="5825700" y="6814800"/>
            <a:ext cx="857700" cy="1228500"/>
            <a:chOff x="5825700" y="6814800"/>
            <a:chExt cx="857700" cy="1228500"/>
          </a:xfrm>
        </p:grpSpPr>
        <p:sp>
          <p:nvSpPr>
            <p:cNvPr id="109" name="line 108"/>
            <p:cNvSpPr/>
            <p:nvPr/>
          </p:nvSpPr>
          <p:spPr>
            <a:xfrm>
              <a:off x="5825700" y="7922700"/>
              <a:ext cx="85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0" name="line 109"/>
            <p:cNvSpPr/>
            <p:nvPr/>
          </p:nvSpPr>
          <p:spPr>
            <a:xfrm>
              <a:off x="5983200" y="7047000"/>
              <a:ext cx="538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1" name="line 110"/>
            <p:cNvSpPr/>
            <p:nvPr/>
          </p:nvSpPr>
          <p:spPr>
            <a:xfrm>
              <a:off x="6457500" y="6996600"/>
              <a:ext cx="0" cy="53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2" name="line 111"/>
            <p:cNvSpPr/>
            <p:nvPr/>
          </p:nvSpPr>
          <p:spPr>
            <a:xfrm>
              <a:off x="5977800" y="7462800"/>
              <a:ext cx="543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3" name="line 112"/>
            <p:cNvSpPr/>
            <p:nvPr/>
          </p:nvSpPr>
          <p:spPr>
            <a:xfrm>
              <a:off x="6051600" y="6991200"/>
              <a:ext cx="0" cy="53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4" name="rect 113"/>
            <p:cNvSpPr/>
            <p:nvPr/>
          </p:nvSpPr>
          <p:spPr>
            <a:xfrm>
              <a:off x="6051600" y="7047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5" name="rect 114"/>
            <p:cNvSpPr/>
            <p:nvPr/>
          </p:nvSpPr>
          <p:spPr>
            <a:xfrm>
              <a:off x="6421500" y="7047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6" name="rect 115"/>
            <p:cNvSpPr/>
            <p:nvPr/>
          </p:nvSpPr>
          <p:spPr>
            <a:xfrm>
              <a:off x="6421500" y="7426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7" name="rect 116"/>
            <p:cNvSpPr/>
            <p:nvPr/>
          </p:nvSpPr>
          <p:spPr>
            <a:xfrm>
              <a:off x="6051600" y="7426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8" name="line 117"/>
            <p:cNvSpPr/>
            <p:nvPr/>
          </p:nvSpPr>
          <p:spPr>
            <a:xfrm>
              <a:off x="6600600" y="6814800"/>
              <a:ext cx="0" cy="1228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9" name="line 118"/>
            <p:cNvSpPr/>
            <p:nvPr/>
          </p:nvSpPr>
          <p:spPr>
            <a:xfrm>
              <a:off x="5830200" y="6903000"/>
              <a:ext cx="847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0" name="line 119"/>
            <p:cNvSpPr/>
            <p:nvPr/>
          </p:nvSpPr>
          <p:spPr>
            <a:xfrm>
              <a:off x="5908500" y="6814800"/>
              <a:ext cx="0" cy="1228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21" name="グループ化120"/>
          <p:cNvGrpSpPr/>
          <p:nvPr/>
        </p:nvGrpSpPr>
        <p:grpSpPr>
          <a:xfrm>
            <a:off x="6517800" y="6814800"/>
            <a:ext cx="857700" cy="1228500"/>
            <a:chOff x="6517800" y="6814800"/>
            <a:chExt cx="857700" cy="1228500"/>
          </a:xfrm>
        </p:grpSpPr>
        <p:sp>
          <p:nvSpPr>
            <p:cNvPr id="122" name="line 121"/>
            <p:cNvSpPr/>
            <p:nvPr/>
          </p:nvSpPr>
          <p:spPr>
            <a:xfrm>
              <a:off x="6517800" y="7922700"/>
              <a:ext cx="85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3" name="line 122"/>
            <p:cNvSpPr/>
            <p:nvPr/>
          </p:nvSpPr>
          <p:spPr>
            <a:xfrm>
              <a:off x="6675300" y="7047000"/>
              <a:ext cx="538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4" name="line 123"/>
            <p:cNvSpPr/>
            <p:nvPr/>
          </p:nvSpPr>
          <p:spPr>
            <a:xfrm>
              <a:off x="7149600" y="6996600"/>
              <a:ext cx="0" cy="53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5" name="line 124"/>
            <p:cNvSpPr/>
            <p:nvPr/>
          </p:nvSpPr>
          <p:spPr>
            <a:xfrm>
              <a:off x="6669900" y="7462800"/>
              <a:ext cx="543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6" name="line 125"/>
            <p:cNvSpPr/>
            <p:nvPr/>
          </p:nvSpPr>
          <p:spPr>
            <a:xfrm>
              <a:off x="6743700" y="6991200"/>
              <a:ext cx="0" cy="53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7" name="rect 126"/>
            <p:cNvSpPr/>
            <p:nvPr/>
          </p:nvSpPr>
          <p:spPr>
            <a:xfrm>
              <a:off x="6743700" y="7047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8" name="rect 127"/>
            <p:cNvSpPr/>
            <p:nvPr/>
          </p:nvSpPr>
          <p:spPr>
            <a:xfrm>
              <a:off x="7113600" y="7047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9" name="rect 128"/>
            <p:cNvSpPr/>
            <p:nvPr/>
          </p:nvSpPr>
          <p:spPr>
            <a:xfrm>
              <a:off x="7113600" y="7426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0" name="rect 129"/>
            <p:cNvSpPr/>
            <p:nvPr/>
          </p:nvSpPr>
          <p:spPr>
            <a:xfrm>
              <a:off x="6743700" y="7426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1" name="line 130"/>
            <p:cNvSpPr/>
            <p:nvPr/>
          </p:nvSpPr>
          <p:spPr>
            <a:xfrm>
              <a:off x="7292700" y="6814800"/>
              <a:ext cx="0" cy="1228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2" name="line 131"/>
            <p:cNvSpPr/>
            <p:nvPr/>
          </p:nvSpPr>
          <p:spPr>
            <a:xfrm>
              <a:off x="6522300" y="6903000"/>
              <a:ext cx="847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3" name="line 132"/>
            <p:cNvSpPr/>
            <p:nvPr/>
          </p:nvSpPr>
          <p:spPr>
            <a:xfrm>
              <a:off x="6600600" y="6814800"/>
              <a:ext cx="0" cy="1228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134" name="line 133"/>
          <p:cNvSpPr/>
          <p:nvPr/>
        </p:nvSpPr>
        <p:spPr>
          <a:xfrm>
            <a:off x="523800" y="2542500"/>
            <a:ext cx="7763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5" name="line 134"/>
          <p:cNvSpPr/>
          <p:nvPr/>
        </p:nvSpPr>
        <p:spPr>
          <a:xfrm>
            <a:off x="523800" y="3820500"/>
            <a:ext cx="7763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6" name="line 135"/>
          <p:cNvSpPr/>
          <p:nvPr/>
        </p:nvSpPr>
        <p:spPr>
          <a:xfrm>
            <a:off x="523800" y="2542500"/>
            <a:ext cx="0" cy="1278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7" name="rect 136"/>
          <p:cNvSpPr/>
          <p:nvPr/>
        </p:nvSpPr>
        <p:spPr>
          <a:xfrm rot="10799062">
            <a:off x="-4025700" y="6905700"/>
            <a:ext cx="548100" cy="108000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8" name="rect 137"/>
          <p:cNvSpPr/>
          <p:nvPr/>
        </p:nvSpPr>
        <p:spPr>
          <a:xfrm rot="10799062">
            <a:off x="-4239000" y="7791300"/>
            <a:ext cx="759600" cy="107100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9" name="line 138"/>
          <p:cNvSpPr/>
          <p:nvPr/>
        </p:nvSpPr>
        <p:spPr>
          <a:xfrm>
            <a:off x="-3578400" y="6861600"/>
            <a:ext cx="99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0" name="line 139"/>
          <p:cNvSpPr/>
          <p:nvPr/>
        </p:nvSpPr>
        <p:spPr>
          <a:xfrm>
            <a:off x="-4239000" y="6871500"/>
            <a:ext cx="0" cy="1548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1" name="line 140"/>
          <p:cNvSpPr/>
          <p:nvPr/>
        </p:nvSpPr>
        <p:spPr>
          <a:xfrm>
            <a:off x="-3969900" y="7031700"/>
            <a:ext cx="262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2" name="line 141"/>
          <p:cNvSpPr/>
          <p:nvPr/>
        </p:nvSpPr>
        <p:spPr>
          <a:xfrm>
            <a:off x="-4239000" y="7031700"/>
            <a:ext cx="144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3" name="line 142"/>
          <p:cNvSpPr/>
          <p:nvPr/>
        </p:nvSpPr>
        <p:spPr>
          <a:xfrm>
            <a:off x="-3848400" y="6758100"/>
            <a:ext cx="369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4" name="line 143"/>
          <p:cNvSpPr/>
          <p:nvPr/>
        </p:nvSpPr>
        <p:spPr>
          <a:xfrm>
            <a:off x="-4318200" y="8419500"/>
            <a:ext cx="839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5" name="line 144"/>
          <p:cNvSpPr/>
          <p:nvPr/>
        </p:nvSpPr>
        <p:spPr>
          <a:xfrm>
            <a:off x="-3931200" y="7579800"/>
            <a:ext cx="452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6" name="line 145"/>
          <p:cNvSpPr/>
          <p:nvPr/>
        </p:nvSpPr>
        <p:spPr>
          <a:xfrm>
            <a:off x="-3558600" y="7074900"/>
            <a:ext cx="0" cy="460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7" name="line 146"/>
          <p:cNvSpPr/>
          <p:nvPr/>
        </p:nvSpPr>
        <p:spPr>
          <a:xfrm>
            <a:off x="-3951000" y="7049700"/>
            <a:ext cx="0" cy="832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8" name="line 147"/>
          <p:cNvSpPr/>
          <p:nvPr/>
        </p:nvSpPr>
        <p:spPr>
          <a:xfrm>
            <a:off x="-3726000" y="7049700"/>
            <a:ext cx="0" cy="832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9" name="line 148"/>
          <p:cNvSpPr/>
          <p:nvPr/>
        </p:nvSpPr>
        <p:spPr>
          <a:xfrm>
            <a:off x="-3707100" y="7031700"/>
            <a:ext cx="0" cy="850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0" name="rect 149"/>
          <p:cNvSpPr/>
          <p:nvPr/>
        </p:nvSpPr>
        <p:spPr>
          <a:xfrm>
            <a:off x="-3912300" y="7124400"/>
            <a:ext cx="152100" cy="392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1" name="line 150"/>
          <p:cNvSpPr/>
          <p:nvPr/>
        </p:nvSpPr>
        <p:spPr>
          <a:xfrm>
            <a:off x="-3969900" y="7031700"/>
            <a:ext cx="0" cy="850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2" name="line 151"/>
          <p:cNvSpPr/>
          <p:nvPr/>
        </p:nvSpPr>
        <p:spPr>
          <a:xfrm>
            <a:off x="-3558600" y="7535700"/>
            <a:ext cx="80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3" name="line 152"/>
          <p:cNvSpPr/>
          <p:nvPr/>
        </p:nvSpPr>
        <p:spPr>
          <a:xfrm>
            <a:off x="-3555900" y="7074900"/>
            <a:ext cx="77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4" name="line 153"/>
          <p:cNvSpPr/>
          <p:nvPr/>
        </p:nvSpPr>
        <p:spPr>
          <a:xfrm>
            <a:off x="-4211100" y="7970400"/>
            <a:ext cx="732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5" name="フリーフォーム154"/>
          <p:cNvSpPr/>
          <p:nvPr/>
        </p:nvSpPr>
        <p:spPr>
          <a:xfrm>
            <a:off x="-4239000" y="6758100"/>
            <a:ext cx="423900" cy="120600"/>
          </a:xfrm>
          <a:custGeom>
            <a:pathLst>
              <a:path w="471" h="134">
                <a:moveTo>
                  <a:pt x="471" y="0"/>
                </a:moveTo>
                <a:lnTo>
                  <a:pt x="344" y="7"/>
                </a:lnTo>
                <a:lnTo>
                  <a:pt x="280" y="10"/>
                </a:lnTo>
                <a:lnTo>
                  <a:pt x="232" y="16"/>
                </a:lnTo>
                <a:lnTo>
                  <a:pt x="195" y="24"/>
                </a:lnTo>
                <a:lnTo>
                  <a:pt x="141" y="36"/>
                </a:lnTo>
                <a:lnTo>
                  <a:pt x="90" y="53"/>
                </a:lnTo>
                <a:lnTo>
                  <a:pt x="59" y="67"/>
                </a:lnTo>
                <a:lnTo>
                  <a:pt x="37" y="86"/>
                </a:lnTo>
                <a:lnTo>
                  <a:pt x="17" y="106"/>
                </a:lnTo>
                <a:lnTo>
                  <a:pt x="9" y="120"/>
                </a:lnTo>
                <a:lnTo>
                  <a:pt x="0" y="134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6" name="フリーフォーム155"/>
          <p:cNvSpPr/>
          <p:nvPr/>
        </p:nvSpPr>
        <p:spPr>
          <a:xfrm>
            <a:off x="-4239000" y="6861600"/>
            <a:ext cx="234000" cy="675000"/>
          </a:xfrm>
          <a:custGeom>
            <a:pathLst>
              <a:path w="260" h="750">
                <a:moveTo>
                  <a:pt x="11" y="0"/>
                </a:moveTo>
                <a:lnTo>
                  <a:pt x="57" y="5"/>
                </a:lnTo>
                <a:lnTo>
                  <a:pt x="76" y="11"/>
                </a:lnTo>
                <a:lnTo>
                  <a:pt x="90" y="19"/>
                </a:lnTo>
                <a:lnTo>
                  <a:pt x="110" y="31"/>
                </a:lnTo>
                <a:lnTo>
                  <a:pt x="124" y="42"/>
                </a:lnTo>
                <a:lnTo>
                  <a:pt x="136" y="50"/>
                </a:lnTo>
                <a:lnTo>
                  <a:pt x="147" y="65"/>
                </a:lnTo>
                <a:lnTo>
                  <a:pt x="158" y="79"/>
                </a:lnTo>
                <a:lnTo>
                  <a:pt x="167" y="93"/>
                </a:lnTo>
                <a:lnTo>
                  <a:pt x="172" y="115"/>
                </a:lnTo>
                <a:lnTo>
                  <a:pt x="181" y="138"/>
                </a:lnTo>
                <a:lnTo>
                  <a:pt x="184" y="169"/>
                </a:lnTo>
                <a:lnTo>
                  <a:pt x="257" y="640"/>
                </a:lnTo>
                <a:lnTo>
                  <a:pt x="260" y="663"/>
                </a:lnTo>
                <a:lnTo>
                  <a:pt x="257" y="674"/>
                </a:lnTo>
                <a:lnTo>
                  <a:pt x="254" y="688"/>
                </a:lnTo>
                <a:lnTo>
                  <a:pt x="251" y="700"/>
                </a:lnTo>
                <a:lnTo>
                  <a:pt x="240" y="714"/>
                </a:lnTo>
                <a:lnTo>
                  <a:pt x="234" y="719"/>
                </a:lnTo>
                <a:lnTo>
                  <a:pt x="220" y="731"/>
                </a:lnTo>
                <a:lnTo>
                  <a:pt x="209" y="733"/>
                </a:lnTo>
                <a:lnTo>
                  <a:pt x="192" y="736"/>
                </a:lnTo>
                <a:lnTo>
                  <a:pt x="175" y="742"/>
                </a:lnTo>
                <a:lnTo>
                  <a:pt x="141" y="748"/>
                </a:lnTo>
                <a:lnTo>
                  <a:pt x="130" y="748"/>
                </a:lnTo>
                <a:lnTo>
                  <a:pt x="0" y="75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7" name="フリーフォーム156"/>
          <p:cNvSpPr/>
          <p:nvPr/>
        </p:nvSpPr>
        <p:spPr>
          <a:xfrm>
            <a:off x="-4236300" y="6874200"/>
            <a:ext cx="210600" cy="645300"/>
          </a:xfrm>
          <a:custGeom>
            <a:pathLst>
              <a:path w="234" h="717">
                <a:moveTo>
                  <a:pt x="6" y="0"/>
                </a:moveTo>
                <a:lnTo>
                  <a:pt x="48" y="8"/>
                </a:lnTo>
                <a:lnTo>
                  <a:pt x="68" y="14"/>
                </a:lnTo>
                <a:lnTo>
                  <a:pt x="85" y="22"/>
                </a:lnTo>
                <a:lnTo>
                  <a:pt x="96" y="31"/>
                </a:lnTo>
                <a:lnTo>
                  <a:pt x="107" y="39"/>
                </a:lnTo>
                <a:lnTo>
                  <a:pt x="116" y="48"/>
                </a:lnTo>
                <a:lnTo>
                  <a:pt x="127" y="62"/>
                </a:lnTo>
                <a:lnTo>
                  <a:pt x="135" y="76"/>
                </a:lnTo>
                <a:lnTo>
                  <a:pt x="147" y="93"/>
                </a:lnTo>
                <a:lnTo>
                  <a:pt x="152" y="107"/>
                </a:lnTo>
                <a:lnTo>
                  <a:pt x="158" y="124"/>
                </a:lnTo>
                <a:lnTo>
                  <a:pt x="158" y="149"/>
                </a:lnTo>
                <a:lnTo>
                  <a:pt x="234" y="638"/>
                </a:lnTo>
                <a:lnTo>
                  <a:pt x="234" y="652"/>
                </a:lnTo>
                <a:lnTo>
                  <a:pt x="231" y="666"/>
                </a:lnTo>
                <a:lnTo>
                  <a:pt x="229" y="674"/>
                </a:lnTo>
                <a:lnTo>
                  <a:pt x="220" y="686"/>
                </a:lnTo>
                <a:lnTo>
                  <a:pt x="209" y="694"/>
                </a:lnTo>
                <a:lnTo>
                  <a:pt x="189" y="697"/>
                </a:lnTo>
                <a:lnTo>
                  <a:pt x="172" y="703"/>
                </a:lnTo>
                <a:lnTo>
                  <a:pt x="152" y="708"/>
                </a:lnTo>
                <a:lnTo>
                  <a:pt x="135" y="714"/>
                </a:lnTo>
                <a:lnTo>
                  <a:pt x="0" y="717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8" name="line 157"/>
          <p:cNvSpPr/>
          <p:nvPr/>
        </p:nvSpPr>
        <p:spPr>
          <a:xfrm>
            <a:off x="-4239000" y="7077600"/>
            <a:ext cx="157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9" name="line 158"/>
          <p:cNvSpPr/>
          <p:nvPr/>
        </p:nvSpPr>
        <p:spPr>
          <a:xfrm>
            <a:off x="-4239000" y="7059600"/>
            <a:ext cx="153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0" name="フリーフォーム159"/>
          <p:cNvSpPr/>
          <p:nvPr/>
        </p:nvSpPr>
        <p:spPr>
          <a:xfrm>
            <a:off x="-4239000" y="7579800"/>
            <a:ext cx="307800" cy="79200"/>
          </a:xfrm>
          <a:custGeom>
            <a:pathLst>
              <a:path w="342" h="88">
                <a:moveTo>
                  <a:pt x="0" y="88"/>
                </a:moveTo>
                <a:cubicBezTo>
                  <a:pt x="44" y="88"/>
                  <a:pt x="87" y="88"/>
                  <a:pt x="130" y="88"/>
                </a:cubicBezTo>
                <a:cubicBezTo>
                  <a:pt x="135" y="88"/>
                  <a:pt x="142" y="86"/>
                  <a:pt x="147" y="85"/>
                </a:cubicBezTo>
                <a:cubicBezTo>
                  <a:pt x="155" y="83"/>
                  <a:pt x="165" y="80"/>
                  <a:pt x="172" y="77"/>
                </a:cubicBezTo>
                <a:cubicBezTo>
                  <a:pt x="220" y="56"/>
                  <a:pt x="268" y="30"/>
                  <a:pt x="316" y="9"/>
                </a:cubicBezTo>
                <a:cubicBezTo>
                  <a:pt x="324" y="6"/>
                  <a:pt x="333" y="3"/>
                  <a:pt x="342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1" name="line 160"/>
          <p:cNvSpPr/>
          <p:nvPr/>
        </p:nvSpPr>
        <p:spPr>
          <a:xfrm>
            <a:off x="-3951000" y="7049700"/>
            <a:ext cx="229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2" name="line 161"/>
          <p:cNvSpPr/>
          <p:nvPr/>
        </p:nvSpPr>
        <p:spPr>
          <a:xfrm>
            <a:off x="-3972600" y="7882200"/>
            <a:ext cx="265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3" name="フリーフォーム162"/>
          <p:cNvSpPr/>
          <p:nvPr/>
        </p:nvSpPr>
        <p:spPr>
          <a:xfrm>
            <a:off x="-4239000" y="7912800"/>
            <a:ext cx="23400" cy="57600"/>
          </a:xfrm>
          <a:custGeom>
            <a:pathLst>
              <a:path w="26" h="64">
                <a:moveTo>
                  <a:pt x="26" y="64"/>
                </a:moveTo>
                <a:lnTo>
                  <a:pt x="11" y="42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4" name="line 163"/>
          <p:cNvSpPr/>
          <p:nvPr/>
        </p:nvSpPr>
        <p:spPr>
          <a:xfrm>
            <a:off x="-4211100" y="7971300"/>
            <a:ext cx="0" cy="36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5" name="line 164"/>
          <p:cNvSpPr/>
          <p:nvPr/>
        </p:nvSpPr>
        <p:spPr>
          <a:xfrm>
            <a:off x="-4210200" y="8339400"/>
            <a:ext cx="82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6" name="フリーフォーム165"/>
          <p:cNvSpPr/>
          <p:nvPr/>
        </p:nvSpPr>
        <p:spPr>
          <a:xfrm>
            <a:off x="-4137300" y="7970400"/>
            <a:ext cx="439200" cy="369000"/>
          </a:xfrm>
          <a:custGeom>
            <a:pathLst>
              <a:path w="488" h="410">
                <a:moveTo>
                  <a:pt x="488" y="0"/>
                </a:moveTo>
                <a:lnTo>
                  <a:pt x="452" y="255"/>
                </a:lnTo>
                <a:lnTo>
                  <a:pt x="446" y="278"/>
                </a:lnTo>
                <a:lnTo>
                  <a:pt x="432" y="294"/>
                </a:lnTo>
                <a:lnTo>
                  <a:pt x="415" y="309"/>
                </a:lnTo>
                <a:lnTo>
                  <a:pt x="387" y="317"/>
                </a:lnTo>
                <a:lnTo>
                  <a:pt x="48" y="379"/>
                </a:lnTo>
                <a:lnTo>
                  <a:pt x="0" y="41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7" name="line 166"/>
          <p:cNvSpPr/>
          <p:nvPr/>
        </p:nvSpPr>
        <p:spPr>
          <a:xfrm>
            <a:off x="-4187700" y="7970400"/>
            <a:ext cx="50400" cy="36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8" name="line 167"/>
          <p:cNvSpPr/>
          <p:nvPr/>
        </p:nvSpPr>
        <p:spPr>
          <a:xfrm>
            <a:off x="-3721500" y="8126100"/>
            <a:ext cx="109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9" name="line 168"/>
          <p:cNvSpPr/>
          <p:nvPr/>
        </p:nvSpPr>
        <p:spPr>
          <a:xfrm rot="21600000" flipV="1">
            <a:off x="-3611700" y="7970400"/>
            <a:ext cx="94500" cy="155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0" name="line 169"/>
          <p:cNvSpPr/>
          <p:nvPr/>
        </p:nvSpPr>
        <p:spPr>
          <a:xfrm>
            <a:off x="-3541500" y="7089300"/>
            <a:ext cx="63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1" name="フリーフォーム170"/>
          <p:cNvSpPr/>
          <p:nvPr/>
        </p:nvSpPr>
        <p:spPr>
          <a:xfrm>
            <a:off x="-3816900" y="6620400"/>
            <a:ext cx="180000" cy="138600"/>
          </a:xfrm>
          <a:custGeom>
            <a:pathLst>
              <a:path w="200" h="154">
                <a:moveTo>
                  <a:pt x="1" y="154"/>
                </a:moveTo>
                <a:lnTo>
                  <a:pt x="0" y="129"/>
                </a:lnTo>
                <a:lnTo>
                  <a:pt x="39" y="16"/>
                </a:lnTo>
                <a:lnTo>
                  <a:pt x="50" y="5"/>
                </a:lnTo>
                <a:lnTo>
                  <a:pt x="59" y="0"/>
                </a:lnTo>
                <a:lnTo>
                  <a:pt x="200" y="0"/>
                </a:lnTo>
                <a:lnTo>
                  <a:pt x="175" y="28"/>
                </a:lnTo>
                <a:lnTo>
                  <a:pt x="93" y="39"/>
                </a:lnTo>
                <a:lnTo>
                  <a:pt x="87" y="45"/>
                </a:lnTo>
                <a:lnTo>
                  <a:pt x="79" y="56"/>
                </a:lnTo>
                <a:lnTo>
                  <a:pt x="81" y="152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2" name="line 171"/>
          <p:cNvSpPr/>
          <p:nvPr/>
        </p:nvSpPr>
        <p:spPr>
          <a:xfrm>
            <a:off x="-3819600" y="6732000"/>
            <a:ext cx="75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3" name="line 172"/>
          <p:cNvSpPr/>
          <p:nvPr/>
        </p:nvSpPr>
        <p:spPr>
          <a:xfrm>
            <a:off x="-3807000" y="6719400"/>
            <a:ext cx="63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4" name="rect 173"/>
          <p:cNvSpPr/>
          <p:nvPr/>
        </p:nvSpPr>
        <p:spPr>
          <a:xfrm>
            <a:off x="-4038300" y="7970400"/>
            <a:ext cx="124200" cy="792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5" name="rect 174"/>
          <p:cNvSpPr/>
          <p:nvPr/>
        </p:nvSpPr>
        <p:spPr>
          <a:xfrm>
            <a:off x="-3880800" y="7970400"/>
            <a:ext cx="91800" cy="74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6" name="rect 175"/>
          <p:cNvSpPr/>
          <p:nvPr/>
        </p:nvSpPr>
        <p:spPr>
          <a:xfrm>
            <a:off x="-3886200" y="8060400"/>
            <a:ext cx="109800" cy="154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7" name="line 176"/>
          <p:cNvSpPr/>
          <p:nvPr/>
        </p:nvSpPr>
        <p:spPr>
          <a:xfrm>
            <a:off x="-3886200" y="8126100"/>
            <a:ext cx="109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8" name="フリーフォーム177"/>
          <p:cNvSpPr/>
          <p:nvPr/>
        </p:nvSpPr>
        <p:spPr>
          <a:xfrm>
            <a:off x="-4142700" y="7970400"/>
            <a:ext cx="43200" cy="109800"/>
          </a:xfrm>
          <a:custGeom>
            <a:pathLst>
              <a:path w="48" h="122">
                <a:moveTo>
                  <a:pt x="48" y="0"/>
                </a:moveTo>
                <a:lnTo>
                  <a:pt x="48" y="122"/>
                </a:lnTo>
                <a:lnTo>
                  <a:pt x="29" y="122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9" name="rect 178"/>
          <p:cNvSpPr/>
          <p:nvPr/>
        </p:nvSpPr>
        <p:spPr>
          <a:xfrm rot="16200937">
            <a:off x="-4253400" y="7799400"/>
            <a:ext cx="89100" cy="252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0" name="line 179"/>
          <p:cNvSpPr/>
          <p:nvPr/>
        </p:nvSpPr>
        <p:spPr>
          <a:xfrm>
            <a:off x="-3541500" y="7521300"/>
            <a:ext cx="63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1" name="line 180"/>
          <p:cNvSpPr/>
          <p:nvPr/>
        </p:nvSpPr>
        <p:spPr>
          <a:xfrm>
            <a:off x="-3558600" y="7535700"/>
            <a:ext cx="80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2" name="line 181"/>
          <p:cNvSpPr/>
          <p:nvPr/>
        </p:nvSpPr>
        <p:spPr>
          <a:xfrm>
            <a:off x="-3541500" y="7089300"/>
            <a:ext cx="0" cy="43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3" name="フリーフォーム182"/>
          <p:cNvSpPr/>
          <p:nvPr/>
        </p:nvSpPr>
        <p:spPr>
          <a:xfrm>
            <a:off x="-3908700" y="6766200"/>
            <a:ext cx="330300" cy="95400"/>
          </a:xfrm>
          <a:custGeom>
            <a:pathLst>
              <a:path w="367" h="106">
                <a:moveTo>
                  <a:pt x="367" y="106"/>
                </a:moveTo>
                <a:cubicBezTo>
                  <a:pt x="326" y="97"/>
                  <a:pt x="284" y="87"/>
                  <a:pt x="243" y="77"/>
                </a:cubicBezTo>
                <a:cubicBezTo>
                  <a:pt x="208" y="68"/>
                  <a:pt x="172" y="56"/>
                  <a:pt x="138" y="46"/>
                </a:cubicBezTo>
                <a:cubicBezTo>
                  <a:pt x="109" y="37"/>
                  <a:pt x="78" y="26"/>
                  <a:pt x="49" y="17"/>
                </a:cubicBezTo>
                <a:cubicBezTo>
                  <a:pt x="33" y="12"/>
                  <a:pt x="17" y="6"/>
                  <a:pt x="0" y="0"/>
                </a:cubicBezTo>
              </a:path>
            </a:pathLst>
          </a:custGeom>
          <a:noFill/>
          <a:ln w="3600" cap="flat" cmpd="sng">
            <a:solidFill>
              <a:srgbClr val="ff9966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4" name="line 183"/>
          <p:cNvSpPr/>
          <p:nvPr/>
        </p:nvSpPr>
        <p:spPr>
          <a:xfrm>
            <a:off x="-3707100" y="6861600"/>
            <a:ext cx="128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5" name="line 184"/>
          <p:cNvSpPr/>
          <p:nvPr/>
        </p:nvSpPr>
        <p:spPr>
          <a:xfrm>
            <a:off x="-3707100" y="7013700"/>
            <a:ext cx="0" cy="18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6" name="line 185"/>
          <p:cNvSpPr/>
          <p:nvPr/>
        </p:nvSpPr>
        <p:spPr>
          <a:xfrm>
            <a:off x="-3707100" y="6861600"/>
            <a:ext cx="0" cy="44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7" name="line 186"/>
          <p:cNvSpPr/>
          <p:nvPr/>
        </p:nvSpPr>
        <p:spPr>
          <a:xfrm>
            <a:off x="-4194900" y="2898900"/>
            <a:ext cx="2524500" cy="0"/>
          </a:xfrm>
          <a:prstGeom prst="line">
            <a:avLst/>
          </a:prstGeom>
          <a:noFill/>
          <a:ln w="3600" cap="flat" cmpd="sng">
            <a:solidFill>
              <a:srgbClr val="ff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8" name="line 187"/>
          <p:cNvSpPr/>
          <p:nvPr/>
        </p:nvSpPr>
        <p:spPr>
          <a:xfrm>
            <a:off x="-3707100" y="6758100"/>
            <a:ext cx="0" cy="103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9" name="line 188"/>
          <p:cNvSpPr/>
          <p:nvPr/>
        </p:nvSpPr>
        <p:spPr>
          <a:xfrm>
            <a:off x="-4254300" y="3887100"/>
            <a:ext cx="2115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190" name="グループ化189"/>
          <p:cNvGrpSpPr/>
          <p:nvPr/>
        </p:nvGrpSpPr>
        <p:grpSpPr>
          <a:xfrm>
            <a:off x="-4160700" y="2627100"/>
            <a:ext cx="2232000" cy="1341000"/>
            <a:chOff x="-4160700" y="2627100"/>
            <a:chExt cx="2232000" cy="1341000"/>
          </a:xfrm>
        </p:grpSpPr>
        <p:sp>
          <p:nvSpPr>
            <p:cNvPr id="191" name="line 190"/>
            <p:cNvSpPr/>
            <p:nvPr/>
          </p:nvSpPr>
          <p:spPr>
            <a:xfrm>
              <a:off x="-2433600" y="2900700"/>
              <a:ext cx="0" cy="108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2" name="line 191"/>
            <p:cNvSpPr/>
            <p:nvPr/>
          </p:nvSpPr>
          <p:spPr>
            <a:xfrm>
              <a:off x="-2433600" y="3515400"/>
              <a:ext cx="0" cy="419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3" name="line 192"/>
            <p:cNvSpPr/>
            <p:nvPr/>
          </p:nvSpPr>
          <p:spPr>
            <a:xfrm>
              <a:off x="-3657600" y="3513600"/>
              <a:ext cx="0" cy="421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4" name="line 193"/>
            <p:cNvSpPr/>
            <p:nvPr/>
          </p:nvSpPr>
          <p:spPr>
            <a:xfrm>
              <a:off x="-3657600" y="2898900"/>
              <a:ext cx="0" cy="110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5" name="line 194"/>
            <p:cNvSpPr/>
            <p:nvPr/>
          </p:nvSpPr>
          <p:spPr>
            <a:xfrm>
              <a:off x="-3629700" y="3966300"/>
              <a:ext cx="1176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6" name="line 195"/>
            <p:cNvSpPr/>
            <p:nvPr/>
          </p:nvSpPr>
          <p:spPr>
            <a:xfrm>
              <a:off x="-3660300" y="3513600"/>
              <a:ext cx="414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7" name="line 196"/>
            <p:cNvSpPr/>
            <p:nvPr/>
          </p:nvSpPr>
          <p:spPr>
            <a:xfrm>
              <a:off x="-2844900" y="3513600"/>
              <a:ext cx="410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8" name="line 197"/>
            <p:cNvSpPr/>
            <p:nvPr/>
          </p:nvSpPr>
          <p:spPr>
            <a:xfrm>
              <a:off x="-3713400" y="3051000"/>
              <a:ext cx="467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9" name="line 198"/>
            <p:cNvSpPr/>
            <p:nvPr/>
          </p:nvSpPr>
          <p:spPr>
            <a:xfrm>
              <a:off x="-2434500" y="3051000"/>
              <a:ext cx="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0" name="line 199"/>
            <p:cNvSpPr/>
            <p:nvPr/>
          </p:nvSpPr>
          <p:spPr>
            <a:xfrm>
              <a:off x="-3708900" y="3009600"/>
              <a:ext cx="1338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1" name="rect 200"/>
            <p:cNvSpPr/>
            <p:nvPr/>
          </p:nvSpPr>
          <p:spPr>
            <a:xfrm>
              <a:off x="-3207600" y="3031200"/>
              <a:ext cx="324000" cy="837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2" name="line 201"/>
            <p:cNvSpPr/>
            <p:nvPr/>
          </p:nvSpPr>
          <p:spPr>
            <a:xfrm>
              <a:off x="-2844900" y="3051000"/>
              <a:ext cx="477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3" name="line 202"/>
            <p:cNvSpPr/>
            <p:nvPr/>
          </p:nvSpPr>
          <p:spPr>
            <a:xfrm>
              <a:off x="-2844900" y="3051000"/>
              <a:ext cx="0" cy="462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4" name="line 203"/>
            <p:cNvSpPr/>
            <p:nvPr/>
          </p:nvSpPr>
          <p:spPr>
            <a:xfrm>
              <a:off x="-3246300" y="3049200"/>
              <a:ext cx="0" cy="464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5" name="line 204"/>
            <p:cNvSpPr/>
            <p:nvPr/>
          </p:nvSpPr>
          <p:spPr>
            <a:xfrm>
              <a:off x="-3207600" y="3051900"/>
              <a:ext cx="0" cy="454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6" name="line 205"/>
            <p:cNvSpPr/>
            <p:nvPr/>
          </p:nvSpPr>
          <p:spPr>
            <a:xfrm>
              <a:off x="-2883600" y="3106800"/>
              <a:ext cx="0" cy="401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7" name="rect 206"/>
            <p:cNvSpPr/>
            <p:nvPr/>
          </p:nvSpPr>
          <p:spPr>
            <a:xfrm>
              <a:off x="-3534300" y="3765600"/>
              <a:ext cx="174600" cy="837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8" name="rect 207"/>
            <p:cNvSpPr/>
            <p:nvPr/>
          </p:nvSpPr>
          <p:spPr>
            <a:xfrm>
              <a:off x="-3514500" y="3778200"/>
              <a:ext cx="135000" cy="55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9" name="rect 208"/>
            <p:cNvSpPr/>
            <p:nvPr/>
          </p:nvSpPr>
          <p:spPr>
            <a:xfrm>
              <a:off x="-2731500" y="3765600"/>
              <a:ext cx="174600" cy="837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0" name="rect 209"/>
            <p:cNvSpPr/>
            <p:nvPr/>
          </p:nvSpPr>
          <p:spPr>
            <a:xfrm>
              <a:off x="-2711700" y="3778200"/>
              <a:ext cx="135000" cy="55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1" name="rect 210"/>
            <p:cNvSpPr/>
            <p:nvPr/>
          </p:nvSpPr>
          <p:spPr>
            <a:xfrm>
              <a:off x="-3531600" y="3595500"/>
              <a:ext cx="167400" cy="603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2" name="rect 211"/>
            <p:cNvSpPr/>
            <p:nvPr/>
          </p:nvSpPr>
          <p:spPr>
            <a:xfrm>
              <a:off x="-2745000" y="3577500"/>
              <a:ext cx="178200" cy="7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3" name="フリーフォーム212"/>
            <p:cNvSpPr/>
            <p:nvPr/>
          </p:nvSpPr>
          <p:spPr>
            <a:xfrm>
              <a:off x="-3656700" y="2752200"/>
              <a:ext cx="612000" cy="142200"/>
            </a:xfrm>
            <a:custGeom>
              <a:pathLst>
                <a:path w="680" h="158">
                  <a:moveTo>
                    <a:pt x="0" y="158"/>
                  </a:moveTo>
                  <a:cubicBezTo>
                    <a:pt x="1" y="147"/>
                    <a:pt x="2" y="136"/>
                    <a:pt x="6" y="127"/>
                  </a:cubicBezTo>
                  <a:cubicBezTo>
                    <a:pt x="9" y="120"/>
                    <a:pt x="17" y="114"/>
                    <a:pt x="21" y="108"/>
                  </a:cubicBezTo>
                  <a:cubicBezTo>
                    <a:pt x="24" y="103"/>
                    <a:pt x="27" y="96"/>
                    <a:pt x="31" y="91"/>
                  </a:cubicBezTo>
                  <a:cubicBezTo>
                    <a:pt x="36" y="85"/>
                    <a:pt x="44" y="79"/>
                    <a:pt x="50" y="74"/>
                  </a:cubicBezTo>
                  <a:cubicBezTo>
                    <a:pt x="56" y="69"/>
                    <a:pt x="65" y="65"/>
                    <a:pt x="72" y="61"/>
                  </a:cubicBezTo>
                  <a:cubicBezTo>
                    <a:pt x="80" y="57"/>
                    <a:pt x="89" y="51"/>
                    <a:pt x="97" y="48"/>
                  </a:cubicBezTo>
                  <a:cubicBezTo>
                    <a:pt x="107" y="45"/>
                    <a:pt x="120" y="42"/>
                    <a:pt x="131" y="40"/>
                  </a:cubicBezTo>
                  <a:cubicBezTo>
                    <a:pt x="147" y="37"/>
                    <a:pt x="164" y="33"/>
                    <a:pt x="180" y="31"/>
                  </a:cubicBezTo>
                  <a:cubicBezTo>
                    <a:pt x="222" y="26"/>
                    <a:pt x="266" y="20"/>
                    <a:pt x="309" y="17"/>
                  </a:cubicBezTo>
                  <a:cubicBezTo>
                    <a:pt x="348" y="14"/>
                    <a:pt x="389" y="10"/>
                    <a:pt x="429" y="8"/>
                  </a:cubicBezTo>
                  <a:cubicBezTo>
                    <a:pt x="481" y="6"/>
                    <a:pt x="534" y="3"/>
                    <a:pt x="586" y="2"/>
                  </a:cubicBezTo>
                  <a:cubicBezTo>
                    <a:pt x="617" y="2"/>
                    <a:pt x="649" y="1"/>
                    <a:pt x="68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4" name="フリーフォーム213"/>
            <p:cNvSpPr/>
            <p:nvPr/>
          </p:nvSpPr>
          <p:spPr>
            <a:xfrm>
              <a:off x="-3656700" y="2853000"/>
              <a:ext cx="612000" cy="114300"/>
            </a:xfrm>
            <a:custGeom>
              <a:pathLst>
                <a:path w="680" h="127">
                  <a:moveTo>
                    <a:pt x="0" y="127"/>
                  </a:moveTo>
                  <a:cubicBezTo>
                    <a:pt x="2" y="115"/>
                    <a:pt x="3" y="103"/>
                    <a:pt x="6" y="93"/>
                  </a:cubicBezTo>
                  <a:cubicBezTo>
                    <a:pt x="9" y="84"/>
                    <a:pt x="16" y="75"/>
                    <a:pt x="21" y="68"/>
                  </a:cubicBezTo>
                  <a:cubicBezTo>
                    <a:pt x="25" y="62"/>
                    <a:pt x="33" y="56"/>
                    <a:pt x="38" y="51"/>
                  </a:cubicBezTo>
                  <a:cubicBezTo>
                    <a:pt x="44" y="46"/>
                    <a:pt x="50" y="39"/>
                    <a:pt x="57" y="36"/>
                  </a:cubicBezTo>
                  <a:cubicBezTo>
                    <a:pt x="64" y="33"/>
                    <a:pt x="73" y="30"/>
                    <a:pt x="80" y="28"/>
                  </a:cubicBezTo>
                  <a:cubicBezTo>
                    <a:pt x="88" y="26"/>
                    <a:pt x="97" y="23"/>
                    <a:pt x="105" y="23"/>
                  </a:cubicBezTo>
                  <a:cubicBezTo>
                    <a:pt x="138" y="21"/>
                    <a:pt x="173" y="18"/>
                    <a:pt x="207" y="17"/>
                  </a:cubicBezTo>
                  <a:cubicBezTo>
                    <a:pt x="284" y="14"/>
                    <a:pt x="363" y="8"/>
                    <a:pt x="440" y="6"/>
                  </a:cubicBezTo>
                  <a:cubicBezTo>
                    <a:pt x="519" y="4"/>
                    <a:pt x="600" y="2"/>
                    <a:pt x="68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5" name="フリーフォーム214"/>
            <p:cNvSpPr/>
            <p:nvPr/>
          </p:nvSpPr>
          <p:spPr>
            <a:xfrm>
              <a:off x="-3656700" y="2878200"/>
              <a:ext cx="612000" cy="87300"/>
            </a:xfrm>
            <a:custGeom>
              <a:pathLst>
                <a:path w="680" h="97">
                  <a:moveTo>
                    <a:pt x="0" y="97"/>
                  </a:moveTo>
                  <a:cubicBezTo>
                    <a:pt x="3" y="88"/>
                    <a:pt x="6" y="79"/>
                    <a:pt x="10" y="72"/>
                  </a:cubicBezTo>
                  <a:cubicBezTo>
                    <a:pt x="13" y="66"/>
                    <a:pt x="20" y="60"/>
                    <a:pt x="25" y="55"/>
                  </a:cubicBezTo>
                  <a:cubicBezTo>
                    <a:pt x="32" y="49"/>
                    <a:pt x="41" y="43"/>
                    <a:pt x="48" y="38"/>
                  </a:cubicBezTo>
                  <a:cubicBezTo>
                    <a:pt x="54" y="34"/>
                    <a:pt x="62" y="28"/>
                    <a:pt x="69" y="25"/>
                  </a:cubicBezTo>
                  <a:cubicBezTo>
                    <a:pt x="77" y="22"/>
                    <a:pt x="88" y="18"/>
                    <a:pt x="97" y="17"/>
                  </a:cubicBezTo>
                  <a:cubicBezTo>
                    <a:pt x="116" y="14"/>
                    <a:pt x="137" y="10"/>
                    <a:pt x="156" y="10"/>
                  </a:cubicBezTo>
                  <a:cubicBezTo>
                    <a:pt x="231" y="7"/>
                    <a:pt x="308" y="5"/>
                    <a:pt x="383" y="4"/>
                  </a:cubicBezTo>
                  <a:cubicBezTo>
                    <a:pt x="481" y="3"/>
                    <a:pt x="581" y="2"/>
                    <a:pt x="68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6" name="フリーフォーム215"/>
            <p:cNvSpPr/>
            <p:nvPr/>
          </p:nvSpPr>
          <p:spPr>
            <a:xfrm>
              <a:off x="-3044700" y="2752200"/>
              <a:ext cx="612000" cy="142200"/>
            </a:xfrm>
            <a:custGeom>
              <a:pathLst>
                <a:path w="680" h="158">
                  <a:moveTo>
                    <a:pt x="680" y="158"/>
                  </a:moveTo>
                  <a:cubicBezTo>
                    <a:pt x="679" y="147"/>
                    <a:pt x="678" y="136"/>
                    <a:pt x="674" y="127"/>
                  </a:cubicBezTo>
                  <a:cubicBezTo>
                    <a:pt x="671" y="120"/>
                    <a:pt x="663" y="114"/>
                    <a:pt x="659" y="108"/>
                  </a:cubicBezTo>
                  <a:cubicBezTo>
                    <a:pt x="656" y="103"/>
                    <a:pt x="653" y="96"/>
                    <a:pt x="649" y="91"/>
                  </a:cubicBezTo>
                  <a:cubicBezTo>
                    <a:pt x="644" y="85"/>
                    <a:pt x="636" y="79"/>
                    <a:pt x="630" y="74"/>
                  </a:cubicBezTo>
                  <a:cubicBezTo>
                    <a:pt x="624" y="69"/>
                    <a:pt x="615" y="65"/>
                    <a:pt x="608" y="61"/>
                  </a:cubicBezTo>
                  <a:cubicBezTo>
                    <a:pt x="600" y="57"/>
                    <a:pt x="591" y="51"/>
                    <a:pt x="583" y="48"/>
                  </a:cubicBezTo>
                  <a:cubicBezTo>
                    <a:pt x="573" y="45"/>
                    <a:pt x="560" y="42"/>
                    <a:pt x="549" y="40"/>
                  </a:cubicBezTo>
                  <a:cubicBezTo>
                    <a:pt x="533" y="37"/>
                    <a:pt x="516" y="33"/>
                    <a:pt x="500" y="31"/>
                  </a:cubicBezTo>
                  <a:cubicBezTo>
                    <a:pt x="458" y="26"/>
                    <a:pt x="414" y="20"/>
                    <a:pt x="371" y="17"/>
                  </a:cubicBezTo>
                  <a:cubicBezTo>
                    <a:pt x="332" y="14"/>
                    <a:pt x="291" y="10"/>
                    <a:pt x="251" y="8"/>
                  </a:cubicBezTo>
                  <a:cubicBezTo>
                    <a:pt x="199" y="6"/>
                    <a:pt x="146" y="3"/>
                    <a:pt x="94" y="2"/>
                  </a:cubicBezTo>
                  <a:cubicBezTo>
                    <a:pt x="63" y="2"/>
                    <a:pt x="31" y="1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7" name="フリーフォーム216"/>
            <p:cNvSpPr/>
            <p:nvPr/>
          </p:nvSpPr>
          <p:spPr>
            <a:xfrm>
              <a:off x="-2433600" y="2961900"/>
              <a:ext cx="900" cy="5400"/>
            </a:xfrm>
            <a:custGeom>
              <a:pathLst>
                <a:path w="1" h="6">
                  <a:moveTo>
                    <a:pt x="1" y="6"/>
                  </a:moveTo>
                  <a:cubicBezTo>
                    <a:pt x="1" y="4"/>
                    <a:pt x="0" y="2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8" name="フリーフォーム217"/>
            <p:cNvSpPr/>
            <p:nvPr/>
          </p:nvSpPr>
          <p:spPr>
            <a:xfrm>
              <a:off x="-3044700" y="2853000"/>
              <a:ext cx="589500" cy="55800"/>
            </a:xfrm>
            <a:custGeom>
              <a:pathLst>
                <a:path w="655" h="62">
                  <a:moveTo>
                    <a:pt x="655" y="62"/>
                  </a:moveTo>
                  <a:cubicBezTo>
                    <a:pt x="651" y="57"/>
                    <a:pt x="646" y="55"/>
                    <a:pt x="642" y="51"/>
                  </a:cubicBezTo>
                  <a:cubicBezTo>
                    <a:pt x="636" y="46"/>
                    <a:pt x="630" y="39"/>
                    <a:pt x="623" y="36"/>
                  </a:cubicBezTo>
                  <a:cubicBezTo>
                    <a:pt x="616" y="33"/>
                    <a:pt x="607" y="30"/>
                    <a:pt x="600" y="28"/>
                  </a:cubicBezTo>
                  <a:cubicBezTo>
                    <a:pt x="592" y="26"/>
                    <a:pt x="583" y="23"/>
                    <a:pt x="575" y="23"/>
                  </a:cubicBezTo>
                  <a:cubicBezTo>
                    <a:pt x="542" y="21"/>
                    <a:pt x="507" y="18"/>
                    <a:pt x="473" y="17"/>
                  </a:cubicBezTo>
                  <a:cubicBezTo>
                    <a:pt x="396" y="14"/>
                    <a:pt x="317" y="8"/>
                    <a:pt x="240" y="6"/>
                  </a:cubicBezTo>
                  <a:cubicBezTo>
                    <a:pt x="161" y="4"/>
                    <a:pt x="80" y="2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9" name="フリーフォーム218"/>
            <p:cNvSpPr/>
            <p:nvPr/>
          </p:nvSpPr>
          <p:spPr>
            <a:xfrm>
              <a:off x="-2433600" y="2962800"/>
              <a:ext cx="900" cy="2700"/>
            </a:xfrm>
            <a:custGeom>
              <a:pathLst>
                <a:path w="1" h="3">
                  <a:moveTo>
                    <a:pt x="1" y="3"/>
                  </a:moveTo>
                  <a:cubicBezTo>
                    <a:pt x="1" y="2"/>
                    <a:pt x="0" y="0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0" name="フリーフォーム219"/>
            <p:cNvSpPr/>
            <p:nvPr/>
          </p:nvSpPr>
          <p:spPr>
            <a:xfrm>
              <a:off x="-3044700" y="2878200"/>
              <a:ext cx="548100" cy="21600"/>
            </a:xfrm>
            <a:custGeom>
              <a:pathLst>
                <a:path w="609" h="24">
                  <a:moveTo>
                    <a:pt x="609" y="24"/>
                  </a:moveTo>
                  <a:cubicBezTo>
                    <a:pt x="600" y="21"/>
                    <a:pt x="592" y="18"/>
                    <a:pt x="583" y="17"/>
                  </a:cubicBezTo>
                  <a:cubicBezTo>
                    <a:pt x="564" y="14"/>
                    <a:pt x="543" y="10"/>
                    <a:pt x="524" y="10"/>
                  </a:cubicBezTo>
                  <a:cubicBezTo>
                    <a:pt x="449" y="7"/>
                    <a:pt x="372" y="5"/>
                    <a:pt x="297" y="4"/>
                  </a:cubicBezTo>
                  <a:cubicBezTo>
                    <a:pt x="199" y="3"/>
                    <a:pt x="99" y="2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1" name="line 220"/>
            <p:cNvSpPr/>
            <p:nvPr/>
          </p:nvSpPr>
          <p:spPr>
            <a:xfrm>
              <a:off x="-3409200" y="2884500"/>
              <a:ext cx="0" cy="125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2" name="line 221"/>
            <p:cNvSpPr/>
            <p:nvPr/>
          </p:nvSpPr>
          <p:spPr>
            <a:xfrm>
              <a:off x="-3384000" y="2883600"/>
              <a:ext cx="0" cy="12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3" name="line 222"/>
            <p:cNvSpPr/>
            <p:nvPr/>
          </p:nvSpPr>
          <p:spPr>
            <a:xfrm>
              <a:off x="-2707200" y="2885400"/>
              <a:ext cx="0" cy="122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4" name="line 223"/>
            <p:cNvSpPr/>
            <p:nvPr/>
          </p:nvSpPr>
          <p:spPr>
            <a:xfrm>
              <a:off x="-2682000" y="2881800"/>
              <a:ext cx="0" cy="127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5" name="フリーフォーム224"/>
            <p:cNvSpPr/>
            <p:nvPr/>
          </p:nvSpPr>
          <p:spPr>
            <a:xfrm>
              <a:off x="-2453400" y="3934800"/>
              <a:ext cx="19800" cy="31500"/>
            </a:xfrm>
            <a:custGeom>
              <a:pathLst>
                <a:path w="22" h="35">
                  <a:moveTo>
                    <a:pt x="0" y="35"/>
                  </a:moveTo>
                  <a:cubicBezTo>
                    <a:pt x="5" y="33"/>
                    <a:pt x="9" y="30"/>
                    <a:pt x="12" y="27"/>
                  </a:cubicBezTo>
                  <a:cubicBezTo>
                    <a:pt x="15" y="24"/>
                    <a:pt x="18" y="18"/>
                    <a:pt x="19" y="14"/>
                  </a:cubicBezTo>
                  <a:cubicBezTo>
                    <a:pt x="20" y="10"/>
                    <a:pt x="21" y="5"/>
                    <a:pt x="22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6" name="フリーフォーム225"/>
            <p:cNvSpPr/>
            <p:nvPr/>
          </p:nvSpPr>
          <p:spPr>
            <a:xfrm>
              <a:off x="-3657600" y="3934800"/>
              <a:ext cx="19800" cy="31500"/>
            </a:xfrm>
            <a:custGeom>
              <a:pathLst>
                <a:path w="22" h="35">
                  <a:moveTo>
                    <a:pt x="22" y="35"/>
                  </a:moveTo>
                  <a:cubicBezTo>
                    <a:pt x="17" y="33"/>
                    <a:pt x="13" y="30"/>
                    <a:pt x="10" y="27"/>
                  </a:cubicBezTo>
                  <a:cubicBezTo>
                    <a:pt x="7" y="24"/>
                    <a:pt x="4" y="18"/>
                    <a:pt x="3" y="14"/>
                  </a:cubicBezTo>
                  <a:cubicBezTo>
                    <a:pt x="2" y="10"/>
                    <a:pt x="1" y="5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7" name="line 226"/>
            <p:cNvSpPr/>
            <p:nvPr/>
          </p:nvSpPr>
          <p:spPr>
            <a:xfrm>
              <a:off x="-3046500" y="2627100"/>
              <a:ext cx="900" cy="1340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8" name="line 227"/>
            <p:cNvSpPr/>
            <p:nvPr/>
          </p:nvSpPr>
          <p:spPr>
            <a:xfrm>
              <a:off x="-2250000" y="3029400"/>
              <a:ext cx="19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9" name="line 228"/>
            <p:cNvSpPr/>
            <p:nvPr/>
          </p:nvSpPr>
          <p:spPr>
            <a:xfrm>
              <a:off x="-2250000" y="3029400"/>
              <a:ext cx="0" cy="85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0" name="line 229"/>
            <p:cNvSpPr/>
            <p:nvPr/>
          </p:nvSpPr>
          <p:spPr>
            <a:xfrm>
              <a:off x="-2491200" y="3968100"/>
              <a:ext cx="504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1" name="フリーフォーム230"/>
            <p:cNvSpPr/>
            <p:nvPr/>
          </p:nvSpPr>
          <p:spPr>
            <a:xfrm>
              <a:off x="-2504700" y="2898900"/>
              <a:ext cx="198900" cy="618300"/>
            </a:xfrm>
            <a:custGeom>
              <a:pathLst>
                <a:path w="221" h="687">
                  <a:moveTo>
                    <a:pt x="6" y="0"/>
                  </a:moveTo>
                  <a:lnTo>
                    <a:pt x="45" y="8"/>
                  </a:lnTo>
                  <a:lnTo>
                    <a:pt x="64" y="13"/>
                  </a:lnTo>
                  <a:lnTo>
                    <a:pt x="80" y="21"/>
                  </a:lnTo>
                  <a:lnTo>
                    <a:pt x="91" y="30"/>
                  </a:lnTo>
                  <a:lnTo>
                    <a:pt x="101" y="37"/>
                  </a:lnTo>
                  <a:lnTo>
                    <a:pt x="110" y="46"/>
                  </a:lnTo>
                  <a:lnTo>
                    <a:pt x="120" y="59"/>
                  </a:lnTo>
                  <a:lnTo>
                    <a:pt x="127" y="73"/>
                  </a:lnTo>
                  <a:lnTo>
                    <a:pt x="139" y="89"/>
                  </a:lnTo>
                  <a:lnTo>
                    <a:pt x="144" y="103"/>
                  </a:lnTo>
                  <a:lnTo>
                    <a:pt x="149" y="119"/>
                  </a:lnTo>
                  <a:lnTo>
                    <a:pt x="149" y="143"/>
                  </a:lnTo>
                  <a:lnTo>
                    <a:pt x="221" y="611"/>
                  </a:lnTo>
                  <a:lnTo>
                    <a:pt x="221" y="625"/>
                  </a:lnTo>
                  <a:lnTo>
                    <a:pt x="218" y="638"/>
                  </a:lnTo>
                  <a:lnTo>
                    <a:pt x="216" y="646"/>
                  </a:lnTo>
                  <a:lnTo>
                    <a:pt x="208" y="657"/>
                  </a:lnTo>
                  <a:lnTo>
                    <a:pt x="197" y="665"/>
                  </a:lnTo>
                  <a:lnTo>
                    <a:pt x="178" y="668"/>
                  </a:lnTo>
                  <a:lnTo>
                    <a:pt x="162" y="674"/>
                  </a:lnTo>
                  <a:lnTo>
                    <a:pt x="144" y="678"/>
                  </a:lnTo>
                  <a:lnTo>
                    <a:pt x="127" y="684"/>
                  </a:lnTo>
                  <a:lnTo>
                    <a:pt x="0" y="687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2" name="line 231"/>
            <p:cNvSpPr/>
            <p:nvPr/>
          </p:nvSpPr>
          <p:spPr>
            <a:xfrm>
              <a:off x="-2231100" y="3047400"/>
              <a:ext cx="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3" name="line 232"/>
            <p:cNvSpPr/>
            <p:nvPr/>
          </p:nvSpPr>
          <p:spPr>
            <a:xfrm>
              <a:off x="-2252700" y="3879900"/>
              <a:ext cx="22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4" name="フリーフォーム233"/>
            <p:cNvSpPr/>
            <p:nvPr/>
          </p:nvSpPr>
          <p:spPr>
            <a:xfrm>
              <a:off x="-2519100" y="3910500"/>
              <a:ext cx="23400" cy="57600"/>
            </a:xfrm>
            <a:custGeom>
              <a:pathLst>
                <a:path w="26" h="64">
                  <a:moveTo>
                    <a:pt x="26" y="64"/>
                  </a:moveTo>
                  <a:lnTo>
                    <a:pt x="11" y="42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5" name="line 234"/>
            <p:cNvSpPr/>
            <p:nvPr/>
          </p:nvSpPr>
          <p:spPr>
            <a:xfrm>
              <a:off x="-4102200" y="3968100"/>
              <a:ext cx="512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6" name="フリーフォーム235"/>
            <p:cNvSpPr/>
            <p:nvPr/>
          </p:nvSpPr>
          <p:spPr>
            <a:xfrm>
              <a:off x="-3775500" y="2894400"/>
              <a:ext cx="205200" cy="622800"/>
            </a:xfrm>
            <a:custGeom>
              <a:pathLst>
                <a:path w="228" h="692">
                  <a:moveTo>
                    <a:pt x="222" y="0"/>
                  </a:moveTo>
                  <a:lnTo>
                    <a:pt x="181" y="8"/>
                  </a:lnTo>
                  <a:lnTo>
                    <a:pt x="162" y="14"/>
                  </a:lnTo>
                  <a:lnTo>
                    <a:pt x="145" y="21"/>
                  </a:lnTo>
                  <a:lnTo>
                    <a:pt x="134" y="30"/>
                  </a:lnTo>
                  <a:lnTo>
                    <a:pt x="124" y="38"/>
                  </a:lnTo>
                  <a:lnTo>
                    <a:pt x="115" y="46"/>
                  </a:lnTo>
                  <a:lnTo>
                    <a:pt x="104" y="60"/>
                  </a:lnTo>
                  <a:lnTo>
                    <a:pt x="96" y="73"/>
                  </a:lnTo>
                  <a:lnTo>
                    <a:pt x="85" y="90"/>
                  </a:lnTo>
                  <a:lnTo>
                    <a:pt x="80" y="103"/>
                  </a:lnTo>
                  <a:lnTo>
                    <a:pt x="74" y="120"/>
                  </a:lnTo>
                  <a:lnTo>
                    <a:pt x="74" y="144"/>
                  </a:lnTo>
                  <a:lnTo>
                    <a:pt x="0" y="616"/>
                  </a:lnTo>
                  <a:lnTo>
                    <a:pt x="0" y="629"/>
                  </a:lnTo>
                  <a:lnTo>
                    <a:pt x="3" y="643"/>
                  </a:lnTo>
                  <a:lnTo>
                    <a:pt x="5" y="650"/>
                  </a:lnTo>
                  <a:lnTo>
                    <a:pt x="14" y="662"/>
                  </a:lnTo>
                  <a:lnTo>
                    <a:pt x="24" y="670"/>
                  </a:lnTo>
                  <a:lnTo>
                    <a:pt x="44" y="673"/>
                  </a:lnTo>
                  <a:lnTo>
                    <a:pt x="60" y="678"/>
                  </a:lnTo>
                  <a:lnTo>
                    <a:pt x="80" y="683"/>
                  </a:lnTo>
                  <a:lnTo>
                    <a:pt x="96" y="689"/>
                  </a:lnTo>
                  <a:lnTo>
                    <a:pt x="228" y="692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7" name="フリーフォーム236"/>
            <p:cNvSpPr/>
            <p:nvPr/>
          </p:nvSpPr>
          <p:spPr>
            <a:xfrm>
              <a:off x="-3585600" y="3910500"/>
              <a:ext cx="23400" cy="57600"/>
            </a:xfrm>
            <a:custGeom>
              <a:pathLst>
                <a:path w="26" h="64">
                  <a:moveTo>
                    <a:pt x="0" y="64"/>
                  </a:moveTo>
                  <a:lnTo>
                    <a:pt x="15" y="42"/>
                  </a:lnTo>
                  <a:lnTo>
                    <a:pt x="26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8" name="フリーフォーム237"/>
            <p:cNvSpPr/>
            <p:nvPr/>
          </p:nvSpPr>
          <p:spPr>
            <a:xfrm>
              <a:off x="-2514600" y="2878200"/>
              <a:ext cx="234000" cy="675000"/>
            </a:xfrm>
            <a:custGeom>
              <a:pathLst>
                <a:path w="260" h="750">
                  <a:moveTo>
                    <a:pt x="11" y="0"/>
                  </a:moveTo>
                  <a:lnTo>
                    <a:pt x="57" y="5"/>
                  </a:lnTo>
                  <a:lnTo>
                    <a:pt x="76" y="11"/>
                  </a:lnTo>
                  <a:lnTo>
                    <a:pt x="90" y="19"/>
                  </a:lnTo>
                  <a:lnTo>
                    <a:pt x="110" y="31"/>
                  </a:lnTo>
                  <a:lnTo>
                    <a:pt x="124" y="42"/>
                  </a:lnTo>
                  <a:lnTo>
                    <a:pt x="136" y="50"/>
                  </a:lnTo>
                  <a:lnTo>
                    <a:pt x="147" y="65"/>
                  </a:lnTo>
                  <a:lnTo>
                    <a:pt x="158" y="79"/>
                  </a:lnTo>
                  <a:lnTo>
                    <a:pt x="167" y="93"/>
                  </a:lnTo>
                  <a:lnTo>
                    <a:pt x="172" y="115"/>
                  </a:lnTo>
                  <a:lnTo>
                    <a:pt x="181" y="138"/>
                  </a:lnTo>
                  <a:lnTo>
                    <a:pt x="184" y="169"/>
                  </a:lnTo>
                  <a:lnTo>
                    <a:pt x="257" y="640"/>
                  </a:lnTo>
                  <a:lnTo>
                    <a:pt x="260" y="663"/>
                  </a:lnTo>
                  <a:lnTo>
                    <a:pt x="257" y="674"/>
                  </a:lnTo>
                  <a:lnTo>
                    <a:pt x="254" y="688"/>
                  </a:lnTo>
                  <a:lnTo>
                    <a:pt x="251" y="700"/>
                  </a:lnTo>
                  <a:lnTo>
                    <a:pt x="240" y="714"/>
                  </a:lnTo>
                  <a:lnTo>
                    <a:pt x="234" y="719"/>
                  </a:lnTo>
                  <a:lnTo>
                    <a:pt x="220" y="731"/>
                  </a:lnTo>
                  <a:lnTo>
                    <a:pt x="209" y="733"/>
                  </a:lnTo>
                  <a:lnTo>
                    <a:pt x="192" y="736"/>
                  </a:lnTo>
                  <a:lnTo>
                    <a:pt x="175" y="742"/>
                  </a:lnTo>
                  <a:lnTo>
                    <a:pt x="141" y="748"/>
                  </a:lnTo>
                  <a:lnTo>
                    <a:pt x="130" y="748"/>
                  </a:lnTo>
                  <a:lnTo>
                    <a:pt x="0" y="75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9" name="line 238"/>
            <p:cNvSpPr/>
            <p:nvPr/>
          </p:nvSpPr>
          <p:spPr>
            <a:xfrm rot="21600000" flipV="1">
              <a:off x="-3571200" y="2871900"/>
              <a:ext cx="900" cy="45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0" name="line 239"/>
            <p:cNvSpPr/>
            <p:nvPr/>
          </p:nvSpPr>
          <p:spPr>
            <a:xfrm>
              <a:off x="-2504700" y="2878200"/>
              <a:ext cx="900" cy="393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1" name="line 240"/>
            <p:cNvSpPr/>
            <p:nvPr/>
          </p:nvSpPr>
          <p:spPr>
            <a:xfrm>
              <a:off x="-2250000" y="3029400"/>
              <a:ext cx="262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2" name="line 241"/>
            <p:cNvSpPr/>
            <p:nvPr/>
          </p:nvSpPr>
          <p:spPr>
            <a:xfrm>
              <a:off x="-1987200" y="3067200"/>
              <a:ext cx="0" cy="900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3" name="rect 242"/>
            <p:cNvSpPr/>
            <p:nvPr/>
          </p:nvSpPr>
          <p:spPr>
            <a:xfrm>
              <a:off x="-2192400" y="3122100"/>
              <a:ext cx="152100" cy="3924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4" name="line 243"/>
            <p:cNvSpPr/>
            <p:nvPr/>
          </p:nvSpPr>
          <p:spPr>
            <a:xfrm>
              <a:off x="-2250000" y="3029400"/>
              <a:ext cx="0" cy="85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5" name="line 244"/>
            <p:cNvSpPr/>
            <p:nvPr/>
          </p:nvSpPr>
          <p:spPr>
            <a:xfrm>
              <a:off x="-2252700" y="3879900"/>
              <a:ext cx="265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6" name="line 245"/>
            <p:cNvSpPr/>
            <p:nvPr/>
          </p:nvSpPr>
          <p:spPr>
            <a:xfrm>
              <a:off x="-1988100" y="2741400"/>
              <a:ext cx="900" cy="1226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7" name="line 246"/>
            <p:cNvSpPr/>
            <p:nvPr/>
          </p:nvSpPr>
          <p:spPr>
            <a:xfrm rot="21600000" flipV="1">
              <a:off x="-3044700" y="2852100"/>
              <a:ext cx="11160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8" name="line 247"/>
            <p:cNvSpPr/>
            <p:nvPr/>
          </p:nvSpPr>
          <p:spPr>
            <a:xfrm>
              <a:off x="-3859200" y="3029400"/>
              <a:ext cx="19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9" name="line 248"/>
            <p:cNvSpPr/>
            <p:nvPr/>
          </p:nvSpPr>
          <p:spPr>
            <a:xfrm>
              <a:off x="-3839400" y="3029400"/>
              <a:ext cx="0" cy="85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0" name="line 249"/>
            <p:cNvSpPr/>
            <p:nvPr/>
          </p:nvSpPr>
          <p:spPr>
            <a:xfrm>
              <a:off x="-3859200" y="3047400"/>
              <a:ext cx="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1" name="line 250"/>
            <p:cNvSpPr/>
            <p:nvPr/>
          </p:nvSpPr>
          <p:spPr>
            <a:xfrm>
              <a:off x="-3859200" y="3879900"/>
              <a:ext cx="22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2" name="line 251"/>
            <p:cNvSpPr/>
            <p:nvPr/>
          </p:nvSpPr>
          <p:spPr>
            <a:xfrm>
              <a:off x="-4102200" y="3029400"/>
              <a:ext cx="262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3" name="line 252"/>
            <p:cNvSpPr/>
            <p:nvPr/>
          </p:nvSpPr>
          <p:spPr>
            <a:xfrm>
              <a:off x="-4102200" y="3066300"/>
              <a:ext cx="0" cy="901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4" name="rect 253"/>
            <p:cNvSpPr/>
            <p:nvPr/>
          </p:nvSpPr>
          <p:spPr>
            <a:xfrm rot="10799062">
              <a:off x="-4048200" y="3123000"/>
              <a:ext cx="152100" cy="3915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5" name="line 254"/>
            <p:cNvSpPr/>
            <p:nvPr/>
          </p:nvSpPr>
          <p:spPr>
            <a:xfrm>
              <a:off x="-3839400" y="3029400"/>
              <a:ext cx="0" cy="85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6" name="line 255"/>
            <p:cNvSpPr/>
            <p:nvPr/>
          </p:nvSpPr>
          <p:spPr>
            <a:xfrm>
              <a:off x="-4102200" y="3879900"/>
              <a:ext cx="265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7" name="line 256"/>
            <p:cNvSpPr/>
            <p:nvPr/>
          </p:nvSpPr>
          <p:spPr>
            <a:xfrm rot="21600000" flipV="1">
              <a:off x="-4102200" y="2741400"/>
              <a:ext cx="900" cy="1226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8" name="line 257"/>
            <p:cNvSpPr/>
            <p:nvPr/>
          </p:nvSpPr>
          <p:spPr>
            <a:xfrm>
              <a:off x="-4160700" y="2852100"/>
              <a:ext cx="11160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259" name="line 258"/>
          <p:cNvSpPr/>
          <p:nvPr/>
        </p:nvSpPr>
        <p:spPr>
          <a:xfrm>
            <a:off x="-4608900" y="100800"/>
            <a:ext cx="0" cy="4071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0" name="line 259"/>
          <p:cNvSpPr/>
          <p:nvPr/>
        </p:nvSpPr>
        <p:spPr>
          <a:xfrm>
            <a:off x="-4608900" y="6158700"/>
            <a:ext cx="0" cy="344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1" name="line 260"/>
          <p:cNvSpPr/>
          <p:nvPr/>
        </p:nvSpPr>
        <p:spPr>
          <a:xfrm>
            <a:off x="-818100" y="6123600"/>
            <a:ext cx="0" cy="593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2" name="line 261"/>
          <p:cNvSpPr/>
          <p:nvPr/>
        </p:nvSpPr>
        <p:spPr>
          <a:xfrm>
            <a:off x="-1806300" y="5583600"/>
            <a:ext cx="0" cy="905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3" name="line 262"/>
          <p:cNvSpPr/>
          <p:nvPr/>
        </p:nvSpPr>
        <p:spPr>
          <a:xfrm>
            <a:off x="-928800" y="6194700"/>
            <a:ext cx="108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4" name="line 263"/>
          <p:cNvSpPr/>
          <p:nvPr/>
        </p:nvSpPr>
        <p:spPr>
          <a:xfrm>
            <a:off x="-1932300" y="6194700"/>
            <a:ext cx="497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5" name="line 264"/>
          <p:cNvSpPr/>
          <p:nvPr/>
        </p:nvSpPr>
        <p:spPr>
          <a:xfrm>
            <a:off x="-1885500" y="5583600"/>
            <a:ext cx="0" cy="591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6" name="line 265"/>
          <p:cNvSpPr/>
          <p:nvPr/>
        </p:nvSpPr>
        <p:spPr>
          <a:xfrm>
            <a:off x="-1432800" y="5783400"/>
            <a:ext cx="0" cy="410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7" name="line 266"/>
          <p:cNvSpPr/>
          <p:nvPr/>
        </p:nvSpPr>
        <p:spPr>
          <a:xfrm>
            <a:off x="-970200" y="6193800"/>
            <a:ext cx="0" cy="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8" name="line 267"/>
          <p:cNvSpPr/>
          <p:nvPr/>
        </p:nvSpPr>
        <p:spPr>
          <a:xfrm>
            <a:off x="-928800" y="5583600"/>
            <a:ext cx="0" cy="674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9" name="フリーフォーム268"/>
          <p:cNvSpPr/>
          <p:nvPr/>
        </p:nvSpPr>
        <p:spPr>
          <a:xfrm>
            <a:off x="-1787400" y="5583600"/>
            <a:ext cx="837000" cy="161100"/>
          </a:xfrm>
          <a:custGeom>
            <a:pathLst>
              <a:path w="930" h="179">
                <a:moveTo>
                  <a:pt x="930" y="0"/>
                </a:moveTo>
                <a:lnTo>
                  <a:pt x="930" y="179"/>
                </a:lnTo>
                <a:lnTo>
                  <a:pt x="0" y="179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0" name="line 269"/>
          <p:cNvSpPr/>
          <p:nvPr/>
        </p:nvSpPr>
        <p:spPr>
          <a:xfrm>
            <a:off x="-970200" y="5783400"/>
            <a:ext cx="0" cy="47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1" name="line 270"/>
          <p:cNvSpPr/>
          <p:nvPr/>
        </p:nvSpPr>
        <p:spPr>
          <a:xfrm>
            <a:off x="-1432800" y="5783400"/>
            <a:ext cx="462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2" name="line 271"/>
          <p:cNvSpPr/>
          <p:nvPr/>
        </p:nvSpPr>
        <p:spPr>
          <a:xfrm>
            <a:off x="-1427400" y="5744700"/>
            <a:ext cx="401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3" name="rect 272"/>
          <p:cNvSpPr/>
          <p:nvPr/>
        </p:nvSpPr>
        <p:spPr>
          <a:xfrm rot="5399062">
            <a:off x="-1813500" y="5942700"/>
            <a:ext cx="174600" cy="83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4" name="rect 273"/>
          <p:cNvSpPr/>
          <p:nvPr/>
        </p:nvSpPr>
        <p:spPr>
          <a:xfrm rot="5399062">
            <a:off x="-1792800" y="5956200"/>
            <a:ext cx="135000" cy="549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5" name="フリーフォーム274"/>
          <p:cNvSpPr/>
          <p:nvPr/>
        </p:nvSpPr>
        <p:spPr>
          <a:xfrm>
            <a:off x="-886500" y="6194700"/>
            <a:ext cx="5400" cy="900"/>
          </a:xfrm>
          <a:custGeom>
            <a:pathLst>
              <a:path w="6" h="1">
                <a:moveTo>
                  <a:pt x="0" y="1"/>
                </a:moveTo>
                <a:cubicBezTo>
                  <a:pt x="2" y="1"/>
                  <a:pt x="4" y="0"/>
                  <a:pt x="6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6" name="フリーフォーム275"/>
          <p:cNvSpPr/>
          <p:nvPr/>
        </p:nvSpPr>
        <p:spPr>
          <a:xfrm>
            <a:off x="-828000" y="5583600"/>
            <a:ext cx="55800" cy="589500"/>
          </a:xfrm>
          <a:custGeom>
            <a:pathLst>
              <a:path w="62" h="655">
                <a:moveTo>
                  <a:pt x="0" y="655"/>
                </a:moveTo>
                <a:cubicBezTo>
                  <a:pt x="5" y="651"/>
                  <a:pt x="7" y="646"/>
                  <a:pt x="11" y="642"/>
                </a:cubicBezTo>
                <a:cubicBezTo>
                  <a:pt x="16" y="636"/>
                  <a:pt x="23" y="630"/>
                  <a:pt x="26" y="623"/>
                </a:cubicBezTo>
                <a:cubicBezTo>
                  <a:pt x="29" y="616"/>
                  <a:pt x="32" y="607"/>
                  <a:pt x="34" y="600"/>
                </a:cubicBezTo>
                <a:cubicBezTo>
                  <a:pt x="36" y="592"/>
                  <a:pt x="39" y="583"/>
                  <a:pt x="39" y="575"/>
                </a:cubicBezTo>
                <a:cubicBezTo>
                  <a:pt x="41" y="542"/>
                  <a:pt x="44" y="507"/>
                  <a:pt x="45" y="473"/>
                </a:cubicBezTo>
                <a:cubicBezTo>
                  <a:pt x="48" y="396"/>
                  <a:pt x="54" y="317"/>
                  <a:pt x="56" y="240"/>
                </a:cubicBezTo>
                <a:cubicBezTo>
                  <a:pt x="58" y="161"/>
                  <a:pt x="60" y="80"/>
                  <a:pt x="62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7" name="フリーフォーム276"/>
          <p:cNvSpPr/>
          <p:nvPr/>
        </p:nvSpPr>
        <p:spPr>
          <a:xfrm>
            <a:off x="-884700" y="6194700"/>
            <a:ext cx="2700" cy="900"/>
          </a:xfrm>
          <a:custGeom>
            <a:pathLst>
              <a:path w="3" h="1">
                <a:moveTo>
                  <a:pt x="0" y="1"/>
                </a:moveTo>
                <a:cubicBezTo>
                  <a:pt x="1" y="1"/>
                  <a:pt x="3" y="0"/>
                  <a:pt x="3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8" name="フリーフォーム277"/>
          <p:cNvSpPr/>
          <p:nvPr/>
        </p:nvSpPr>
        <p:spPr>
          <a:xfrm>
            <a:off x="-819000" y="5583600"/>
            <a:ext cx="21600" cy="548100"/>
          </a:xfrm>
          <a:custGeom>
            <a:pathLst>
              <a:path w="24" h="609">
                <a:moveTo>
                  <a:pt x="0" y="609"/>
                </a:moveTo>
                <a:cubicBezTo>
                  <a:pt x="3" y="600"/>
                  <a:pt x="6" y="592"/>
                  <a:pt x="7" y="583"/>
                </a:cubicBezTo>
                <a:cubicBezTo>
                  <a:pt x="10" y="564"/>
                  <a:pt x="14" y="543"/>
                  <a:pt x="14" y="524"/>
                </a:cubicBezTo>
                <a:cubicBezTo>
                  <a:pt x="17" y="449"/>
                  <a:pt x="19" y="372"/>
                  <a:pt x="20" y="297"/>
                </a:cubicBezTo>
                <a:cubicBezTo>
                  <a:pt x="21" y="199"/>
                  <a:pt x="22" y="99"/>
                  <a:pt x="24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9" name="line 278"/>
          <p:cNvSpPr/>
          <p:nvPr/>
        </p:nvSpPr>
        <p:spPr>
          <a:xfrm>
            <a:off x="-927000" y="5921100"/>
            <a:ext cx="122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0" name="line 279"/>
          <p:cNvSpPr/>
          <p:nvPr/>
        </p:nvSpPr>
        <p:spPr>
          <a:xfrm>
            <a:off x="-928800" y="5946300"/>
            <a:ext cx="127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1" name="line 280"/>
          <p:cNvSpPr/>
          <p:nvPr/>
        </p:nvSpPr>
        <p:spPr>
          <a:xfrm>
            <a:off x="-948600" y="6378300"/>
            <a:ext cx="0" cy="19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2" name="line 281"/>
          <p:cNvSpPr/>
          <p:nvPr/>
        </p:nvSpPr>
        <p:spPr>
          <a:xfrm>
            <a:off x="-1799100" y="6378300"/>
            <a:ext cx="850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3" name="line 282"/>
          <p:cNvSpPr/>
          <p:nvPr/>
        </p:nvSpPr>
        <p:spPr>
          <a:xfrm>
            <a:off x="-1887300" y="6137100"/>
            <a:ext cx="0" cy="504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4" name="フリーフォーム283"/>
          <p:cNvSpPr/>
          <p:nvPr/>
        </p:nvSpPr>
        <p:spPr>
          <a:xfrm>
            <a:off x="-1436400" y="6123600"/>
            <a:ext cx="618300" cy="198900"/>
          </a:xfrm>
          <a:custGeom>
            <a:pathLst>
              <a:path w="687" h="221">
                <a:moveTo>
                  <a:pt x="687" y="6"/>
                </a:moveTo>
                <a:lnTo>
                  <a:pt x="679" y="45"/>
                </a:lnTo>
                <a:lnTo>
                  <a:pt x="674" y="64"/>
                </a:lnTo>
                <a:lnTo>
                  <a:pt x="666" y="80"/>
                </a:lnTo>
                <a:lnTo>
                  <a:pt x="657" y="91"/>
                </a:lnTo>
                <a:lnTo>
                  <a:pt x="650" y="101"/>
                </a:lnTo>
                <a:lnTo>
                  <a:pt x="641" y="110"/>
                </a:lnTo>
                <a:lnTo>
                  <a:pt x="628" y="120"/>
                </a:lnTo>
                <a:lnTo>
                  <a:pt x="614" y="127"/>
                </a:lnTo>
                <a:lnTo>
                  <a:pt x="598" y="139"/>
                </a:lnTo>
                <a:lnTo>
                  <a:pt x="584" y="144"/>
                </a:lnTo>
                <a:lnTo>
                  <a:pt x="568" y="149"/>
                </a:lnTo>
                <a:lnTo>
                  <a:pt x="544" y="149"/>
                </a:lnTo>
                <a:lnTo>
                  <a:pt x="76" y="221"/>
                </a:lnTo>
                <a:lnTo>
                  <a:pt x="62" y="221"/>
                </a:lnTo>
                <a:lnTo>
                  <a:pt x="49" y="218"/>
                </a:lnTo>
                <a:lnTo>
                  <a:pt x="41" y="216"/>
                </a:lnTo>
                <a:lnTo>
                  <a:pt x="30" y="208"/>
                </a:lnTo>
                <a:lnTo>
                  <a:pt x="22" y="197"/>
                </a:lnTo>
                <a:lnTo>
                  <a:pt x="19" y="178"/>
                </a:lnTo>
                <a:lnTo>
                  <a:pt x="13" y="162"/>
                </a:lnTo>
                <a:lnTo>
                  <a:pt x="9" y="144"/>
                </a:lnTo>
                <a:lnTo>
                  <a:pt x="3" y="127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5" name="line 284"/>
          <p:cNvSpPr/>
          <p:nvPr/>
        </p:nvSpPr>
        <p:spPr>
          <a:xfrm>
            <a:off x="-966600" y="6397200"/>
            <a:ext cx="0" cy="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6" name="line 285"/>
          <p:cNvSpPr/>
          <p:nvPr/>
        </p:nvSpPr>
        <p:spPr>
          <a:xfrm>
            <a:off x="-1799100" y="6375600"/>
            <a:ext cx="0" cy="22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7" name="フリーフォーム286"/>
          <p:cNvSpPr/>
          <p:nvPr/>
        </p:nvSpPr>
        <p:spPr>
          <a:xfrm>
            <a:off x="-1472400" y="6113700"/>
            <a:ext cx="675000" cy="234000"/>
          </a:xfrm>
          <a:custGeom>
            <a:pathLst>
              <a:path w="750" h="260">
                <a:moveTo>
                  <a:pt x="750" y="11"/>
                </a:moveTo>
                <a:lnTo>
                  <a:pt x="745" y="57"/>
                </a:lnTo>
                <a:lnTo>
                  <a:pt x="739" y="76"/>
                </a:lnTo>
                <a:lnTo>
                  <a:pt x="731" y="90"/>
                </a:lnTo>
                <a:lnTo>
                  <a:pt x="719" y="110"/>
                </a:lnTo>
                <a:lnTo>
                  <a:pt x="708" y="124"/>
                </a:lnTo>
                <a:lnTo>
                  <a:pt x="700" y="136"/>
                </a:lnTo>
                <a:lnTo>
                  <a:pt x="685" y="147"/>
                </a:lnTo>
                <a:lnTo>
                  <a:pt x="671" y="158"/>
                </a:lnTo>
                <a:lnTo>
                  <a:pt x="657" y="167"/>
                </a:lnTo>
                <a:lnTo>
                  <a:pt x="635" y="172"/>
                </a:lnTo>
                <a:lnTo>
                  <a:pt x="612" y="181"/>
                </a:lnTo>
                <a:lnTo>
                  <a:pt x="581" y="184"/>
                </a:lnTo>
                <a:lnTo>
                  <a:pt x="110" y="257"/>
                </a:lnTo>
                <a:lnTo>
                  <a:pt x="87" y="260"/>
                </a:lnTo>
                <a:lnTo>
                  <a:pt x="76" y="257"/>
                </a:lnTo>
                <a:lnTo>
                  <a:pt x="62" y="254"/>
                </a:lnTo>
                <a:lnTo>
                  <a:pt x="50" y="251"/>
                </a:lnTo>
                <a:lnTo>
                  <a:pt x="36" y="240"/>
                </a:lnTo>
                <a:lnTo>
                  <a:pt x="31" y="234"/>
                </a:lnTo>
                <a:lnTo>
                  <a:pt x="19" y="220"/>
                </a:lnTo>
                <a:lnTo>
                  <a:pt x="17" y="209"/>
                </a:lnTo>
                <a:lnTo>
                  <a:pt x="14" y="192"/>
                </a:lnTo>
                <a:lnTo>
                  <a:pt x="8" y="175"/>
                </a:lnTo>
                <a:lnTo>
                  <a:pt x="2" y="141"/>
                </a:lnTo>
                <a:lnTo>
                  <a:pt x="2" y="130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8" name="line 287"/>
          <p:cNvSpPr/>
          <p:nvPr/>
        </p:nvSpPr>
        <p:spPr>
          <a:xfrm rot="21600000" flipV="1">
            <a:off x="-1190700" y="6123600"/>
            <a:ext cx="393300" cy="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9" name="line 288"/>
          <p:cNvSpPr/>
          <p:nvPr/>
        </p:nvSpPr>
        <p:spPr>
          <a:xfrm>
            <a:off x="-948600" y="6378300"/>
            <a:ext cx="0" cy="262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0" name="line 289"/>
          <p:cNvSpPr/>
          <p:nvPr/>
        </p:nvSpPr>
        <p:spPr>
          <a:xfrm>
            <a:off x="-1887300" y="6641100"/>
            <a:ext cx="900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1" name="line 290"/>
          <p:cNvSpPr/>
          <p:nvPr/>
        </p:nvSpPr>
        <p:spPr>
          <a:xfrm>
            <a:off x="-1799100" y="6378300"/>
            <a:ext cx="850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2" name="line 291"/>
          <p:cNvSpPr/>
          <p:nvPr/>
        </p:nvSpPr>
        <p:spPr>
          <a:xfrm>
            <a:off x="-1799100" y="6375600"/>
            <a:ext cx="0" cy="265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3" name="line 292"/>
          <p:cNvSpPr/>
          <p:nvPr/>
        </p:nvSpPr>
        <p:spPr>
          <a:xfrm rot="21600000" flipV="1">
            <a:off x="-1887300" y="6640200"/>
            <a:ext cx="1226700" cy="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4" name="line 293"/>
          <p:cNvSpPr/>
          <p:nvPr/>
        </p:nvSpPr>
        <p:spPr>
          <a:xfrm>
            <a:off x="-816300" y="4468500"/>
            <a:ext cx="0" cy="575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5" name="line 294"/>
          <p:cNvSpPr/>
          <p:nvPr/>
        </p:nvSpPr>
        <p:spPr>
          <a:xfrm>
            <a:off x="-1804500" y="4678200"/>
            <a:ext cx="0" cy="905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6" name="line 295"/>
          <p:cNvSpPr/>
          <p:nvPr/>
        </p:nvSpPr>
        <p:spPr>
          <a:xfrm>
            <a:off x="-927000" y="4972500"/>
            <a:ext cx="108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7" name="line 296"/>
          <p:cNvSpPr/>
          <p:nvPr/>
        </p:nvSpPr>
        <p:spPr>
          <a:xfrm>
            <a:off x="-1932300" y="4972500"/>
            <a:ext cx="499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8" name="line 297"/>
          <p:cNvSpPr/>
          <p:nvPr/>
        </p:nvSpPr>
        <p:spPr>
          <a:xfrm>
            <a:off x="-1883700" y="4992300"/>
            <a:ext cx="0" cy="591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9" name="line 298"/>
          <p:cNvSpPr/>
          <p:nvPr/>
        </p:nvSpPr>
        <p:spPr>
          <a:xfrm>
            <a:off x="-1431000" y="4973400"/>
            <a:ext cx="0" cy="410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0" name="line 299"/>
          <p:cNvSpPr/>
          <p:nvPr/>
        </p:nvSpPr>
        <p:spPr>
          <a:xfrm>
            <a:off x="-968400" y="4972500"/>
            <a:ext cx="0" cy="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1" name="line 300"/>
          <p:cNvSpPr/>
          <p:nvPr/>
        </p:nvSpPr>
        <p:spPr>
          <a:xfrm>
            <a:off x="-927000" y="4909500"/>
            <a:ext cx="0" cy="674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2" name="フリーフォーム301"/>
          <p:cNvSpPr/>
          <p:nvPr/>
        </p:nvSpPr>
        <p:spPr>
          <a:xfrm>
            <a:off x="-1787400" y="5422500"/>
            <a:ext cx="837000" cy="161100"/>
          </a:xfrm>
          <a:custGeom>
            <a:pathLst>
              <a:path w="930" h="179">
                <a:moveTo>
                  <a:pt x="930" y="179"/>
                </a:moveTo>
                <a:lnTo>
                  <a:pt x="930" y="0"/>
                </a:lnTo>
                <a:lnTo>
                  <a:pt x="0" y="0"/>
                </a:lnTo>
                <a:lnTo>
                  <a:pt x="0" y="179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3" name="line 302"/>
          <p:cNvSpPr/>
          <p:nvPr/>
        </p:nvSpPr>
        <p:spPr>
          <a:xfrm>
            <a:off x="-968400" y="4905900"/>
            <a:ext cx="0" cy="47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4" name="line 303"/>
          <p:cNvSpPr/>
          <p:nvPr/>
        </p:nvSpPr>
        <p:spPr>
          <a:xfrm>
            <a:off x="-1431000" y="5383800"/>
            <a:ext cx="462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5" name="line 304"/>
          <p:cNvSpPr/>
          <p:nvPr/>
        </p:nvSpPr>
        <p:spPr>
          <a:xfrm>
            <a:off x="-1425600" y="5422500"/>
            <a:ext cx="401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6" name="rect 305"/>
          <p:cNvSpPr/>
          <p:nvPr/>
        </p:nvSpPr>
        <p:spPr>
          <a:xfrm rot="16200937">
            <a:off x="-1811700" y="5140800"/>
            <a:ext cx="174600" cy="83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7" name="rect 306"/>
          <p:cNvSpPr/>
          <p:nvPr/>
        </p:nvSpPr>
        <p:spPr>
          <a:xfrm rot="16200937">
            <a:off x="-1791000" y="5155200"/>
            <a:ext cx="135000" cy="55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8" name="フリーフォーム307"/>
          <p:cNvSpPr/>
          <p:nvPr/>
        </p:nvSpPr>
        <p:spPr>
          <a:xfrm>
            <a:off x="-884700" y="4971600"/>
            <a:ext cx="5400" cy="900"/>
          </a:xfrm>
          <a:custGeom>
            <a:pathLst>
              <a:path w="6" h="1">
                <a:moveTo>
                  <a:pt x="0" y="0"/>
                </a:moveTo>
                <a:cubicBezTo>
                  <a:pt x="2" y="0"/>
                  <a:pt x="4" y="1"/>
                  <a:pt x="6" y="1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9" name="フリーフォーム308"/>
          <p:cNvSpPr/>
          <p:nvPr/>
        </p:nvSpPr>
        <p:spPr>
          <a:xfrm>
            <a:off x="-826200" y="4994100"/>
            <a:ext cx="55800" cy="589500"/>
          </a:xfrm>
          <a:custGeom>
            <a:pathLst>
              <a:path w="62" h="655">
                <a:moveTo>
                  <a:pt x="0" y="0"/>
                </a:moveTo>
                <a:cubicBezTo>
                  <a:pt x="5" y="4"/>
                  <a:pt x="7" y="9"/>
                  <a:pt x="11" y="13"/>
                </a:cubicBezTo>
                <a:cubicBezTo>
                  <a:pt x="16" y="19"/>
                  <a:pt x="23" y="25"/>
                  <a:pt x="26" y="32"/>
                </a:cubicBezTo>
                <a:cubicBezTo>
                  <a:pt x="29" y="39"/>
                  <a:pt x="32" y="48"/>
                  <a:pt x="34" y="55"/>
                </a:cubicBezTo>
                <a:cubicBezTo>
                  <a:pt x="36" y="63"/>
                  <a:pt x="39" y="72"/>
                  <a:pt x="39" y="80"/>
                </a:cubicBezTo>
                <a:cubicBezTo>
                  <a:pt x="41" y="113"/>
                  <a:pt x="44" y="148"/>
                  <a:pt x="45" y="182"/>
                </a:cubicBezTo>
                <a:cubicBezTo>
                  <a:pt x="48" y="259"/>
                  <a:pt x="54" y="338"/>
                  <a:pt x="56" y="415"/>
                </a:cubicBezTo>
                <a:cubicBezTo>
                  <a:pt x="58" y="494"/>
                  <a:pt x="60" y="575"/>
                  <a:pt x="62" y="655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0" name="フリーフォーム309"/>
          <p:cNvSpPr/>
          <p:nvPr/>
        </p:nvSpPr>
        <p:spPr>
          <a:xfrm>
            <a:off x="-882900" y="4971600"/>
            <a:ext cx="2700" cy="900"/>
          </a:xfrm>
          <a:custGeom>
            <a:pathLst>
              <a:path w="3" h="1">
                <a:moveTo>
                  <a:pt x="0" y="0"/>
                </a:moveTo>
                <a:cubicBezTo>
                  <a:pt x="1" y="0"/>
                  <a:pt x="3" y="1"/>
                  <a:pt x="3" y="1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1" name="フリーフォーム310"/>
          <p:cNvSpPr/>
          <p:nvPr/>
        </p:nvSpPr>
        <p:spPr>
          <a:xfrm>
            <a:off x="-817200" y="5035500"/>
            <a:ext cx="21600" cy="548100"/>
          </a:xfrm>
          <a:custGeom>
            <a:pathLst>
              <a:path w="24" h="609">
                <a:moveTo>
                  <a:pt x="0" y="0"/>
                </a:moveTo>
                <a:cubicBezTo>
                  <a:pt x="3" y="9"/>
                  <a:pt x="6" y="17"/>
                  <a:pt x="7" y="26"/>
                </a:cubicBezTo>
                <a:cubicBezTo>
                  <a:pt x="10" y="45"/>
                  <a:pt x="14" y="66"/>
                  <a:pt x="14" y="85"/>
                </a:cubicBezTo>
                <a:cubicBezTo>
                  <a:pt x="17" y="160"/>
                  <a:pt x="19" y="237"/>
                  <a:pt x="20" y="312"/>
                </a:cubicBezTo>
                <a:cubicBezTo>
                  <a:pt x="21" y="410"/>
                  <a:pt x="22" y="510"/>
                  <a:pt x="24" y="609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2" name="line 311"/>
          <p:cNvSpPr/>
          <p:nvPr/>
        </p:nvSpPr>
        <p:spPr>
          <a:xfrm>
            <a:off x="-925200" y="5246100"/>
            <a:ext cx="122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3" name="line 312"/>
          <p:cNvSpPr/>
          <p:nvPr/>
        </p:nvSpPr>
        <p:spPr>
          <a:xfrm>
            <a:off x="-927000" y="5220900"/>
            <a:ext cx="127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4" name="line 313"/>
          <p:cNvSpPr/>
          <p:nvPr/>
        </p:nvSpPr>
        <p:spPr>
          <a:xfrm>
            <a:off x="-946800" y="4769100"/>
            <a:ext cx="0" cy="19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5" name="line 314"/>
          <p:cNvSpPr/>
          <p:nvPr/>
        </p:nvSpPr>
        <p:spPr>
          <a:xfrm>
            <a:off x="-1797300" y="4788900"/>
            <a:ext cx="850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6" name="line 315"/>
          <p:cNvSpPr/>
          <p:nvPr/>
        </p:nvSpPr>
        <p:spPr>
          <a:xfrm>
            <a:off x="-1885500" y="4526100"/>
            <a:ext cx="0" cy="504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7" name="フリーフォーム316"/>
          <p:cNvSpPr/>
          <p:nvPr/>
        </p:nvSpPr>
        <p:spPr>
          <a:xfrm>
            <a:off x="-1434600" y="4844700"/>
            <a:ext cx="618300" cy="198900"/>
          </a:xfrm>
          <a:custGeom>
            <a:pathLst>
              <a:path w="687" h="221">
                <a:moveTo>
                  <a:pt x="687" y="215"/>
                </a:moveTo>
                <a:lnTo>
                  <a:pt x="679" y="176"/>
                </a:lnTo>
                <a:lnTo>
                  <a:pt x="674" y="157"/>
                </a:lnTo>
                <a:lnTo>
                  <a:pt x="666" y="141"/>
                </a:lnTo>
                <a:lnTo>
                  <a:pt x="657" y="130"/>
                </a:lnTo>
                <a:lnTo>
                  <a:pt x="650" y="120"/>
                </a:lnTo>
                <a:lnTo>
                  <a:pt x="641" y="111"/>
                </a:lnTo>
                <a:lnTo>
                  <a:pt x="628" y="101"/>
                </a:lnTo>
                <a:lnTo>
                  <a:pt x="614" y="94"/>
                </a:lnTo>
                <a:lnTo>
                  <a:pt x="598" y="82"/>
                </a:lnTo>
                <a:lnTo>
                  <a:pt x="584" y="77"/>
                </a:lnTo>
                <a:lnTo>
                  <a:pt x="568" y="72"/>
                </a:lnTo>
                <a:lnTo>
                  <a:pt x="544" y="72"/>
                </a:lnTo>
                <a:lnTo>
                  <a:pt x="76" y="0"/>
                </a:lnTo>
                <a:lnTo>
                  <a:pt x="62" y="0"/>
                </a:lnTo>
                <a:lnTo>
                  <a:pt x="49" y="3"/>
                </a:lnTo>
                <a:lnTo>
                  <a:pt x="41" y="5"/>
                </a:lnTo>
                <a:lnTo>
                  <a:pt x="30" y="13"/>
                </a:lnTo>
                <a:lnTo>
                  <a:pt x="22" y="24"/>
                </a:lnTo>
                <a:lnTo>
                  <a:pt x="19" y="43"/>
                </a:lnTo>
                <a:lnTo>
                  <a:pt x="13" y="59"/>
                </a:lnTo>
                <a:lnTo>
                  <a:pt x="9" y="77"/>
                </a:lnTo>
                <a:lnTo>
                  <a:pt x="3" y="94"/>
                </a:lnTo>
                <a:lnTo>
                  <a:pt x="0" y="221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8" name="line 317"/>
          <p:cNvSpPr/>
          <p:nvPr/>
        </p:nvSpPr>
        <p:spPr>
          <a:xfrm>
            <a:off x="-964800" y="4769100"/>
            <a:ext cx="0" cy="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9" name="line 318"/>
          <p:cNvSpPr/>
          <p:nvPr/>
        </p:nvSpPr>
        <p:spPr>
          <a:xfrm>
            <a:off x="-1797300" y="4769100"/>
            <a:ext cx="0" cy="22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0" name="フリーフォーム319"/>
          <p:cNvSpPr/>
          <p:nvPr/>
        </p:nvSpPr>
        <p:spPr>
          <a:xfrm>
            <a:off x="-1470600" y="4819500"/>
            <a:ext cx="675000" cy="234000"/>
          </a:xfrm>
          <a:custGeom>
            <a:pathLst>
              <a:path w="750" h="260">
                <a:moveTo>
                  <a:pt x="750" y="249"/>
                </a:moveTo>
                <a:lnTo>
                  <a:pt x="745" y="203"/>
                </a:lnTo>
                <a:lnTo>
                  <a:pt x="739" y="184"/>
                </a:lnTo>
                <a:lnTo>
                  <a:pt x="731" y="170"/>
                </a:lnTo>
                <a:lnTo>
                  <a:pt x="719" y="150"/>
                </a:lnTo>
                <a:lnTo>
                  <a:pt x="708" y="136"/>
                </a:lnTo>
                <a:lnTo>
                  <a:pt x="700" y="124"/>
                </a:lnTo>
                <a:lnTo>
                  <a:pt x="685" y="113"/>
                </a:lnTo>
                <a:lnTo>
                  <a:pt x="671" y="102"/>
                </a:lnTo>
                <a:lnTo>
                  <a:pt x="657" y="93"/>
                </a:lnTo>
                <a:lnTo>
                  <a:pt x="635" y="88"/>
                </a:lnTo>
                <a:lnTo>
                  <a:pt x="612" y="79"/>
                </a:lnTo>
                <a:lnTo>
                  <a:pt x="581" y="76"/>
                </a:lnTo>
                <a:lnTo>
                  <a:pt x="110" y="3"/>
                </a:lnTo>
                <a:lnTo>
                  <a:pt x="87" y="0"/>
                </a:lnTo>
                <a:lnTo>
                  <a:pt x="76" y="3"/>
                </a:lnTo>
                <a:lnTo>
                  <a:pt x="62" y="6"/>
                </a:lnTo>
                <a:lnTo>
                  <a:pt x="50" y="9"/>
                </a:lnTo>
                <a:lnTo>
                  <a:pt x="36" y="20"/>
                </a:lnTo>
                <a:lnTo>
                  <a:pt x="31" y="26"/>
                </a:lnTo>
                <a:lnTo>
                  <a:pt x="19" y="40"/>
                </a:lnTo>
                <a:lnTo>
                  <a:pt x="17" y="51"/>
                </a:lnTo>
                <a:lnTo>
                  <a:pt x="14" y="68"/>
                </a:lnTo>
                <a:lnTo>
                  <a:pt x="8" y="85"/>
                </a:lnTo>
                <a:lnTo>
                  <a:pt x="2" y="119"/>
                </a:lnTo>
                <a:lnTo>
                  <a:pt x="2" y="130"/>
                </a:lnTo>
                <a:lnTo>
                  <a:pt x="0" y="26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1" name="line 320"/>
          <p:cNvSpPr/>
          <p:nvPr/>
        </p:nvSpPr>
        <p:spPr>
          <a:xfrm>
            <a:off x="-1188900" y="5042700"/>
            <a:ext cx="393300" cy="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2" name="line 321"/>
          <p:cNvSpPr/>
          <p:nvPr/>
        </p:nvSpPr>
        <p:spPr>
          <a:xfrm>
            <a:off x="-946800" y="4526100"/>
            <a:ext cx="0" cy="262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3" name="line 322"/>
          <p:cNvSpPr/>
          <p:nvPr/>
        </p:nvSpPr>
        <p:spPr>
          <a:xfrm>
            <a:off x="-1885500" y="4526100"/>
            <a:ext cx="900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4" name="line 323"/>
          <p:cNvSpPr/>
          <p:nvPr/>
        </p:nvSpPr>
        <p:spPr>
          <a:xfrm>
            <a:off x="-1797300" y="4788900"/>
            <a:ext cx="850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5" name="line 324"/>
          <p:cNvSpPr/>
          <p:nvPr/>
        </p:nvSpPr>
        <p:spPr>
          <a:xfrm>
            <a:off x="-1797300" y="4526100"/>
            <a:ext cx="0" cy="265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6" name="line 325"/>
          <p:cNvSpPr/>
          <p:nvPr/>
        </p:nvSpPr>
        <p:spPr>
          <a:xfrm>
            <a:off x="-1885500" y="4526100"/>
            <a:ext cx="1226700" cy="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7" name="line 326"/>
          <p:cNvSpPr/>
          <p:nvPr/>
        </p:nvSpPr>
        <p:spPr>
          <a:xfrm>
            <a:off x="-4597200" y="4682700"/>
            <a:ext cx="2524500" cy="0"/>
          </a:xfrm>
          <a:prstGeom prst="line">
            <a:avLst/>
          </a:prstGeom>
          <a:noFill/>
          <a:ln w="3600" cap="flat" cmpd="sng">
            <a:solidFill>
              <a:srgbClr val="ff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328" name="グループ化327"/>
          <p:cNvGrpSpPr/>
          <p:nvPr/>
        </p:nvGrpSpPr>
        <p:grpSpPr>
          <a:xfrm>
            <a:off x="-4563000" y="4410900"/>
            <a:ext cx="2232000" cy="1341000"/>
            <a:chOff x="-4563000" y="4410900"/>
            <a:chExt cx="2232000" cy="1341000"/>
          </a:xfrm>
        </p:grpSpPr>
        <p:sp>
          <p:nvSpPr>
            <p:cNvPr id="329" name="line 328"/>
            <p:cNvSpPr/>
            <p:nvPr/>
          </p:nvSpPr>
          <p:spPr>
            <a:xfrm>
              <a:off x="-2835900" y="4684500"/>
              <a:ext cx="0" cy="108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0" name="line 329"/>
            <p:cNvSpPr/>
            <p:nvPr/>
          </p:nvSpPr>
          <p:spPr>
            <a:xfrm>
              <a:off x="-2835900" y="5299200"/>
              <a:ext cx="0" cy="419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1" name="line 330"/>
            <p:cNvSpPr/>
            <p:nvPr/>
          </p:nvSpPr>
          <p:spPr>
            <a:xfrm>
              <a:off x="-4059900" y="5297400"/>
              <a:ext cx="0" cy="421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2" name="line 331"/>
            <p:cNvSpPr/>
            <p:nvPr/>
          </p:nvSpPr>
          <p:spPr>
            <a:xfrm>
              <a:off x="-4059900" y="4682700"/>
              <a:ext cx="0" cy="110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3" name="line 332"/>
            <p:cNvSpPr/>
            <p:nvPr/>
          </p:nvSpPr>
          <p:spPr>
            <a:xfrm>
              <a:off x="-4032000" y="5750100"/>
              <a:ext cx="1176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4" name="line 333"/>
            <p:cNvSpPr/>
            <p:nvPr/>
          </p:nvSpPr>
          <p:spPr>
            <a:xfrm>
              <a:off x="-4062600" y="5297400"/>
              <a:ext cx="414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5" name="line 334"/>
            <p:cNvSpPr/>
            <p:nvPr/>
          </p:nvSpPr>
          <p:spPr>
            <a:xfrm>
              <a:off x="-3247200" y="5297400"/>
              <a:ext cx="410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6" name="line 335"/>
            <p:cNvSpPr/>
            <p:nvPr/>
          </p:nvSpPr>
          <p:spPr>
            <a:xfrm>
              <a:off x="-4115700" y="4834800"/>
              <a:ext cx="467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7" name="line 336"/>
            <p:cNvSpPr/>
            <p:nvPr/>
          </p:nvSpPr>
          <p:spPr>
            <a:xfrm>
              <a:off x="-2836800" y="4834800"/>
              <a:ext cx="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8" name="line 337"/>
            <p:cNvSpPr/>
            <p:nvPr/>
          </p:nvSpPr>
          <p:spPr>
            <a:xfrm>
              <a:off x="-4111200" y="4793400"/>
              <a:ext cx="1338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9" name="rect 338"/>
            <p:cNvSpPr/>
            <p:nvPr/>
          </p:nvSpPr>
          <p:spPr>
            <a:xfrm>
              <a:off x="-3609900" y="4815000"/>
              <a:ext cx="324000" cy="837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0" name="line 339"/>
            <p:cNvSpPr/>
            <p:nvPr/>
          </p:nvSpPr>
          <p:spPr>
            <a:xfrm>
              <a:off x="-3247200" y="4834800"/>
              <a:ext cx="477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1" name="line 340"/>
            <p:cNvSpPr/>
            <p:nvPr/>
          </p:nvSpPr>
          <p:spPr>
            <a:xfrm>
              <a:off x="-3247200" y="4834800"/>
              <a:ext cx="0" cy="462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2" name="line 341"/>
            <p:cNvSpPr/>
            <p:nvPr/>
          </p:nvSpPr>
          <p:spPr>
            <a:xfrm>
              <a:off x="-3648600" y="4833000"/>
              <a:ext cx="0" cy="464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3" name="line 342"/>
            <p:cNvSpPr/>
            <p:nvPr/>
          </p:nvSpPr>
          <p:spPr>
            <a:xfrm>
              <a:off x="-3609900" y="4835700"/>
              <a:ext cx="0" cy="454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4" name="line 343"/>
            <p:cNvSpPr/>
            <p:nvPr/>
          </p:nvSpPr>
          <p:spPr>
            <a:xfrm>
              <a:off x="-3285900" y="4890600"/>
              <a:ext cx="0" cy="401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5" name="rect 344"/>
            <p:cNvSpPr/>
            <p:nvPr/>
          </p:nvSpPr>
          <p:spPr>
            <a:xfrm>
              <a:off x="-3936600" y="5549400"/>
              <a:ext cx="174600" cy="837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6" name="rect 345"/>
            <p:cNvSpPr/>
            <p:nvPr/>
          </p:nvSpPr>
          <p:spPr>
            <a:xfrm>
              <a:off x="-3916800" y="5562000"/>
              <a:ext cx="135000" cy="55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7" name="rect 346"/>
            <p:cNvSpPr/>
            <p:nvPr/>
          </p:nvSpPr>
          <p:spPr>
            <a:xfrm>
              <a:off x="-3133800" y="5549400"/>
              <a:ext cx="174600" cy="837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8" name="rect 347"/>
            <p:cNvSpPr/>
            <p:nvPr/>
          </p:nvSpPr>
          <p:spPr>
            <a:xfrm>
              <a:off x="-3114000" y="5562000"/>
              <a:ext cx="135000" cy="55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9" name="rect 348"/>
            <p:cNvSpPr/>
            <p:nvPr/>
          </p:nvSpPr>
          <p:spPr>
            <a:xfrm>
              <a:off x="-3933900" y="5379300"/>
              <a:ext cx="167400" cy="603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0" name="rect 349"/>
            <p:cNvSpPr/>
            <p:nvPr/>
          </p:nvSpPr>
          <p:spPr>
            <a:xfrm>
              <a:off x="-3147300" y="5361300"/>
              <a:ext cx="178200" cy="7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1" name="フリーフォーム350"/>
            <p:cNvSpPr/>
            <p:nvPr/>
          </p:nvSpPr>
          <p:spPr>
            <a:xfrm>
              <a:off x="-4059000" y="4536000"/>
              <a:ext cx="612000" cy="142200"/>
            </a:xfrm>
            <a:custGeom>
              <a:pathLst>
                <a:path w="680" h="158">
                  <a:moveTo>
                    <a:pt x="0" y="158"/>
                  </a:moveTo>
                  <a:cubicBezTo>
                    <a:pt x="1" y="147"/>
                    <a:pt x="2" y="136"/>
                    <a:pt x="6" y="127"/>
                  </a:cubicBezTo>
                  <a:cubicBezTo>
                    <a:pt x="9" y="120"/>
                    <a:pt x="17" y="114"/>
                    <a:pt x="21" y="108"/>
                  </a:cubicBezTo>
                  <a:cubicBezTo>
                    <a:pt x="24" y="103"/>
                    <a:pt x="27" y="96"/>
                    <a:pt x="31" y="91"/>
                  </a:cubicBezTo>
                  <a:cubicBezTo>
                    <a:pt x="36" y="85"/>
                    <a:pt x="44" y="79"/>
                    <a:pt x="50" y="74"/>
                  </a:cubicBezTo>
                  <a:cubicBezTo>
                    <a:pt x="56" y="69"/>
                    <a:pt x="65" y="65"/>
                    <a:pt x="72" y="61"/>
                  </a:cubicBezTo>
                  <a:cubicBezTo>
                    <a:pt x="80" y="57"/>
                    <a:pt x="89" y="51"/>
                    <a:pt x="97" y="48"/>
                  </a:cubicBezTo>
                  <a:cubicBezTo>
                    <a:pt x="107" y="45"/>
                    <a:pt x="120" y="42"/>
                    <a:pt x="131" y="40"/>
                  </a:cubicBezTo>
                  <a:cubicBezTo>
                    <a:pt x="147" y="37"/>
                    <a:pt x="164" y="33"/>
                    <a:pt x="180" y="31"/>
                  </a:cubicBezTo>
                  <a:cubicBezTo>
                    <a:pt x="222" y="26"/>
                    <a:pt x="266" y="20"/>
                    <a:pt x="309" y="17"/>
                  </a:cubicBezTo>
                  <a:cubicBezTo>
                    <a:pt x="348" y="14"/>
                    <a:pt x="389" y="10"/>
                    <a:pt x="429" y="8"/>
                  </a:cubicBezTo>
                  <a:cubicBezTo>
                    <a:pt x="481" y="6"/>
                    <a:pt x="534" y="3"/>
                    <a:pt x="586" y="2"/>
                  </a:cubicBezTo>
                  <a:cubicBezTo>
                    <a:pt x="617" y="2"/>
                    <a:pt x="649" y="1"/>
                    <a:pt x="68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2" name="フリーフォーム351"/>
            <p:cNvSpPr/>
            <p:nvPr/>
          </p:nvSpPr>
          <p:spPr>
            <a:xfrm>
              <a:off x="-4059000" y="4636800"/>
              <a:ext cx="612000" cy="114300"/>
            </a:xfrm>
            <a:custGeom>
              <a:pathLst>
                <a:path w="680" h="127">
                  <a:moveTo>
                    <a:pt x="0" y="127"/>
                  </a:moveTo>
                  <a:cubicBezTo>
                    <a:pt x="2" y="115"/>
                    <a:pt x="3" y="103"/>
                    <a:pt x="6" y="93"/>
                  </a:cubicBezTo>
                  <a:cubicBezTo>
                    <a:pt x="9" y="84"/>
                    <a:pt x="16" y="75"/>
                    <a:pt x="21" y="68"/>
                  </a:cubicBezTo>
                  <a:cubicBezTo>
                    <a:pt x="25" y="62"/>
                    <a:pt x="33" y="56"/>
                    <a:pt x="38" y="51"/>
                  </a:cubicBezTo>
                  <a:cubicBezTo>
                    <a:pt x="44" y="46"/>
                    <a:pt x="50" y="39"/>
                    <a:pt x="57" y="36"/>
                  </a:cubicBezTo>
                  <a:cubicBezTo>
                    <a:pt x="64" y="33"/>
                    <a:pt x="73" y="30"/>
                    <a:pt x="80" y="28"/>
                  </a:cubicBezTo>
                  <a:cubicBezTo>
                    <a:pt x="88" y="26"/>
                    <a:pt x="97" y="23"/>
                    <a:pt x="105" y="23"/>
                  </a:cubicBezTo>
                  <a:cubicBezTo>
                    <a:pt x="138" y="21"/>
                    <a:pt x="173" y="18"/>
                    <a:pt x="207" y="17"/>
                  </a:cubicBezTo>
                  <a:cubicBezTo>
                    <a:pt x="284" y="14"/>
                    <a:pt x="363" y="8"/>
                    <a:pt x="440" y="6"/>
                  </a:cubicBezTo>
                  <a:cubicBezTo>
                    <a:pt x="519" y="4"/>
                    <a:pt x="600" y="2"/>
                    <a:pt x="68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3" name="フリーフォーム352"/>
            <p:cNvSpPr/>
            <p:nvPr/>
          </p:nvSpPr>
          <p:spPr>
            <a:xfrm>
              <a:off x="-4059000" y="4662000"/>
              <a:ext cx="612000" cy="87300"/>
            </a:xfrm>
            <a:custGeom>
              <a:pathLst>
                <a:path w="680" h="97">
                  <a:moveTo>
                    <a:pt x="0" y="97"/>
                  </a:moveTo>
                  <a:cubicBezTo>
                    <a:pt x="3" y="88"/>
                    <a:pt x="6" y="79"/>
                    <a:pt x="10" y="72"/>
                  </a:cubicBezTo>
                  <a:cubicBezTo>
                    <a:pt x="13" y="66"/>
                    <a:pt x="20" y="60"/>
                    <a:pt x="25" y="55"/>
                  </a:cubicBezTo>
                  <a:cubicBezTo>
                    <a:pt x="32" y="49"/>
                    <a:pt x="41" y="43"/>
                    <a:pt x="48" y="38"/>
                  </a:cubicBezTo>
                  <a:cubicBezTo>
                    <a:pt x="54" y="34"/>
                    <a:pt x="62" y="28"/>
                    <a:pt x="69" y="25"/>
                  </a:cubicBezTo>
                  <a:cubicBezTo>
                    <a:pt x="77" y="22"/>
                    <a:pt x="88" y="18"/>
                    <a:pt x="97" y="17"/>
                  </a:cubicBezTo>
                  <a:cubicBezTo>
                    <a:pt x="116" y="14"/>
                    <a:pt x="137" y="10"/>
                    <a:pt x="156" y="10"/>
                  </a:cubicBezTo>
                  <a:cubicBezTo>
                    <a:pt x="231" y="7"/>
                    <a:pt x="308" y="5"/>
                    <a:pt x="383" y="4"/>
                  </a:cubicBezTo>
                  <a:cubicBezTo>
                    <a:pt x="481" y="3"/>
                    <a:pt x="581" y="2"/>
                    <a:pt x="68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4" name="フリーフォーム353"/>
            <p:cNvSpPr/>
            <p:nvPr/>
          </p:nvSpPr>
          <p:spPr>
            <a:xfrm>
              <a:off x="-3447000" y="4536000"/>
              <a:ext cx="612000" cy="142200"/>
            </a:xfrm>
            <a:custGeom>
              <a:pathLst>
                <a:path w="680" h="158">
                  <a:moveTo>
                    <a:pt x="680" y="158"/>
                  </a:moveTo>
                  <a:cubicBezTo>
                    <a:pt x="679" y="147"/>
                    <a:pt x="678" y="136"/>
                    <a:pt x="674" y="127"/>
                  </a:cubicBezTo>
                  <a:cubicBezTo>
                    <a:pt x="671" y="120"/>
                    <a:pt x="663" y="114"/>
                    <a:pt x="659" y="108"/>
                  </a:cubicBezTo>
                  <a:cubicBezTo>
                    <a:pt x="656" y="103"/>
                    <a:pt x="653" y="96"/>
                    <a:pt x="649" y="91"/>
                  </a:cubicBezTo>
                  <a:cubicBezTo>
                    <a:pt x="644" y="85"/>
                    <a:pt x="636" y="79"/>
                    <a:pt x="630" y="74"/>
                  </a:cubicBezTo>
                  <a:cubicBezTo>
                    <a:pt x="624" y="69"/>
                    <a:pt x="615" y="65"/>
                    <a:pt x="608" y="61"/>
                  </a:cubicBezTo>
                  <a:cubicBezTo>
                    <a:pt x="600" y="57"/>
                    <a:pt x="591" y="51"/>
                    <a:pt x="583" y="48"/>
                  </a:cubicBezTo>
                  <a:cubicBezTo>
                    <a:pt x="573" y="45"/>
                    <a:pt x="560" y="42"/>
                    <a:pt x="549" y="40"/>
                  </a:cubicBezTo>
                  <a:cubicBezTo>
                    <a:pt x="533" y="37"/>
                    <a:pt x="516" y="33"/>
                    <a:pt x="500" y="31"/>
                  </a:cubicBezTo>
                  <a:cubicBezTo>
                    <a:pt x="458" y="26"/>
                    <a:pt x="414" y="20"/>
                    <a:pt x="371" y="17"/>
                  </a:cubicBezTo>
                  <a:cubicBezTo>
                    <a:pt x="332" y="14"/>
                    <a:pt x="291" y="10"/>
                    <a:pt x="251" y="8"/>
                  </a:cubicBezTo>
                  <a:cubicBezTo>
                    <a:pt x="199" y="6"/>
                    <a:pt x="146" y="3"/>
                    <a:pt x="94" y="2"/>
                  </a:cubicBezTo>
                  <a:cubicBezTo>
                    <a:pt x="63" y="2"/>
                    <a:pt x="31" y="1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5" name="フリーフォーム354"/>
            <p:cNvSpPr/>
            <p:nvPr/>
          </p:nvSpPr>
          <p:spPr>
            <a:xfrm>
              <a:off x="-2835900" y="4745700"/>
              <a:ext cx="900" cy="5400"/>
            </a:xfrm>
            <a:custGeom>
              <a:pathLst>
                <a:path w="1" h="6">
                  <a:moveTo>
                    <a:pt x="1" y="6"/>
                  </a:moveTo>
                  <a:cubicBezTo>
                    <a:pt x="1" y="4"/>
                    <a:pt x="0" y="2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6" name="フリーフォーム355"/>
            <p:cNvSpPr/>
            <p:nvPr/>
          </p:nvSpPr>
          <p:spPr>
            <a:xfrm>
              <a:off x="-3447000" y="4636800"/>
              <a:ext cx="589500" cy="55800"/>
            </a:xfrm>
            <a:custGeom>
              <a:pathLst>
                <a:path w="655" h="62">
                  <a:moveTo>
                    <a:pt x="655" y="62"/>
                  </a:moveTo>
                  <a:cubicBezTo>
                    <a:pt x="651" y="57"/>
                    <a:pt x="646" y="55"/>
                    <a:pt x="642" y="51"/>
                  </a:cubicBezTo>
                  <a:cubicBezTo>
                    <a:pt x="636" y="46"/>
                    <a:pt x="630" y="39"/>
                    <a:pt x="623" y="36"/>
                  </a:cubicBezTo>
                  <a:cubicBezTo>
                    <a:pt x="616" y="33"/>
                    <a:pt x="607" y="30"/>
                    <a:pt x="600" y="28"/>
                  </a:cubicBezTo>
                  <a:cubicBezTo>
                    <a:pt x="592" y="26"/>
                    <a:pt x="583" y="23"/>
                    <a:pt x="575" y="23"/>
                  </a:cubicBezTo>
                  <a:cubicBezTo>
                    <a:pt x="542" y="21"/>
                    <a:pt x="507" y="18"/>
                    <a:pt x="473" y="17"/>
                  </a:cubicBezTo>
                  <a:cubicBezTo>
                    <a:pt x="396" y="14"/>
                    <a:pt x="317" y="8"/>
                    <a:pt x="240" y="6"/>
                  </a:cubicBezTo>
                  <a:cubicBezTo>
                    <a:pt x="161" y="4"/>
                    <a:pt x="80" y="2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7" name="フリーフォーム356"/>
            <p:cNvSpPr/>
            <p:nvPr/>
          </p:nvSpPr>
          <p:spPr>
            <a:xfrm>
              <a:off x="-2835900" y="4746600"/>
              <a:ext cx="900" cy="2700"/>
            </a:xfrm>
            <a:custGeom>
              <a:pathLst>
                <a:path w="1" h="3">
                  <a:moveTo>
                    <a:pt x="1" y="3"/>
                  </a:moveTo>
                  <a:cubicBezTo>
                    <a:pt x="1" y="2"/>
                    <a:pt x="0" y="0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8" name="フリーフォーム357"/>
            <p:cNvSpPr/>
            <p:nvPr/>
          </p:nvSpPr>
          <p:spPr>
            <a:xfrm>
              <a:off x="-3447000" y="4662000"/>
              <a:ext cx="548100" cy="21600"/>
            </a:xfrm>
            <a:custGeom>
              <a:pathLst>
                <a:path w="609" h="24">
                  <a:moveTo>
                    <a:pt x="609" y="24"/>
                  </a:moveTo>
                  <a:cubicBezTo>
                    <a:pt x="600" y="21"/>
                    <a:pt x="592" y="18"/>
                    <a:pt x="583" y="17"/>
                  </a:cubicBezTo>
                  <a:cubicBezTo>
                    <a:pt x="564" y="14"/>
                    <a:pt x="543" y="10"/>
                    <a:pt x="524" y="10"/>
                  </a:cubicBezTo>
                  <a:cubicBezTo>
                    <a:pt x="449" y="7"/>
                    <a:pt x="372" y="5"/>
                    <a:pt x="297" y="4"/>
                  </a:cubicBezTo>
                  <a:cubicBezTo>
                    <a:pt x="199" y="3"/>
                    <a:pt x="99" y="2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9" name="line 358"/>
            <p:cNvSpPr/>
            <p:nvPr/>
          </p:nvSpPr>
          <p:spPr>
            <a:xfrm>
              <a:off x="-3811500" y="4668300"/>
              <a:ext cx="0" cy="125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0" name="line 359"/>
            <p:cNvSpPr/>
            <p:nvPr/>
          </p:nvSpPr>
          <p:spPr>
            <a:xfrm>
              <a:off x="-3786300" y="4667400"/>
              <a:ext cx="0" cy="12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1" name="line 360"/>
            <p:cNvSpPr/>
            <p:nvPr/>
          </p:nvSpPr>
          <p:spPr>
            <a:xfrm>
              <a:off x="-3109500" y="4669200"/>
              <a:ext cx="0" cy="122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2" name="line 361"/>
            <p:cNvSpPr/>
            <p:nvPr/>
          </p:nvSpPr>
          <p:spPr>
            <a:xfrm>
              <a:off x="-3084300" y="4665600"/>
              <a:ext cx="0" cy="127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3" name="フリーフォーム362"/>
            <p:cNvSpPr/>
            <p:nvPr/>
          </p:nvSpPr>
          <p:spPr>
            <a:xfrm>
              <a:off x="-2855700" y="5718600"/>
              <a:ext cx="19800" cy="31500"/>
            </a:xfrm>
            <a:custGeom>
              <a:pathLst>
                <a:path w="22" h="35">
                  <a:moveTo>
                    <a:pt x="0" y="35"/>
                  </a:moveTo>
                  <a:cubicBezTo>
                    <a:pt x="5" y="33"/>
                    <a:pt x="9" y="30"/>
                    <a:pt x="12" y="27"/>
                  </a:cubicBezTo>
                  <a:cubicBezTo>
                    <a:pt x="15" y="24"/>
                    <a:pt x="18" y="18"/>
                    <a:pt x="19" y="14"/>
                  </a:cubicBezTo>
                  <a:cubicBezTo>
                    <a:pt x="20" y="10"/>
                    <a:pt x="21" y="5"/>
                    <a:pt x="22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4" name="フリーフォーム363"/>
            <p:cNvSpPr/>
            <p:nvPr/>
          </p:nvSpPr>
          <p:spPr>
            <a:xfrm>
              <a:off x="-4059900" y="5718600"/>
              <a:ext cx="19800" cy="31500"/>
            </a:xfrm>
            <a:custGeom>
              <a:pathLst>
                <a:path w="22" h="35">
                  <a:moveTo>
                    <a:pt x="22" y="35"/>
                  </a:moveTo>
                  <a:cubicBezTo>
                    <a:pt x="17" y="33"/>
                    <a:pt x="13" y="30"/>
                    <a:pt x="10" y="27"/>
                  </a:cubicBezTo>
                  <a:cubicBezTo>
                    <a:pt x="7" y="24"/>
                    <a:pt x="4" y="18"/>
                    <a:pt x="3" y="14"/>
                  </a:cubicBezTo>
                  <a:cubicBezTo>
                    <a:pt x="2" y="10"/>
                    <a:pt x="1" y="5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5" name="line 364"/>
            <p:cNvSpPr/>
            <p:nvPr/>
          </p:nvSpPr>
          <p:spPr>
            <a:xfrm>
              <a:off x="-3448800" y="4410900"/>
              <a:ext cx="900" cy="1340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6" name="line 365"/>
            <p:cNvSpPr/>
            <p:nvPr/>
          </p:nvSpPr>
          <p:spPr>
            <a:xfrm>
              <a:off x="-2893500" y="5751900"/>
              <a:ext cx="504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7" name="フリーフォーム366"/>
            <p:cNvSpPr/>
            <p:nvPr/>
          </p:nvSpPr>
          <p:spPr>
            <a:xfrm>
              <a:off x="-2907000" y="4682700"/>
              <a:ext cx="198900" cy="618300"/>
            </a:xfrm>
            <a:custGeom>
              <a:pathLst>
                <a:path w="221" h="687">
                  <a:moveTo>
                    <a:pt x="6" y="0"/>
                  </a:moveTo>
                  <a:lnTo>
                    <a:pt x="45" y="8"/>
                  </a:lnTo>
                  <a:lnTo>
                    <a:pt x="64" y="13"/>
                  </a:lnTo>
                  <a:lnTo>
                    <a:pt x="80" y="21"/>
                  </a:lnTo>
                  <a:lnTo>
                    <a:pt x="91" y="30"/>
                  </a:lnTo>
                  <a:lnTo>
                    <a:pt x="101" y="37"/>
                  </a:lnTo>
                  <a:lnTo>
                    <a:pt x="110" y="46"/>
                  </a:lnTo>
                  <a:lnTo>
                    <a:pt x="120" y="59"/>
                  </a:lnTo>
                  <a:lnTo>
                    <a:pt x="127" y="73"/>
                  </a:lnTo>
                  <a:lnTo>
                    <a:pt x="139" y="89"/>
                  </a:lnTo>
                  <a:lnTo>
                    <a:pt x="144" y="103"/>
                  </a:lnTo>
                  <a:lnTo>
                    <a:pt x="149" y="119"/>
                  </a:lnTo>
                  <a:lnTo>
                    <a:pt x="149" y="143"/>
                  </a:lnTo>
                  <a:lnTo>
                    <a:pt x="221" y="611"/>
                  </a:lnTo>
                  <a:lnTo>
                    <a:pt x="221" y="625"/>
                  </a:lnTo>
                  <a:lnTo>
                    <a:pt x="218" y="638"/>
                  </a:lnTo>
                  <a:lnTo>
                    <a:pt x="216" y="646"/>
                  </a:lnTo>
                  <a:lnTo>
                    <a:pt x="208" y="657"/>
                  </a:lnTo>
                  <a:lnTo>
                    <a:pt x="197" y="665"/>
                  </a:lnTo>
                  <a:lnTo>
                    <a:pt x="178" y="668"/>
                  </a:lnTo>
                  <a:lnTo>
                    <a:pt x="162" y="674"/>
                  </a:lnTo>
                  <a:lnTo>
                    <a:pt x="144" y="678"/>
                  </a:lnTo>
                  <a:lnTo>
                    <a:pt x="127" y="684"/>
                  </a:lnTo>
                  <a:lnTo>
                    <a:pt x="0" y="687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8" name="フリーフォーム367"/>
            <p:cNvSpPr/>
            <p:nvPr/>
          </p:nvSpPr>
          <p:spPr>
            <a:xfrm>
              <a:off x="-2921400" y="5694300"/>
              <a:ext cx="23400" cy="57600"/>
            </a:xfrm>
            <a:custGeom>
              <a:pathLst>
                <a:path w="26" h="64">
                  <a:moveTo>
                    <a:pt x="26" y="64"/>
                  </a:moveTo>
                  <a:lnTo>
                    <a:pt x="11" y="42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9" name="line 368"/>
            <p:cNvSpPr/>
            <p:nvPr/>
          </p:nvSpPr>
          <p:spPr>
            <a:xfrm>
              <a:off x="-4504500" y="5751900"/>
              <a:ext cx="512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0" name="フリーフォーム369"/>
            <p:cNvSpPr/>
            <p:nvPr/>
          </p:nvSpPr>
          <p:spPr>
            <a:xfrm>
              <a:off x="-4177800" y="4678200"/>
              <a:ext cx="205200" cy="622800"/>
            </a:xfrm>
            <a:custGeom>
              <a:pathLst>
                <a:path w="228" h="692">
                  <a:moveTo>
                    <a:pt x="222" y="0"/>
                  </a:moveTo>
                  <a:lnTo>
                    <a:pt x="181" y="8"/>
                  </a:lnTo>
                  <a:lnTo>
                    <a:pt x="162" y="14"/>
                  </a:lnTo>
                  <a:lnTo>
                    <a:pt x="145" y="21"/>
                  </a:lnTo>
                  <a:lnTo>
                    <a:pt x="134" y="30"/>
                  </a:lnTo>
                  <a:lnTo>
                    <a:pt x="124" y="38"/>
                  </a:lnTo>
                  <a:lnTo>
                    <a:pt x="115" y="46"/>
                  </a:lnTo>
                  <a:lnTo>
                    <a:pt x="104" y="60"/>
                  </a:lnTo>
                  <a:lnTo>
                    <a:pt x="96" y="73"/>
                  </a:lnTo>
                  <a:lnTo>
                    <a:pt x="85" y="90"/>
                  </a:lnTo>
                  <a:lnTo>
                    <a:pt x="80" y="103"/>
                  </a:lnTo>
                  <a:lnTo>
                    <a:pt x="74" y="120"/>
                  </a:lnTo>
                  <a:lnTo>
                    <a:pt x="74" y="144"/>
                  </a:lnTo>
                  <a:lnTo>
                    <a:pt x="0" y="616"/>
                  </a:lnTo>
                  <a:lnTo>
                    <a:pt x="0" y="629"/>
                  </a:lnTo>
                  <a:lnTo>
                    <a:pt x="3" y="643"/>
                  </a:lnTo>
                  <a:lnTo>
                    <a:pt x="5" y="650"/>
                  </a:lnTo>
                  <a:lnTo>
                    <a:pt x="14" y="662"/>
                  </a:lnTo>
                  <a:lnTo>
                    <a:pt x="24" y="670"/>
                  </a:lnTo>
                  <a:lnTo>
                    <a:pt x="44" y="673"/>
                  </a:lnTo>
                  <a:lnTo>
                    <a:pt x="60" y="678"/>
                  </a:lnTo>
                  <a:lnTo>
                    <a:pt x="80" y="683"/>
                  </a:lnTo>
                  <a:lnTo>
                    <a:pt x="96" y="689"/>
                  </a:lnTo>
                  <a:lnTo>
                    <a:pt x="228" y="692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1" name="フリーフォーム370"/>
            <p:cNvSpPr/>
            <p:nvPr/>
          </p:nvSpPr>
          <p:spPr>
            <a:xfrm>
              <a:off x="-3987900" y="5694300"/>
              <a:ext cx="23400" cy="57600"/>
            </a:xfrm>
            <a:custGeom>
              <a:pathLst>
                <a:path w="26" h="64">
                  <a:moveTo>
                    <a:pt x="0" y="64"/>
                  </a:moveTo>
                  <a:lnTo>
                    <a:pt x="15" y="42"/>
                  </a:lnTo>
                  <a:lnTo>
                    <a:pt x="26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2" name="フリーフォーム371"/>
            <p:cNvSpPr/>
            <p:nvPr/>
          </p:nvSpPr>
          <p:spPr>
            <a:xfrm>
              <a:off x="-2907000" y="4662000"/>
              <a:ext cx="208800" cy="495000"/>
            </a:xfrm>
            <a:custGeom>
              <a:pathLst>
                <a:path w="232" h="550">
                  <a:moveTo>
                    <a:pt x="0" y="0"/>
                  </a:moveTo>
                  <a:lnTo>
                    <a:pt x="46" y="5"/>
                  </a:lnTo>
                  <a:lnTo>
                    <a:pt x="65" y="11"/>
                  </a:lnTo>
                  <a:lnTo>
                    <a:pt x="79" y="19"/>
                  </a:lnTo>
                  <a:lnTo>
                    <a:pt x="99" y="31"/>
                  </a:lnTo>
                  <a:lnTo>
                    <a:pt x="113" y="42"/>
                  </a:lnTo>
                  <a:lnTo>
                    <a:pt x="125" y="50"/>
                  </a:lnTo>
                  <a:lnTo>
                    <a:pt x="136" y="65"/>
                  </a:lnTo>
                  <a:lnTo>
                    <a:pt x="147" y="79"/>
                  </a:lnTo>
                  <a:lnTo>
                    <a:pt x="156" y="93"/>
                  </a:lnTo>
                  <a:lnTo>
                    <a:pt x="161" y="115"/>
                  </a:lnTo>
                  <a:lnTo>
                    <a:pt x="170" y="138"/>
                  </a:lnTo>
                  <a:lnTo>
                    <a:pt x="173" y="169"/>
                  </a:lnTo>
                  <a:lnTo>
                    <a:pt x="232" y="55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3" name="フリーフォーム372"/>
            <p:cNvSpPr/>
            <p:nvPr/>
          </p:nvSpPr>
          <p:spPr>
            <a:xfrm>
              <a:off x="-2916900" y="5301000"/>
              <a:ext cx="218700" cy="36000"/>
            </a:xfrm>
            <a:custGeom>
              <a:pathLst>
                <a:path w="243" h="40">
                  <a:moveTo>
                    <a:pt x="243" y="0"/>
                  </a:moveTo>
                  <a:lnTo>
                    <a:pt x="240" y="4"/>
                  </a:lnTo>
                  <a:lnTo>
                    <a:pt x="234" y="9"/>
                  </a:lnTo>
                  <a:lnTo>
                    <a:pt x="220" y="21"/>
                  </a:lnTo>
                  <a:lnTo>
                    <a:pt x="209" y="23"/>
                  </a:lnTo>
                  <a:lnTo>
                    <a:pt x="192" y="26"/>
                  </a:lnTo>
                  <a:lnTo>
                    <a:pt x="175" y="32"/>
                  </a:lnTo>
                  <a:lnTo>
                    <a:pt x="141" y="38"/>
                  </a:lnTo>
                  <a:lnTo>
                    <a:pt x="130" y="38"/>
                  </a:lnTo>
                  <a:lnTo>
                    <a:pt x="0" y="4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4" name="line 373"/>
            <p:cNvSpPr/>
            <p:nvPr/>
          </p:nvSpPr>
          <p:spPr>
            <a:xfrm rot="21600000" flipV="1">
              <a:off x="-3973500" y="4655700"/>
              <a:ext cx="900" cy="45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5" name="line 374"/>
            <p:cNvSpPr/>
            <p:nvPr/>
          </p:nvSpPr>
          <p:spPr>
            <a:xfrm>
              <a:off x="-2907000" y="4662000"/>
              <a:ext cx="900" cy="393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6" name="line 375"/>
            <p:cNvSpPr/>
            <p:nvPr/>
          </p:nvSpPr>
          <p:spPr>
            <a:xfrm>
              <a:off x="-2389500" y="5732100"/>
              <a:ext cx="0" cy="19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7" name="line 376"/>
            <p:cNvSpPr/>
            <p:nvPr/>
          </p:nvSpPr>
          <p:spPr>
            <a:xfrm>
              <a:off x="-2389500" y="5732100"/>
              <a:ext cx="0" cy="19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8" name="line 377"/>
            <p:cNvSpPr/>
            <p:nvPr/>
          </p:nvSpPr>
          <p:spPr>
            <a:xfrm>
              <a:off x="-2390400" y="4525200"/>
              <a:ext cx="0" cy="203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9" name="line 378"/>
            <p:cNvSpPr/>
            <p:nvPr/>
          </p:nvSpPr>
          <p:spPr>
            <a:xfrm rot="21600000" flipV="1">
              <a:off x="-3447000" y="4635900"/>
              <a:ext cx="11160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0" name="line 379"/>
            <p:cNvSpPr/>
            <p:nvPr/>
          </p:nvSpPr>
          <p:spPr>
            <a:xfrm>
              <a:off x="-4261500" y="4813200"/>
              <a:ext cx="19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1" name="line 380"/>
            <p:cNvSpPr/>
            <p:nvPr/>
          </p:nvSpPr>
          <p:spPr>
            <a:xfrm>
              <a:off x="-4241700" y="4813200"/>
              <a:ext cx="0" cy="85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2" name="line 381"/>
            <p:cNvSpPr/>
            <p:nvPr/>
          </p:nvSpPr>
          <p:spPr>
            <a:xfrm>
              <a:off x="-4261500" y="4831200"/>
              <a:ext cx="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3" name="line 382"/>
            <p:cNvSpPr/>
            <p:nvPr/>
          </p:nvSpPr>
          <p:spPr>
            <a:xfrm>
              <a:off x="-4261500" y="5663700"/>
              <a:ext cx="22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4" name="line 383"/>
            <p:cNvSpPr/>
            <p:nvPr/>
          </p:nvSpPr>
          <p:spPr>
            <a:xfrm>
              <a:off x="-4504500" y="4813200"/>
              <a:ext cx="262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5" name="line 384"/>
            <p:cNvSpPr/>
            <p:nvPr/>
          </p:nvSpPr>
          <p:spPr>
            <a:xfrm>
              <a:off x="-4504500" y="4850100"/>
              <a:ext cx="0" cy="901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6" name="rect 385"/>
            <p:cNvSpPr/>
            <p:nvPr/>
          </p:nvSpPr>
          <p:spPr>
            <a:xfrm rot="10799062">
              <a:off x="-4450500" y="4906800"/>
              <a:ext cx="152100" cy="3915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7" name="line 386"/>
            <p:cNvSpPr/>
            <p:nvPr/>
          </p:nvSpPr>
          <p:spPr>
            <a:xfrm>
              <a:off x="-4241700" y="4813200"/>
              <a:ext cx="0" cy="85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8" name="line 387"/>
            <p:cNvSpPr/>
            <p:nvPr/>
          </p:nvSpPr>
          <p:spPr>
            <a:xfrm>
              <a:off x="-4504500" y="5663700"/>
              <a:ext cx="265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9" name="line 388"/>
            <p:cNvSpPr/>
            <p:nvPr/>
          </p:nvSpPr>
          <p:spPr>
            <a:xfrm rot="21600000" flipV="1">
              <a:off x="-4504500" y="4525200"/>
              <a:ext cx="900" cy="1226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0" name="line 389"/>
            <p:cNvSpPr/>
            <p:nvPr/>
          </p:nvSpPr>
          <p:spPr>
            <a:xfrm>
              <a:off x="-4563000" y="4635900"/>
              <a:ext cx="11160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391" name="グループ化390"/>
          <p:cNvGrpSpPr/>
          <p:nvPr/>
        </p:nvGrpSpPr>
        <p:grpSpPr>
          <a:xfrm>
            <a:off x="1139400" y="6773400"/>
            <a:ext cx="318600" cy="923400"/>
            <a:chOff x="1139400" y="6773400"/>
            <a:chExt cx="318600" cy="923400"/>
          </a:xfrm>
        </p:grpSpPr>
        <p:sp>
          <p:nvSpPr>
            <p:cNvPr id="392" name="line 391"/>
            <p:cNvSpPr/>
            <p:nvPr/>
          </p:nvSpPr>
          <p:spPr>
            <a:xfrm>
              <a:off x="1161900" y="6810300"/>
              <a:ext cx="262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3" name="line 392"/>
            <p:cNvSpPr/>
            <p:nvPr/>
          </p:nvSpPr>
          <p:spPr>
            <a:xfrm>
              <a:off x="1161900" y="6810300"/>
              <a:ext cx="0" cy="85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4" name="line 393"/>
            <p:cNvSpPr/>
            <p:nvPr/>
          </p:nvSpPr>
          <p:spPr>
            <a:xfrm>
              <a:off x="1159200" y="7660800"/>
              <a:ext cx="264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5" name="line 394"/>
            <p:cNvSpPr/>
            <p:nvPr/>
          </p:nvSpPr>
          <p:spPr>
            <a:xfrm>
              <a:off x="1424700" y="6810300"/>
              <a:ext cx="0" cy="85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6" name="rect 395"/>
            <p:cNvSpPr/>
            <p:nvPr/>
          </p:nvSpPr>
          <p:spPr>
            <a:xfrm>
              <a:off x="1219500" y="6903000"/>
              <a:ext cx="152100" cy="3924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7" name="rect 396"/>
            <p:cNvSpPr/>
            <p:nvPr/>
          </p:nvSpPr>
          <p:spPr>
            <a:xfrm rot="5399062">
              <a:off x="837000" y="7075800"/>
              <a:ext cx="923400" cy="3195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398" name="グループ化397"/>
          <p:cNvGrpSpPr/>
          <p:nvPr/>
        </p:nvGrpSpPr>
        <p:grpSpPr>
          <a:xfrm>
            <a:off x="1459800" y="6773400"/>
            <a:ext cx="318600" cy="923400"/>
            <a:chOff x="1459800" y="6773400"/>
            <a:chExt cx="318600" cy="923400"/>
          </a:xfrm>
        </p:grpSpPr>
        <p:sp>
          <p:nvSpPr>
            <p:cNvPr id="399" name="line 398"/>
            <p:cNvSpPr/>
            <p:nvPr/>
          </p:nvSpPr>
          <p:spPr>
            <a:xfrm>
              <a:off x="1493100" y="6810300"/>
              <a:ext cx="262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0" name="line 399"/>
            <p:cNvSpPr/>
            <p:nvPr/>
          </p:nvSpPr>
          <p:spPr>
            <a:xfrm>
              <a:off x="1755900" y="6810300"/>
              <a:ext cx="0" cy="85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1" name="line 400"/>
            <p:cNvSpPr/>
            <p:nvPr/>
          </p:nvSpPr>
          <p:spPr>
            <a:xfrm>
              <a:off x="1494000" y="7660800"/>
              <a:ext cx="264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2" name="line 401"/>
            <p:cNvSpPr/>
            <p:nvPr/>
          </p:nvSpPr>
          <p:spPr>
            <a:xfrm>
              <a:off x="1493100" y="6810300"/>
              <a:ext cx="0" cy="85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3" name="rect 402"/>
            <p:cNvSpPr/>
            <p:nvPr/>
          </p:nvSpPr>
          <p:spPr>
            <a:xfrm rot="10799062">
              <a:off x="1545300" y="6903900"/>
              <a:ext cx="152100" cy="390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4" name="rect 403"/>
            <p:cNvSpPr/>
            <p:nvPr/>
          </p:nvSpPr>
          <p:spPr>
            <a:xfrm rot="5399062">
              <a:off x="1157400" y="7075800"/>
              <a:ext cx="923400" cy="3195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05" name="グループ化404"/>
          <p:cNvGrpSpPr/>
          <p:nvPr/>
        </p:nvGrpSpPr>
        <p:grpSpPr>
          <a:xfrm>
            <a:off x="1804500" y="6773400"/>
            <a:ext cx="318600" cy="923400"/>
            <a:chOff x="1804500" y="6773400"/>
            <a:chExt cx="318600" cy="923400"/>
          </a:xfrm>
        </p:grpSpPr>
        <p:sp>
          <p:nvSpPr>
            <p:cNvPr id="406" name="line 405"/>
            <p:cNvSpPr/>
            <p:nvPr/>
          </p:nvSpPr>
          <p:spPr>
            <a:xfrm>
              <a:off x="1827000" y="6810300"/>
              <a:ext cx="262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7" name="line 406"/>
            <p:cNvSpPr/>
            <p:nvPr/>
          </p:nvSpPr>
          <p:spPr>
            <a:xfrm>
              <a:off x="1827000" y="6810300"/>
              <a:ext cx="0" cy="85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8" name="line 407"/>
            <p:cNvSpPr/>
            <p:nvPr/>
          </p:nvSpPr>
          <p:spPr>
            <a:xfrm>
              <a:off x="1824300" y="7660800"/>
              <a:ext cx="264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9" name="line 408"/>
            <p:cNvSpPr/>
            <p:nvPr/>
          </p:nvSpPr>
          <p:spPr>
            <a:xfrm>
              <a:off x="2089800" y="6810300"/>
              <a:ext cx="0" cy="85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0" name="rect 409"/>
            <p:cNvSpPr/>
            <p:nvPr/>
          </p:nvSpPr>
          <p:spPr>
            <a:xfrm>
              <a:off x="1884600" y="6903000"/>
              <a:ext cx="152100" cy="3924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1" name="rect 410"/>
            <p:cNvSpPr/>
            <p:nvPr/>
          </p:nvSpPr>
          <p:spPr>
            <a:xfrm rot="5399062">
              <a:off x="1502100" y="7075800"/>
              <a:ext cx="923400" cy="3195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12" name="グループ化411"/>
          <p:cNvGrpSpPr/>
          <p:nvPr/>
        </p:nvGrpSpPr>
        <p:grpSpPr>
          <a:xfrm>
            <a:off x="2467800" y="6773400"/>
            <a:ext cx="318600" cy="923400"/>
            <a:chOff x="2467800" y="6773400"/>
            <a:chExt cx="318600" cy="923400"/>
          </a:xfrm>
        </p:grpSpPr>
        <p:sp>
          <p:nvSpPr>
            <p:cNvPr id="413" name="line 412"/>
            <p:cNvSpPr/>
            <p:nvPr/>
          </p:nvSpPr>
          <p:spPr>
            <a:xfrm>
              <a:off x="2501100" y="6810300"/>
              <a:ext cx="262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4" name="line 413"/>
            <p:cNvSpPr/>
            <p:nvPr/>
          </p:nvSpPr>
          <p:spPr>
            <a:xfrm>
              <a:off x="2763900" y="6810300"/>
              <a:ext cx="0" cy="85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5" name="line 414"/>
            <p:cNvSpPr/>
            <p:nvPr/>
          </p:nvSpPr>
          <p:spPr>
            <a:xfrm>
              <a:off x="2502000" y="7660800"/>
              <a:ext cx="264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6" name="line 415"/>
            <p:cNvSpPr/>
            <p:nvPr/>
          </p:nvSpPr>
          <p:spPr>
            <a:xfrm>
              <a:off x="2501100" y="6810300"/>
              <a:ext cx="0" cy="85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7" name="rect 416"/>
            <p:cNvSpPr/>
            <p:nvPr/>
          </p:nvSpPr>
          <p:spPr>
            <a:xfrm rot="10799062">
              <a:off x="2553300" y="6903900"/>
              <a:ext cx="152100" cy="390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8" name="rect 417"/>
            <p:cNvSpPr/>
            <p:nvPr/>
          </p:nvSpPr>
          <p:spPr>
            <a:xfrm rot="5399062">
              <a:off x="2165400" y="7075800"/>
              <a:ext cx="923400" cy="3195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419" name="rect 418"/>
          <p:cNvSpPr/>
          <p:nvPr/>
        </p:nvSpPr>
        <p:spPr>
          <a:xfrm>
            <a:off x="-351900" y="3454200"/>
            <a:ext cx="36000" cy="1719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20" name="line 419"/>
          <p:cNvSpPr/>
          <p:nvPr/>
        </p:nvSpPr>
        <p:spPr>
          <a:xfrm>
            <a:off x="-3454200" y="663300"/>
            <a:ext cx="2524500" cy="0"/>
          </a:xfrm>
          <a:prstGeom prst="line">
            <a:avLst/>
          </a:prstGeom>
          <a:noFill/>
          <a:ln w="3600" cap="flat" cmpd="sng">
            <a:solidFill>
              <a:srgbClr val="ff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21" name="line 420"/>
          <p:cNvSpPr/>
          <p:nvPr/>
        </p:nvSpPr>
        <p:spPr>
          <a:xfrm>
            <a:off x="-3513600" y="1651500"/>
            <a:ext cx="2115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422" name="グループ化421"/>
          <p:cNvGrpSpPr/>
          <p:nvPr/>
        </p:nvGrpSpPr>
        <p:grpSpPr>
          <a:xfrm>
            <a:off x="8217900" y="2542500"/>
            <a:ext cx="69300" cy="540000"/>
            <a:chOff x="8217900" y="2542500"/>
            <a:chExt cx="69300" cy="540000"/>
          </a:xfrm>
        </p:grpSpPr>
        <p:sp>
          <p:nvSpPr>
            <p:cNvPr id="423" name="line 422"/>
            <p:cNvSpPr/>
            <p:nvPr/>
          </p:nvSpPr>
          <p:spPr>
            <a:xfrm>
              <a:off x="8217900" y="2542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4" name="line 423"/>
            <p:cNvSpPr/>
            <p:nvPr/>
          </p:nvSpPr>
          <p:spPr>
            <a:xfrm>
              <a:off x="8217900" y="2578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5" name="line 424"/>
            <p:cNvSpPr/>
            <p:nvPr/>
          </p:nvSpPr>
          <p:spPr>
            <a:xfrm>
              <a:off x="8217900" y="2578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6" name="line 425"/>
            <p:cNvSpPr/>
            <p:nvPr/>
          </p:nvSpPr>
          <p:spPr>
            <a:xfrm>
              <a:off x="8217900" y="2614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7" name="line 426"/>
            <p:cNvSpPr/>
            <p:nvPr/>
          </p:nvSpPr>
          <p:spPr>
            <a:xfrm>
              <a:off x="8217900" y="2614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8" name="line 427"/>
            <p:cNvSpPr/>
            <p:nvPr/>
          </p:nvSpPr>
          <p:spPr>
            <a:xfrm>
              <a:off x="8217900" y="2650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9" name="line 428"/>
            <p:cNvSpPr/>
            <p:nvPr/>
          </p:nvSpPr>
          <p:spPr>
            <a:xfrm>
              <a:off x="8217900" y="2650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0" name="line 429"/>
            <p:cNvSpPr/>
            <p:nvPr/>
          </p:nvSpPr>
          <p:spPr>
            <a:xfrm>
              <a:off x="8217900" y="2686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1" name="line 430"/>
            <p:cNvSpPr/>
            <p:nvPr/>
          </p:nvSpPr>
          <p:spPr>
            <a:xfrm>
              <a:off x="8217900" y="2686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2" name="line 431"/>
            <p:cNvSpPr/>
            <p:nvPr/>
          </p:nvSpPr>
          <p:spPr>
            <a:xfrm>
              <a:off x="8217900" y="2722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3" name="line 432"/>
            <p:cNvSpPr/>
            <p:nvPr/>
          </p:nvSpPr>
          <p:spPr>
            <a:xfrm>
              <a:off x="8217900" y="2704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4" name="line 433"/>
            <p:cNvSpPr/>
            <p:nvPr/>
          </p:nvSpPr>
          <p:spPr>
            <a:xfrm>
              <a:off x="8217900" y="2668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5" name="line 434"/>
            <p:cNvSpPr/>
            <p:nvPr/>
          </p:nvSpPr>
          <p:spPr>
            <a:xfrm>
              <a:off x="8217900" y="2632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6" name="line 435"/>
            <p:cNvSpPr/>
            <p:nvPr/>
          </p:nvSpPr>
          <p:spPr>
            <a:xfrm>
              <a:off x="8217900" y="2596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7" name="line 436"/>
            <p:cNvSpPr/>
            <p:nvPr/>
          </p:nvSpPr>
          <p:spPr>
            <a:xfrm>
              <a:off x="8217900" y="2560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8" name="line 437"/>
            <p:cNvSpPr/>
            <p:nvPr/>
          </p:nvSpPr>
          <p:spPr>
            <a:xfrm>
              <a:off x="8217900" y="2722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9" name="line 438"/>
            <p:cNvSpPr/>
            <p:nvPr/>
          </p:nvSpPr>
          <p:spPr>
            <a:xfrm>
              <a:off x="8217900" y="2794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0" name="line 439"/>
            <p:cNvSpPr/>
            <p:nvPr/>
          </p:nvSpPr>
          <p:spPr>
            <a:xfrm>
              <a:off x="8217900" y="2794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1" name="line 440"/>
            <p:cNvSpPr/>
            <p:nvPr/>
          </p:nvSpPr>
          <p:spPr>
            <a:xfrm>
              <a:off x="8217900" y="2866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2" name="line 441"/>
            <p:cNvSpPr/>
            <p:nvPr/>
          </p:nvSpPr>
          <p:spPr>
            <a:xfrm>
              <a:off x="8217900" y="2866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3" name="line 442"/>
            <p:cNvSpPr/>
            <p:nvPr/>
          </p:nvSpPr>
          <p:spPr>
            <a:xfrm>
              <a:off x="8217900" y="2938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4" name="line 443"/>
            <p:cNvSpPr/>
            <p:nvPr/>
          </p:nvSpPr>
          <p:spPr>
            <a:xfrm>
              <a:off x="8235000" y="3010500"/>
              <a:ext cx="52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5" name="line 444"/>
            <p:cNvSpPr/>
            <p:nvPr/>
          </p:nvSpPr>
          <p:spPr>
            <a:xfrm>
              <a:off x="8235000" y="3082500"/>
              <a:ext cx="52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46" name="グループ化445"/>
          <p:cNvGrpSpPr/>
          <p:nvPr/>
        </p:nvGrpSpPr>
        <p:grpSpPr>
          <a:xfrm>
            <a:off x="8217900" y="3280500"/>
            <a:ext cx="69300" cy="540000"/>
            <a:chOff x="8217900" y="3280500"/>
            <a:chExt cx="69300" cy="540000"/>
          </a:xfrm>
        </p:grpSpPr>
        <p:sp>
          <p:nvSpPr>
            <p:cNvPr id="447" name="line 446"/>
            <p:cNvSpPr/>
            <p:nvPr/>
          </p:nvSpPr>
          <p:spPr>
            <a:xfrm>
              <a:off x="8217900" y="3820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8" name="line 447"/>
            <p:cNvSpPr/>
            <p:nvPr/>
          </p:nvSpPr>
          <p:spPr>
            <a:xfrm>
              <a:off x="8217900" y="3784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9" name="line 448"/>
            <p:cNvSpPr/>
            <p:nvPr/>
          </p:nvSpPr>
          <p:spPr>
            <a:xfrm>
              <a:off x="8217900" y="3784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0" name="line 449"/>
            <p:cNvSpPr/>
            <p:nvPr/>
          </p:nvSpPr>
          <p:spPr>
            <a:xfrm>
              <a:off x="8217900" y="3748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1" name="line 450"/>
            <p:cNvSpPr/>
            <p:nvPr/>
          </p:nvSpPr>
          <p:spPr>
            <a:xfrm>
              <a:off x="8217900" y="3748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2" name="line 451"/>
            <p:cNvSpPr/>
            <p:nvPr/>
          </p:nvSpPr>
          <p:spPr>
            <a:xfrm>
              <a:off x="8217900" y="3712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3" name="line 452"/>
            <p:cNvSpPr/>
            <p:nvPr/>
          </p:nvSpPr>
          <p:spPr>
            <a:xfrm>
              <a:off x="8217900" y="3712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4" name="line 453"/>
            <p:cNvSpPr/>
            <p:nvPr/>
          </p:nvSpPr>
          <p:spPr>
            <a:xfrm>
              <a:off x="8217900" y="3676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5" name="line 454"/>
            <p:cNvSpPr/>
            <p:nvPr/>
          </p:nvSpPr>
          <p:spPr>
            <a:xfrm>
              <a:off x="8217900" y="3676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6" name="line 455"/>
            <p:cNvSpPr/>
            <p:nvPr/>
          </p:nvSpPr>
          <p:spPr>
            <a:xfrm>
              <a:off x="8217900" y="3640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7" name="line 456"/>
            <p:cNvSpPr/>
            <p:nvPr/>
          </p:nvSpPr>
          <p:spPr>
            <a:xfrm>
              <a:off x="8217900" y="3658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8" name="line 457"/>
            <p:cNvSpPr/>
            <p:nvPr/>
          </p:nvSpPr>
          <p:spPr>
            <a:xfrm>
              <a:off x="8217900" y="3694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9" name="line 458"/>
            <p:cNvSpPr/>
            <p:nvPr/>
          </p:nvSpPr>
          <p:spPr>
            <a:xfrm>
              <a:off x="8217900" y="3730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0" name="line 459"/>
            <p:cNvSpPr/>
            <p:nvPr/>
          </p:nvSpPr>
          <p:spPr>
            <a:xfrm>
              <a:off x="8217900" y="3766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1" name="line 460"/>
            <p:cNvSpPr/>
            <p:nvPr/>
          </p:nvSpPr>
          <p:spPr>
            <a:xfrm>
              <a:off x="8217900" y="3802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2" name="line 461"/>
            <p:cNvSpPr/>
            <p:nvPr/>
          </p:nvSpPr>
          <p:spPr>
            <a:xfrm>
              <a:off x="8217900" y="3640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3" name="line 462"/>
            <p:cNvSpPr/>
            <p:nvPr/>
          </p:nvSpPr>
          <p:spPr>
            <a:xfrm>
              <a:off x="8217900" y="3568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4" name="line 463"/>
            <p:cNvSpPr/>
            <p:nvPr/>
          </p:nvSpPr>
          <p:spPr>
            <a:xfrm>
              <a:off x="8217900" y="3568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5" name="line 464"/>
            <p:cNvSpPr/>
            <p:nvPr/>
          </p:nvSpPr>
          <p:spPr>
            <a:xfrm>
              <a:off x="8217900" y="3496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6" name="line 465"/>
            <p:cNvSpPr/>
            <p:nvPr/>
          </p:nvSpPr>
          <p:spPr>
            <a:xfrm>
              <a:off x="8217900" y="3496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7" name="line 466"/>
            <p:cNvSpPr/>
            <p:nvPr/>
          </p:nvSpPr>
          <p:spPr>
            <a:xfrm>
              <a:off x="8217900" y="3424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8" name="line 467"/>
            <p:cNvSpPr/>
            <p:nvPr/>
          </p:nvSpPr>
          <p:spPr>
            <a:xfrm>
              <a:off x="8235000" y="3352500"/>
              <a:ext cx="52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9" name="line 468"/>
            <p:cNvSpPr/>
            <p:nvPr/>
          </p:nvSpPr>
          <p:spPr>
            <a:xfrm>
              <a:off x="8235000" y="3280500"/>
              <a:ext cx="52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70" name="グループ化469"/>
          <p:cNvGrpSpPr/>
          <p:nvPr/>
        </p:nvGrpSpPr>
        <p:grpSpPr>
          <a:xfrm>
            <a:off x="523800" y="2542500"/>
            <a:ext cx="69300" cy="540000"/>
            <a:chOff x="523800" y="2542500"/>
            <a:chExt cx="69300" cy="540000"/>
          </a:xfrm>
        </p:grpSpPr>
        <p:sp>
          <p:nvSpPr>
            <p:cNvPr id="471" name="line 470"/>
            <p:cNvSpPr/>
            <p:nvPr/>
          </p:nvSpPr>
          <p:spPr>
            <a:xfrm>
              <a:off x="523800" y="2542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2" name="line 471"/>
            <p:cNvSpPr/>
            <p:nvPr/>
          </p:nvSpPr>
          <p:spPr>
            <a:xfrm>
              <a:off x="523800" y="2578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3" name="line 472"/>
            <p:cNvSpPr/>
            <p:nvPr/>
          </p:nvSpPr>
          <p:spPr>
            <a:xfrm>
              <a:off x="523800" y="2578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4" name="line 473"/>
            <p:cNvSpPr/>
            <p:nvPr/>
          </p:nvSpPr>
          <p:spPr>
            <a:xfrm>
              <a:off x="523800" y="2614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5" name="line 474"/>
            <p:cNvSpPr/>
            <p:nvPr/>
          </p:nvSpPr>
          <p:spPr>
            <a:xfrm>
              <a:off x="523800" y="2614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6" name="line 475"/>
            <p:cNvSpPr/>
            <p:nvPr/>
          </p:nvSpPr>
          <p:spPr>
            <a:xfrm>
              <a:off x="523800" y="2650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7" name="line 476"/>
            <p:cNvSpPr/>
            <p:nvPr/>
          </p:nvSpPr>
          <p:spPr>
            <a:xfrm>
              <a:off x="523800" y="2650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8" name="line 477"/>
            <p:cNvSpPr/>
            <p:nvPr/>
          </p:nvSpPr>
          <p:spPr>
            <a:xfrm>
              <a:off x="523800" y="2686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9" name="line 478"/>
            <p:cNvSpPr/>
            <p:nvPr/>
          </p:nvSpPr>
          <p:spPr>
            <a:xfrm>
              <a:off x="523800" y="2686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0" name="line 479"/>
            <p:cNvSpPr/>
            <p:nvPr/>
          </p:nvSpPr>
          <p:spPr>
            <a:xfrm>
              <a:off x="523800" y="2722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1" name="line 480"/>
            <p:cNvSpPr/>
            <p:nvPr/>
          </p:nvSpPr>
          <p:spPr>
            <a:xfrm>
              <a:off x="523800" y="2704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2" name="line 481"/>
            <p:cNvSpPr/>
            <p:nvPr/>
          </p:nvSpPr>
          <p:spPr>
            <a:xfrm>
              <a:off x="523800" y="2668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3" name="line 482"/>
            <p:cNvSpPr/>
            <p:nvPr/>
          </p:nvSpPr>
          <p:spPr>
            <a:xfrm>
              <a:off x="523800" y="2632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4" name="line 483"/>
            <p:cNvSpPr/>
            <p:nvPr/>
          </p:nvSpPr>
          <p:spPr>
            <a:xfrm>
              <a:off x="523800" y="2596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5" name="line 484"/>
            <p:cNvSpPr/>
            <p:nvPr/>
          </p:nvSpPr>
          <p:spPr>
            <a:xfrm>
              <a:off x="523800" y="2560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6" name="line 485"/>
            <p:cNvSpPr/>
            <p:nvPr/>
          </p:nvSpPr>
          <p:spPr>
            <a:xfrm>
              <a:off x="523800" y="2722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7" name="line 486"/>
            <p:cNvSpPr/>
            <p:nvPr/>
          </p:nvSpPr>
          <p:spPr>
            <a:xfrm>
              <a:off x="523800" y="2794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8" name="line 487"/>
            <p:cNvSpPr/>
            <p:nvPr/>
          </p:nvSpPr>
          <p:spPr>
            <a:xfrm>
              <a:off x="523800" y="2794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9" name="line 488"/>
            <p:cNvSpPr/>
            <p:nvPr/>
          </p:nvSpPr>
          <p:spPr>
            <a:xfrm>
              <a:off x="523800" y="2866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0" name="line 489"/>
            <p:cNvSpPr/>
            <p:nvPr/>
          </p:nvSpPr>
          <p:spPr>
            <a:xfrm>
              <a:off x="523800" y="2866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1" name="line 490"/>
            <p:cNvSpPr/>
            <p:nvPr/>
          </p:nvSpPr>
          <p:spPr>
            <a:xfrm>
              <a:off x="523800" y="2938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2" name="line 491"/>
            <p:cNvSpPr/>
            <p:nvPr/>
          </p:nvSpPr>
          <p:spPr>
            <a:xfrm>
              <a:off x="540900" y="3010500"/>
              <a:ext cx="52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3" name="line 492"/>
            <p:cNvSpPr/>
            <p:nvPr/>
          </p:nvSpPr>
          <p:spPr>
            <a:xfrm>
              <a:off x="540900" y="3082500"/>
              <a:ext cx="52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94" name="グループ化493"/>
          <p:cNvGrpSpPr/>
          <p:nvPr/>
        </p:nvGrpSpPr>
        <p:grpSpPr>
          <a:xfrm>
            <a:off x="523800" y="3280500"/>
            <a:ext cx="69300" cy="540000"/>
            <a:chOff x="523800" y="3280500"/>
            <a:chExt cx="69300" cy="540000"/>
          </a:xfrm>
        </p:grpSpPr>
        <p:sp>
          <p:nvSpPr>
            <p:cNvPr id="495" name="line 494"/>
            <p:cNvSpPr/>
            <p:nvPr/>
          </p:nvSpPr>
          <p:spPr>
            <a:xfrm>
              <a:off x="523800" y="3820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6" name="line 495"/>
            <p:cNvSpPr/>
            <p:nvPr/>
          </p:nvSpPr>
          <p:spPr>
            <a:xfrm>
              <a:off x="523800" y="3784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7" name="line 496"/>
            <p:cNvSpPr/>
            <p:nvPr/>
          </p:nvSpPr>
          <p:spPr>
            <a:xfrm>
              <a:off x="523800" y="3784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8" name="line 497"/>
            <p:cNvSpPr/>
            <p:nvPr/>
          </p:nvSpPr>
          <p:spPr>
            <a:xfrm>
              <a:off x="523800" y="3748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9" name="line 498"/>
            <p:cNvSpPr/>
            <p:nvPr/>
          </p:nvSpPr>
          <p:spPr>
            <a:xfrm>
              <a:off x="523800" y="3748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0" name="line 499"/>
            <p:cNvSpPr/>
            <p:nvPr/>
          </p:nvSpPr>
          <p:spPr>
            <a:xfrm>
              <a:off x="523800" y="3712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1" name="line 500"/>
            <p:cNvSpPr/>
            <p:nvPr/>
          </p:nvSpPr>
          <p:spPr>
            <a:xfrm>
              <a:off x="523800" y="3712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2" name="line 501"/>
            <p:cNvSpPr/>
            <p:nvPr/>
          </p:nvSpPr>
          <p:spPr>
            <a:xfrm>
              <a:off x="523800" y="3676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3" name="line 502"/>
            <p:cNvSpPr/>
            <p:nvPr/>
          </p:nvSpPr>
          <p:spPr>
            <a:xfrm>
              <a:off x="523800" y="3676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4" name="line 503"/>
            <p:cNvSpPr/>
            <p:nvPr/>
          </p:nvSpPr>
          <p:spPr>
            <a:xfrm>
              <a:off x="523800" y="3640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5" name="line 504"/>
            <p:cNvSpPr/>
            <p:nvPr/>
          </p:nvSpPr>
          <p:spPr>
            <a:xfrm>
              <a:off x="523800" y="3658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6" name="line 505"/>
            <p:cNvSpPr/>
            <p:nvPr/>
          </p:nvSpPr>
          <p:spPr>
            <a:xfrm>
              <a:off x="523800" y="3694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7" name="line 506"/>
            <p:cNvSpPr/>
            <p:nvPr/>
          </p:nvSpPr>
          <p:spPr>
            <a:xfrm>
              <a:off x="523800" y="3730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8" name="line 507"/>
            <p:cNvSpPr/>
            <p:nvPr/>
          </p:nvSpPr>
          <p:spPr>
            <a:xfrm>
              <a:off x="523800" y="3766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9" name="line 508"/>
            <p:cNvSpPr/>
            <p:nvPr/>
          </p:nvSpPr>
          <p:spPr>
            <a:xfrm>
              <a:off x="523800" y="3802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0" name="line 509"/>
            <p:cNvSpPr/>
            <p:nvPr/>
          </p:nvSpPr>
          <p:spPr>
            <a:xfrm>
              <a:off x="523800" y="3640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1" name="line 510"/>
            <p:cNvSpPr/>
            <p:nvPr/>
          </p:nvSpPr>
          <p:spPr>
            <a:xfrm>
              <a:off x="523800" y="3568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2" name="line 511"/>
            <p:cNvSpPr/>
            <p:nvPr/>
          </p:nvSpPr>
          <p:spPr>
            <a:xfrm>
              <a:off x="523800" y="3568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3" name="line 512"/>
            <p:cNvSpPr/>
            <p:nvPr/>
          </p:nvSpPr>
          <p:spPr>
            <a:xfrm>
              <a:off x="523800" y="3496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4" name="line 513"/>
            <p:cNvSpPr/>
            <p:nvPr/>
          </p:nvSpPr>
          <p:spPr>
            <a:xfrm>
              <a:off x="523800" y="3496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5" name="line 514"/>
            <p:cNvSpPr/>
            <p:nvPr/>
          </p:nvSpPr>
          <p:spPr>
            <a:xfrm>
              <a:off x="523800" y="34245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6" name="line 515"/>
            <p:cNvSpPr/>
            <p:nvPr/>
          </p:nvSpPr>
          <p:spPr>
            <a:xfrm>
              <a:off x="540900" y="3352500"/>
              <a:ext cx="52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7" name="line 516"/>
            <p:cNvSpPr/>
            <p:nvPr/>
          </p:nvSpPr>
          <p:spPr>
            <a:xfrm>
              <a:off x="540900" y="3280500"/>
              <a:ext cx="52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18" name="グループ化517"/>
          <p:cNvGrpSpPr/>
          <p:nvPr/>
        </p:nvGrpSpPr>
        <p:grpSpPr>
          <a:xfrm>
            <a:off x="595800" y="4239900"/>
            <a:ext cx="980100" cy="673200"/>
            <a:chOff x="595800" y="4239900"/>
            <a:chExt cx="980100" cy="673200"/>
          </a:xfrm>
        </p:grpSpPr>
        <p:sp>
          <p:nvSpPr>
            <p:cNvPr id="519" name="rect 518"/>
            <p:cNvSpPr/>
            <p:nvPr/>
          </p:nvSpPr>
          <p:spPr>
            <a:xfrm>
              <a:off x="671400" y="47646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0" name="rect 519"/>
            <p:cNvSpPr/>
            <p:nvPr/>
          </p:nvSpPr>
          <p:spPr>
            <a:xfrm>
              <a:off x="671400" y="43326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1" name="rect 520"/>
            <p:cNvSpPr/>
            <p:nvPr/>
          </p:nvSpPr>
          <p:spPr>
            <a:xfrm>
              <a:off x="1476000" y="43326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2" name="rect 521"/>
            <p:cNvSpPr/>
            <p:nvPr/>
          </p:nvSpPr>
          <p:spPr>
            <a:xfrm>
              <a:off x="1476000" y="47646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3" name="line 522"/>
            <p:cNvSpPr/>
            <p:nvPr/>
          </p:nvSpPr>
          <p:spPr>
            <a:xfrm>
              <a:off x="595800" y="4332600"/>
              <a:ext cx="980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4" name="line 523"/>
            <p:cNvSpPr/>
            <p:nvPr/>
          </p:nvSpPr>
          <p:spPr>
            <a:xfrm>
              <a:off x="1512000" y="4239900"/>
              <a:ext cx="0" cy="673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5" name="line 524"/>
            <p:cNvSpPr/>
            <p:nvPr/>
          </p:nvSpPr>
          <p:spPr>
            <a:xfrm>
              <a:off x="597600" y="4800600"/>
              <a:ext cx="971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6" name="line 525"/>
            <p:cNvSpPr/>
            <p:nvPr/>
          </p:nvSpPr>
          <p:spPr>
            <a:xfrm>
              <a:off x="671400" y="4239900"/>
              <a:ext cx="0" cy="66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27" name="グループ化526"/>
          <p:cNvGrpSpPr/>
          <p:nvPr/>
        </p:nvGrpSpPr>
        <p:grpSpPr>
          <a:xfrm>
            <a:off x="2274300" y="4214700"/>
            <a:ext cx="3896100" cy="703800"/>
            <a:chOff x="2274300" y="4214700"/>
            <a:chExt cx="3896100" cy="703800"/>
          </a:xfrm>
        </p:grpSpPr>
        <p:sp>
          <p:nvSpPr>
            <p:cNvPr id="528" name="rect 527"/>
            <p:cNvSpPr/>
            <p:nvPr/>
          </p:nvSpPr>
          <p:spPr>
            <a:xfrm>
              <a:off x="2365200" y="47655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9" name="rect 528"/>
            <p:cNvSpPr/>
            <p:nvPr/>
          </p:nvSpPr>
          <p:spPr>
            <a:xfrm>
              <a:off x="2365200" y="43317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30" name="rect 529"/>
            <p:cNvSpPr/>
            <p:nvPr/>
          </p:nvSpPr>
          <p:spPr>
            <a:xfrm>
              <a:off x="6039900" y="47655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31" name="rect 530"/>
            <p:cNvSpPr/>
            <p:nvPr/>
          </p:nvSpPr>
          <p:spPr>
            <a:xfrm>
              <a:off x="6039900" y="43317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32" name="line 531"/>
            <p:cNvSpPr/>
            <p:nvPr/>
          </p:nvSpPr>
          <p:spPr>
            <a:xfrm>
              <a:off x="2274300" y="4331700"/>
              <a:ext cx="3896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33" name="line 532"/>
            <p:cNvSpPr/>
            <p:nvPr/>
          </p:nvSpPr>
          <p:spPr>
            <a:xfrm>
              <a:off x="6075900" y="4260600"/>
              <a:ext cx="0" cy="657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34" name="line 533"/>
            <p:cNvSpPr/>
            <p:nvPr/>
          </p:nvSpPr>
          <p:spPr>
            <a:xfrm>
              <a:off x="2274300" y="4801500"/>
              <a:ext cx="3883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35" name="line 534"/>
            <p:cNvSpPr/>
            <p:nvPr/>
          </p:nvSpPr>
          <p:spPr>
            <a:xfrm>
              <a:off x="2365200" y="4214700"/>
              <a:ext cx="0" cy="683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36" name="グループ化535"/>
          <p:cNvGrpSpPr/>
          <p:nvPr/>
        </p:nvGrpSpPr>
        <p:grpSpPr>
          <a:xfrm>
            <a:off x="6831000" y="4209300"/>
            <a:ext cx="1435500" cy="663300"/>
            <a:chOff x="6831000" y="4209300"/>
            <a:chExt cx="1435500" cy="663300"/>
          </a:xfrm>
        </p:grpSpPr>
        <p:sp>
          <p:nvSpPr>
            <p:cNvPr id="537" name="rect 536"/>
            <p:cNvSpPr/>
            <p:nvPr/>
          </p:nvSpPr>
          <p:spPr>
            <a:xfrm>
              <a:off x="6930000" y="47646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38" name="rect 537"/>
            <p:cNvSpPr/>
            <p:nvPr/>
          </p:nvSpPr>
          <p:spPr>
            <a:xfrm>
              <a:off x="6930000" y="43317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39" name="rect 538"/>
            <p:cNvSpPr/>
            <p:nvPr/>
          </p:nvSpPr>
          <p:spPr>
            <a:xfrm>
              <a:off x="8151300" y="47646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40" name="rect 539"/>
            <p:cNvSpPr/>
            <p:nvPr/>
          </p:nvSpPr>
          <p:spPr>
            <a:xfrm>
              <a:off x="8151300" y="43317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41" name="line 540"/>
            <p:cNvSpPr/>
            <p:nvPr/>
          </p:nvSpPr>
          <p:spPr>
            <a:xfrm>
              <a:off x="6831000" y="4331700"/>
              <a:ext cx="1435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42" name="line 541"/>
            <p:cNvSpPr/>
            <p:nvPr/>
          </p:nvSpPr>
          <p:spPr>
            <a:xfrm>
              <a:off x="8187300" y="4217400"/>
              <a:ext cx="0" cy="652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43" name="line 542"/>
            <p:cNvSpPr/>
            <p:nvPr/>
          </p:nvSpPr>
          <p:spPr>
            <a:xfrm>
              <a:off x="6839100" y="4800600"/>
              <a:ext cx="1424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44" name="line 543"/>
            <p:cNvSpPr/>
            <p:nvPr/>
          </p:nvSpPr>
          <p:spPr>
            <a:xfrm>
              <a:off x="6930000" y="4209300"/>
              <a:ext cx="0" cy="663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45" name="グループ化544"/>
          <p:cNvGrpSpPr/>
          <p:nvPr/>
        </p:nvGrpSpPr>
        <p:grpSpPr>
          <a:xfrm>
            <a:off x="4197600" y="5106600"/>
            <a:ext cx="443700" cy="152100"/>
            <a:chOff x="4197600" y="5106600"/>
            <a:chExt cx="443700" cy="152100"/>
          </a:xfrm>
        </p:grpSpPr>
        <p:sp>
          <p:nvSpPr>
            <p:cNvPr id="546" name="line 545"/>
            <p:cNvSpPr/>
            <p:nvPr/>
          </p:nvSpPr>
          <p:spPr>
            <a:xfrm>
              <a:off x="4199400" y="5231700"/>
              <a:ext cx="44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47" name="line 546"/>
            <p:cNvSpPr/>
            <p:nvPr/>
          </p:nvSpPr>
          <p:spPr>
            <a:xfrm>
              <a:off x="4587300" y="5106600"/>
              <a:ext cx="0" cy="152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48" name="line 547"/>
            <p:cNvSpPr/>
            <p:nvPr/>
          </p:nvSpPr>
          <p:spPr>
            <a:xfrm>
              <a:off x="4197600" y="5148000"/>
              <a:ext cx="44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49" name="line 548"/>
            <p:cNvSpPr/>
            <p:nvPr/>
          </p:nvSpPr>
          <p:spPr>
            <a:xfrm>
              <a:off x="4266900" y="5106600"/>
              <a:ext cx="0" cy="152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50" name="グループ化549"/>
          <p:cNvGrpSpPr/>
          <p:nvPr/>
        </p:nvGrpSpPr>
        <p:grpSpPr>
          <a:xfrm>
            <a:off x="595800" y="5196600"/>
            <a:ext cx="980100" cy="673200"/>
            <a:chOff x="595800" y="5196600"/>
            <a:chExt cx="980100" cy="673200"/>
          </a:xfrm>
        </p:grpSpPr>
        <p:sp>
          <p:nvSpPr>
            <p:cNvPr id="551" name="rect 550"/>
            <p:cNvSpPr/>
            <p:nvPr/>
          </p:nvSpPr>
          <p:spPr>
            <a:xfrm>
              <a:off x="671400" y="57213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52" name="rect 551"/>
            <p:cNvSpPr/>
            <p:nvPr/>
          </p:nvSpPr>
          <p:spPr>
            <a:xfrm>
              <a:off x="671400" y="52893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53" name="rect 552"/>
            <p:cNvSpPr/>
            <p:nvPr/>
          </p:nvSpPr>
          <p:spPr>
            <a:xfrm>
              <a:off x="1476000" y="52893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54" name="rect 553"/>
            <p:cNvSpPr/>
            <p:nvPr/>
          </p:nvSpPr>
          <p:spPr>
            <a:xfrm>
              <a:off x="1476000" y="57213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55" name="line 554"/>
            <p:cNvSpPr/>
            <p:nvPr/>
          </p:nvSpPr>
          <p:spPr>
            <a:xfrm>
              <a:off x="595800" y="5289300"/>
              <a:ext cx="980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56" name="line 555"/>
            <p:cNvSpPr/>
            <p:nvPr/>
          </p:nvSpPr>
          <p:spPr>
            <a:xfrm>
              <a:off x="1512000" y="5196600"/>
              <a:ext cx="0" cy="673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57" name="line 556"/>
            <p:cNvSpPr/>
            <p:nvPr/>
          </p:nvSpPr>
          <p:spPr>
            <a:xfrm>
              <a:off x="597600" y="5757300"/>
              <a:ext cx="971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58" name="line 557"/>
            <p:cNvSpPr/>
            <p:nvPr/>
          </p:nvSpPr>
          <p:spPr>
            <a:xfrm>
              <a:off x="671400" y="5196600"/>
              <a:ext cx="0" cy="66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59" name="グループ化558"/>
          <p:cNvGrpSpPr/>
          <p:nvPr/>
        </p:nvGrpSpPr>
        <p:grpSpPr>
          <a:xfrm>
            <a:off x="2274300" y="5172300"/>
            <a:ext cx="3896100" cy="703800"/>
            <a:chOff x="2274300" y="5172300"/>
            <a:chExt cx="3896100" cy="703800"/>
          </a:xfrm>
        </p:grpSpPr>
        <p:sp>
          <p:nvSpPr>
            <p:cNvPr id="560" name="rect 559"/>
            <p:cNvSpPr/>
            <p:nvPr/>
          </p:nvSpPr>
          <p:spPr>
            <a:xfrm>
              <a:off x="2365200" y="57231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61" name="rect 560"/>
            <p:cNvSpPr/>
            <p:nvPr/>
          </p:nvSpPr>
          <p:spPr>
            <a:xfrm>
              <a:off x="2365200" y="52893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62" name="rect 561"/>
            <p:cNvSpPr/>
            <p:nvPr/>
          </p:nvSpPr>
          <p:spPr>
            <a:xfrm>
              <a:off x="6039900" y="57231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63" name="rect 562"/>
            <p:cNvSpPr/>
            <p:nvPr/>
          </p:nvSpPr>
          <p:spPr>
            <a:xfrm>
              <a:off x="6039900" y="52893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64" name="line 563"/>
            <p:cNvSpPr/>
            <p:nvPr/>
          </p:nvSpPr>
          <p:spPr>
            <a:xfrm>
              <a:off x="2274300" y="5289300"/>
              <a:ext cx="3896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65" name="line 564"/>
            <p:cNvSpPr/>
            <p:nvPr/>
          </p:nvSpPr>
          <p:spPr>
            <a:xfrm>
              <a:off x="6075900" y="5218200"/>
              <a:ext cx="0" cy="657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66" name="line 565"/>
            <p:cNvSpPr/>
            <p:nvPr/>
          </p:nvSpPr>
          <p:spPr>
            <a:xfrm>
              <a:off x="2274300" y="5759100"/>
              <a:ext cx="3883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67" name="line 566"/>
            <p:cNvSpPr/>
            <p:nvPr/>
          </p:nvSpPr>
          <p:spPr>
            <a:xfrm>
              <a:off x="2365200" y="5172300"/>
              <a:ext cx="0" cy="683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68" name="グループ化567"/>
          <p:cNvGrpSpPr/>
          <p:nvPr/>
        </p:nvGrpSpPr>
        <p:grpSpPr>
          <a:xfrm>
            <a:off x="6831000" y="5166900"/>
            <a:ext cx="1435500" cy="663300"/>
            <a:chOff x="6831000" y="5166900"/>
            <a:chExt cx="1435500" cy="663300"/>
          </a:xfrm>
        </p:grpSpPr>
        <p:sp>
          <p:nvSpPr>
            <p:cNvPr id="569" name="rect 568"/>
            <p:cNvSpPr/>
            <p:nvPr/>
          </p:nvSpPr>
          <p:spPr>
            <a:xfrm>
              <a:off x="6930000" y="57222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70" name="rect 569"/>
            <p:cNvSpPr/>
            <p:nvPr/>
          </p:nvSpPr>
          <p:spPr>
            <a:xfrm>
              <a:off x="6930000" y="52893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71" name="rect 570"/>
            <p:cNvSpPr/>
            <p:nvPr/>
          </p:nvSpPr>
          <p:spPr>
            <a:xfrm>
              <a:off x="8151300" y="57222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72" name="rect 571"/>
            <p:cNvSpPr/>
            <p:nvPr/>
          </p:nvSpPr>
          <p:spPr>
            <a:xfrm>
              <a:off x="8151300" y="52893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73" name="line 572"/>
            <p:cNvSpPr/>
            <p:nvPr/>
          </p:nvSpPr>
          <p:spPr>
            <a:xfrm>
              <a:off x="6831000" y="5289300"/>
              <a:ext cx="1435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74" name="line 573"/>
            <p:cNvSpPr/>
            <p:nvPr/>
          </p:nvSpPr>
          <p:spPr>
            <a:xfrm>
              <a:off x="8187300" y="5175000"/>
              <a:ext cx="0" cy="652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75" name="line 574"/>
            <p:cNvSpPr/>
            <p:nvPr/>
          </p:nvSpPr>
          <p:spPr>
            <a:xfrm>
              <a:off x="6839100" y="5758200"/>
              <a:ext cx="1424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76" name="line 575"/>
            <p:cNvSpPr/>
            <p:nvPr/>
          </p:nvSpPr>
          <p:spPr>
            <a:xfrm>
              <a:off x="6930000" y="5166900"/>
              <a:ext cx="0" cy="663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577" name=""/>
          <p:cNvSpPr/>
          <p:nvPr/>
        </p:nvSpPr>
        <p:spPr>
          <a:xfrm>
            <a:off x="3511800" y="4496400"/>
            <a:ext cx="634500" cy="1269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1000" spc="0">
                <a:latin typeface="ＤＦ中丸ゴシック体"/>
                <a:ea typeface="ＤＦ中丸ゴシック体"/>
              </a:rPr>
              <a:t>はめ込み用</a:t>
            </a:r>
            <a:endParaRPr lang="en-US" altLang="ja-JP"/>
          </a:p>
        </p:txBody>
      </p:sp>
      <p:sp>
        <p:nvSpPr>
          <p:cNvPr id="578" name=""/>
          <p:cNvSpPr/>
          <p:nvPr/>
        </p:nvSpPr>
        <p:spPr>
          <a:xfrm>
            <a:off x="3511800" y="5487300"/>
            <a:ext cx="634500" cy="1269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1000" spc="0">
                <a:latin typeface="ＤＦ中丸ゴシック体"/>
                <a:ea typeface="ＤＦ中丸ゴシック体"/>
              </a:rPr>
              <a:t>はめ込み用</a:t>
            </a:r>
            <a:endParaRPr lang="en-US" altLang="ja-JP"/>
          </a:p>
        </p:txBody>
      </p:sp>
      <p:grpSp>
        <p:nvGrpSpPr>
          <p:cNvPr id="579" name="グループ化578"/>
          <p:cNvGrpSpPr/>
          <p:nvPr/>
        </p:nvGrpSpPr>
        <p:grpSpPr>
          <a:xfrm>
            <a:off x="547200" y="-1323900"/>
            <a:ext cx="7514100" cy="567000"/>
            <a:chOff x="547200" y="-1323900"/>
            <a:chExt cx="7514100" cy="567000"/>
          </a:xfrm>
        </p:grpSpPr>
        <p:sp>
          <p:nvSpPr>
            <p:cNvPr id="580" name="line 579"/>
            <p:cNvSpPr/>
            <p:nvPr/>
          </p:nvSpPr>
          <p:spPr>
            <a:xfrm>
              <a:off x="6805800" y="-1305900"/>
              <a:ext cx="0" cy="460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81" name="line 580"/>
            <p:cNvSpPr/>
            <p:nvPr/>
          </p:nvSpPr>
          <p:spPr>
            <a:xfrm>
              <a:off x="8061300" y="-1306800"/>
              <a:ext cx="0" cy="460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82" name="line 581"/>
            <p:cNvSpPr/>
            <p:nvPr/>
          </p:nvSpPr>
          <p:spPr>
            <a:xfrm>
              <a:off x="7629300" y="-12915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83" name="line 582"/>
            <p:cNvSpPr/>
            <p:nvPr/>
          </p:nvSpPr>
          <p:spPr>
            <a:xfrm>
              <a:off x="7664400" y="-12915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84" name="line 583"/>
            <p:cNvSpPr/>
            <p:nvPr/>
          </p:nvSpPr>
          <p:spPr>
            <a:xfrm>
              <a:off x="7212600" y="-12915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85" name="line 584"/>
            <p:cNvSpPr/>
            <p:nvPr/>
          </p:nvSpPr>
          <p:spPr>
            <a:xfrm>
              <a:off x="7271100" y="-12906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86" name="rect 585"/>
            <p:cNvSpPr/>
            <p:nvPr/>
          </p:nvSpPr>
          <p:spPr>
            <a:xfrm>
              <a:off x="1614600" y="-1287900"/>
              <a:ext cx="405900" cy="415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87" name="line 586"/>
            <p:cNvSpPr/>
            <p:nvPr/>
          </p:nvSpPr>
          <p:spPr>
            <a:xfrm>
              <a:off x="547200" y="-1305900"/>
              <a:ext cx="0" cy="460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88" name="line 587"/>
            <p:cNvSpPr/>
            <p:nvPr/>
          </p:nvSpPr>
          <p:spPr>
            <a:xfrm>
              <a:off x="1386000" y="-1305900"/>
              <a:ext cx="0" cy="460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89" name="line 588"/>
            <p:cNvSpPr/>
            <p:nvPr/>
          </p:nvSpPr>
          <p:spPr>
            <a:xfrm>
              <a:off x="994500" y="-12915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0" name="line 589"/>
            <p:cNvSpPr/>
            <p:nvPr/>
          </p:nvSpPr>
          <p:spPr>
            <a:xfrm>
              <a:off x="954900" y="-12915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1" name="line 590"/>
            <p:cNvSpPr/>
            <p:nvPr/>
          </p:nvSpPr>
          <p:spPr>
            <a:xfrm>
              <a:off x="547200" y="-845100"/>
              <a:ext cx="838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2" name="line 591"/>
            <p:cNvSpPr/>
            <p:nvPr/>
          </p:nvSpPr>
          <p:spPr>
            <a:xfrm>
              <a:off x="2241000" y="-845100"/>
              <a:ext cx="3708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3" name="line 592"/>
            <p:cNvSpPr/>
            <p:nvPr/>
          </p:nvSpPr>
          <p:spPr>
            <a:xfrm>
              <a:off x="6805800" y="-845100"/>
              <a:ext cx="1255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4" name="line 593"/>
            <p:cNvSpPr/>
            <p:nvPr/>
          </p:nvSpPr>
          <p:spPr>
            <a:xfrm>
              <a:off x="549900" y="-1305900"/>
              <a:ext cx="836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5" name="line 594"/>
            <p:cNvSpPr/>
            <p:nvPr/>
          </p:nvSpPr>
          <p:spPr>
            <a:xfrm>
              <a:off x="2241900" y="-1305900"/>
              <a:ext cx="3708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6" name="line 595"/>
            <p:cNvSpPr/>
            <p:nvPr/>
          </p:nvSpPr>
          <p:spPr>
            <a:xfrm>
              <a:off x="6804000" y="-1305900"/>
              <a:ext cx="1257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7" name="line 596"/>
            <p:cNvSpPr/>
            <p:nvPr/>
          </p:nvSpPr>
          <p:spPr>
            <a:xfrm>
              <a:off x="5949900" y="-1305900"/>
              <a:ext cx="0" cy="460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8" name="line 597"/>
            <p:cNvSpPr/>
            <p:nvPr/>
          </p:nvSpPr>
          <p:spPr>
            <a:xfrm>
              <a:off x="2241900" y="-1305900"/>
              <a:ext cx="0" cy="45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9" name="rect 598"/>
            <p:cNvSpPr/>
            <p:nvPr/>
          </p:nvSpPr>
          <p:spPr>
            <a:xfrm>
              <a:off x="3042000" y="-1291500"/>
              <a:ext cx="12600" cy="432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00" name="rect 599"/>
            <p:cNvSpPr/>
            <p:nvPr/>
          </p:nvSpPr>
          <p:spPr>
            <a:xfrm>
              <a:off x="3867300" y="-1291500"/>
              <a:ext cx="12600" cy="432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01" name="rect 600"/>
            <p:cNvSpPr/>
            <p:nvPr/>
          </p:nvSpPr>
          <p:spPr>
            <a:xfrm>
              <a:off x="4705200" y="-1291500"/>
              <a:ext cx="12600" cy="432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02" name="rect 601"/>
            <p:cNvSpPr/>
            <p:nvPr/>
          </p:nvSpPr>
          <p:spPr>
            <a:xfrm>
              <a:off x="5553900" y="-1291500"/>
              <a:ext cx="12600" cy="432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03" name="line 602"/>
            <p:cNvSpPr/>
            <p:nvPr/>
          </p:nvSpPr>
          <p:spPr>
            <a:xfrm>
              <a:off x="2259000" y="-859500"/>
              <a:ext cx="3673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04" name="line 603"/>
            <p:cNvSpPr/>
            <p:nvPr/>
          </p:nvSpPr>
          <p:spPr>
            <a:xfrm>
              <a:off x="6822900" y="-859500"/>
              <a:ext cx="1221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05" name="line 604"/>
            <p:cNvSpPr/>
            <p:nvPr/>
          </p:nvSpPr>
          <p:spPr>
            <a:xfrm>
              <a:off x="564300" y="-1291500"/>
              <a:ext cx="804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06" name="line 605"/>
            <p:cNvSpPr/>
            <p:nvPr/>
          </p:nvSpPr>
          <p:spPr>
            <a:xfrm>
              <a:off x="2259000" y="-1291500"/>
              <a:ext cx="3673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07" name="line 606"/>
            <p:cNvSpPr/>
            <p:nvPr/>
          </p:nvSpPr>
          <p:spPr>
            <a:xfrm>
              <a:off x="6822900" y="-1291500"/>
              <a:ext cx="1221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08" name="line 607"/>
            <p:cNvSpPr/>
            <p:nvPr/>
          </p:nvSpPr>
          <p:spPr>
            <a:xfrm>
              <a:off x="5932800" y="-1290600"/>
              <a:ext cx="0" cy="431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09" name="line 608"/>
            <p:cNvSpPr/>
            <p:nvPr/>
          </p:nvSpPr>
          <p:spPr>
            <a:xfrm>
              <a:off x="6822900" y="-12915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10" name="line 609"/>
            <p:cNvSpPr/>
            <p:nvPr/>
          </p:nvSpPr>
          <p:spPr>
            <a:xfrm>
              <a:off x="8061300" y="-1306800"/>
              <a:ext cx="0" cy="460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11" name="line 610"/>
            <p:cNvSpPr/>
            <p:nvPr/>
          </p:nvSpPr>
          <p:spPr>
            <a:xfrm>
              <a:off x="8044200" y="-1290600"/>
              <a:ext cx="0" cy="431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12" name="line 611"/>
            <p:cNvSpPr/>
            <p:nvPr/>
          </p:nvSpPr>
          <p:spPr>
            <a:xfrm>
              <a:off x="564300" y="-859500"/>
              <a:ext cx="804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13" name="line 612"/>
            <p:cNvSpPr/>
            <p:nvPr/>
          </p:nvSpPr>
          <p:spPr>
            <a:xfrm>
              <a:off x="547200" y="-845100"/>
              <a:ext cx="838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14" name="line 613"/>
            <p:cNvSpPr/>
            <p:nvPr/>
          </p:nvSpPr>
          <p:spPr>
            <a:xfrm>
              <a:off x="2259000" y="-12915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15" name="line 614"/>
            <p:cNvSpPr/>
            <p:nvPr/>
          </p:nvSpPr>
          <p:spPr>
            <a:xfrm>
              <a:off x="564300" y="-12915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16" name="line 615"/>
            <p:cNvSpPr/>
            <p:nvPr/>
          </p:nvSpPr>
          <p:spPr>
            <a:xfrm>
              <a:off x="1368900" y="-12915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17" name="rect 616"/>
            <p:cNvSpPr/>
            <p:nvPr/>
          </p:nvSpPr>
          <p:spPr>
            <a:xfrm>
              <a:off x="6171300" y="-1287900"/>
              <a:ext cx="405900" cy="415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18" name="rect 617"/>
            <p:cNvSpPr/>
            <p:nvPr/>
          </p:nvSpPr>
          <p:spPr>
            <a:xfrm>
              <a:off x="6577200" y="-13239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19" name="rect 618"/>
            <p:cNvSpPr/>
            <p:nvPr/>
          </p:nvSpPr>
          <p:spPr>
            <a:xfrm>
              <a:off x="6135300" y="-13239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20" name="rect 619"/>
            <p:cNvSpPr/>
            <p:nvPr/>
          </p:nvSpPr>
          <p:spPr>
            <a:xfrm>
              <a:off x="6171300" y="-12879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21" name="rect 620"/>
            <p:cNvSpPr/>
            <p:nvPr/>
          </p:nvSpPr>
          <p:spPr>
            <a:xfrm>
              <a:off x="6541200" y="-12879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22" name="rect 621"/>
            <p:cNvSpPr/>
            <p:nvPr/>
          </p:nvSpPr>
          <p:spPr>
            <a:xfrm>
              <a:off x="6541200" y="-9081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23" name="rect 622"/>
            <p:cNvSpPr/>
            <p:nvPr/>
          </p:nvSpPr>
          <p:spPr>
            <a:xfrm>
              <a:off x="6171300" y="-9081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24" name="rect 623"/>
            <p:cNvSpPr/>
            <p:nvPr/>
          </p:nvSpPr>
          <p:spPr>
            <a:xfrm>
              <a:off x="2020500" y="-13239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25" name="rect 624"/>
            <p:cNvSpPr/>
            <p:nvPr/>
          </p:nvSpPr>
          <p:spPr>
            <a:xfrm>
              <a:off x="1578600" y="-13239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26" name="rect 625"/>
            <p:cNvSpPr/>
            <p:nvPr/>
          </p:nvSpPr>
          <p:spPr>
            <a:xfrm>
              <a:off x="1614600" y="-12879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27" name="rect 626"/>
            <p:cNvSpPr/>
            <p:nvPr/>
          </p:nvSpPr>
          <p:spPr>
            <a:xfrm>
              <a:off x="1984500" y="-12879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28" name="rect 627"/>
            <p:cNvSpPr/>
            <p:nvPr/>
          </p:nvSpPr>
          <p:spPr>
            <a:xfrm>
              <a:off x="1984500" y="-9081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29" name="rect 628"/>
            <p:cNvSpPr/>
            <p:nvPr/>
          </p:nvSpPr>
          <p:spPr>
            <a:xfrm>
              <a:off x="1614600" y="-9081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30" name="line 629"/>
            <p:cNvSpPr/>
            <p:nvPr/>
          </p:nvSpPr>
          <p:spPr>
            <a:xfrm>
              <a:off x="4284900" y="-1099800"/>
              <a:ext cx="0" cy="342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31" name="rect 630"/>
            <p:cNvSpPr/>
            <p:nvPr/>
          </p:nvSpPr>
          <p:spPr>
            <a:xfrm>
              <a:off x="5516100" y="-1291500"/>
              <a:ext cx="87300" cy="432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32" name="rect 631"/>
            <p:cNvSpPr/>
            <p:nvPr/>
          </p:nvSpPr>
          <p:spPr>
            <a:xfrm>
              <a:off x="4667400" y="-1291500"/>
              <a:ext cx="87300" cy="432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33" name="rect 632"/>
            <p:cNvSpPr/>
            <p:nvPr/>
          </p:nvSpPr>
          <p:spPr>
            <a:xfrm>
              <a:off x="3829500" y="-1291500"/>
              <a:ext cx="87300" cy="432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34" name="rect 633"/>
            <p:cNvSpPr/>
            <p:nvPr/>
          </p:nvSpPr>
          <p:spPr>
            <a:xfrm>
              <a:off x="3004200" y="-1291500"/>
              <a:ext cx="87300" cy="432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635" name="グループ化634"/>
          <p:cNvGrpSpPr/>
          <p:nvPr/>
        </p:nvGrpSpPr>
        <p:grpSpPr>
          <a:xfrm>
            <a:off x="524700" y="1323900"/>
            <a:ext cx="8003700" cy="1043100"/>
            <a:chOff x="524700" y="1323900"/>
            <a:chExt cx="8003700" cy="1043100"/>
          </a:xfrm>
        </p:grpSpPr>
        <p:sp>
          <p:nvSpPr>
            <p:cNvPr id="636" name="rect 635"/>
            <p:cNvSpPr/>
            <p:nvPr/>
          </p:nvSpPr>
          <p:spPr>
            <a:xfrm>
              <a:off x="524700" y="1323900"/>
              <a:ext cx="8003700" cy="1043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37" name="line 636"/>
            <p:cNvSpPr/>
            <p:nvPr/>
          </p:nvSpPr>
          <p:spPr>
            <a:xfrm>
              <a:off x="6488100" y="1525500"/>
              <a:ext cx="538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38" name="line 637"/>
            <p:cNvSpPr/>
            <p:nvPr/>
          </p:nvSpPr>
          <p:spPr>
            <a:xfrm>
              <a:off x="6962400" y="1475100"/>
              <a:ext cx="0" cy="53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39" name="line 638"/>
            <p:cNvSpPr/>
            <p:nvPr/>
          </p:nvSpPr>
          <p:spPr>
            <a:xfrm>
              <a:off x="6482700" y="1941300"/>
              <a:ext cx="543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40" name="line 639"/>
            <p:cNvSpPr/>
            <p:nvPr/>
          </p:nvSpPr>
          <p:spPr>
            <a:xfrm>
              <a:off x="6556500" y="1469700"/>
              <a:ext cx="0" cy="53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41" name="rect 640"/>
            <p:cNvSpPr/>
            <p:nvPr/>
          </p:nvSpPr>
          <p:spPr>
            <a:xfrm>
              <a:off x="6556500" y="15255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42" name="rect 641"/>
            <p:cNvSpPr/>
            <p:nvPr/>
          </p:nvSpPr>
          <p:spPr>
            <a:xfrm>
              <a:off x="6926400" y="15255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43" name="rect 642"/>
            <p:cNvSpPr/>
            <p:nvPr/>
          </p:nvSpPr>
          <p:spPr>
            <a:xfrm>
              <a:off x="6926400" y="19053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44" name="rect 643"/>
            <p:cNvSpPr/>
            <p:nvPr/>
          </p:nvSpPr>
          <p:spPr>
            <a:xfrm>
              <a:off x="6556500" y="19053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45" name="line 644"/>
            <p:cNvSpPr/>
            <p:nvPr/>
          </p:nvSpPr>
          <p:spPr>
            <a:xfrm>
              <a:off x="1933200" y="1525500"/>
              <a:ext cx="538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46" name="line 645"/>
            <p:cNvSpPr/>
            <p:nvPr/>
          </p:nvSpPr>
          <p:spPr>
            <a:xfrm>
              <a:off x="2407500" y="1475100"/>
              <a:ext cx="0" cy="53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47" name="line 646"/>
            <p:cNvSpPr/>
            <p:nvPr/>
          </p:nvSpPr>
          <p:spPr>
            <a:xfrm>
              <a:off x="1927800" y="1941300"/>
              <a:ext cx="543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48" name="line 647"/>
            <p:cNvSpPr/>
            <p:nvPr/>
          </p:nvSpPr>
          <p:spPr>
            <a:xfrm>
              <a:off x="2001600" y="1469700"/>
              <a:ext cx="0" cy="53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49" name="rect 648"/>
            <p:cNvSpPr/>
            <p:nvPr/>
          </p:nvSpPr>
          <p:spPr>
            <a:xfrm>
              <a:off x="2001600" y="15255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50" name="rect 649"/>
            <p:cNvSpPr/>
            <p:nvPr/>
          </p:nvSpPr>
          <p:spPr>
            <a:xfrm>
              <a:off x="2371500" y="15255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51" name="rect 650"/>
            <p:cNvSpPr/>
            <p:nvPr/>
          </p:nvSpPr>
          <p:spPr>
            <a:xfrm>
              <a:off x="2371500" y="19053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52" name="rect 651"/>
            <p:cNvSpPr/>
            <p:nvPr/>
          </p:nvSpPr>
          <p:spPr>
            <a:xfrm>
              <a:off x="2001600" y="19053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53" name="rect 652"/>
            <p:cNvSpPr/>
            <p:nvPr/>
          </p:nvSpPr>
          <p:spPr>
            <a:xfrm>
              <a:off x="600300" y="1557000"/>
              <a:ext cx="152100" cy="3924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54" name="line 653"/>
            <p:cNvSpPr/>
            <p:nvPr/>
          </p:nvSpPr>
          <p:spPr>
            <a:xfrm>
              <a:off x="7122600" y="1518300"/>
              <a:ext cx="1376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55" name="line 654"/>
            <p:cNvSpPr/>
            <p:nvPr/>
          </p:nvSpPr>
          <p:spPr>
            <a:xfrm>
              <a:off x="8433000" y="1439100"/>
              <a:ext cx="0" cy="589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56" name="line 655"/>
            <p:cNvSpPr/>
            <p:nvPr/>
          </p:nvSpPr>
          <p:spPr>
            <a:xfrm>
              <a:off x="7122600" y="1951200"/>
              <a:ext cx="1381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57" name="line 656"/>
            <p:cNvSpPr/>
            <p:nvPr/>
          </p:nvSpPr>
          <p:spPr>
            <a:xfrm>
              <a:off x="7211700" y="1441800"/>
              <a:ext cx="0" cy="584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58" name="line 657"/>
            <p:cNvSpPr/>
            <p:nvPr/>
          </p:nvSpPr>
          <p:spPr>
            <a:xfrm>
              <a:off x="6318900" y="1444500"/>
              <a:ext cx="0" cy="581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59" name="line 658"/>
            <p:cNvSpPr/>
            <p:nvPr/>
          </p:nvSpPr>
          <p:spPr>
            <a:xfrm>
              <a:off x="2552400" y="1951200"/>
              <a:ext cx="3853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60" name="line 659"/>
            <p:cNvSpPr/>
            <p:nvPr/>
          </p:nvSpPr>
          <p:spPr>
            <a:xfrm>
              <a:off x="2644200" y="1439100"/>
              <a:ext cx="0" cy="604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61" name="line 660"/>
            <p:cNvSpPr/>
            <p:nvPr/>
          </p:nvSpPr>
          <p:spPr>
            <a:xfrm>
              <a:off x="2563200" y="1518300"/>
              <a:ext cx="3832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62" name="line 661"/>
            <p:cNvSpPr/>
            <p:nvPr/>
          </p:nvSpPr>
          <p:spPr>
            <a:xfrm>
              <a:off x="1754100" y="1439100"/>
              <a:ext cx="0" cy="604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63" name="line 662"/>
            <p:cNvSpPr/>
            <p:nvPr/>
          </p:nvSpPr>
          <p:spPr>
            <a:xfrm>
              <a:off x="855900" y="1951200"/>
              <a:ext cx="967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64" name="line 663"/>
            <p:cNvSpPr/>
            <p:nvPr/>
          </p:nvSpPr>
          <p:spPr>
            <a:xfrm>
              <a:off x="949500" y="1441800"/>
              <a:ext cx="0" cy="602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65" name="line 664"/>
            <p:cNvSpPr/>
            <p:nvPr/>
          </p:nvSpPr>
          <p:spPr>
            <a:xfrm>
              <a:off x="861300" y="1518300"/>
              <a:ext cx="970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66" name="line 665"/>
            <p:cNvSpPr/>
            <p:nvPr/>
          </p:nvSpPr>
          <p:spPr>
            <a:xfrm>
              <a:off x="3477600" y="14391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67" name="line 666"/>
            <p:cNvSpPr/>
            <p:nvPr/>
          </p:nvSpPr>
          <p:spPr>
            <a:xfrm>
              <a:off x="3389400" y="14391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68" name="line 667"/>
            <p:cNvSpPr/>
            <p:nvPr/>
          </p:nvSpPr>
          <p:spPr>
            <a:xfrm>
              <a:off x="1380600" y="14391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69" name="line 668"/>
            <p:cNvSpPr/>
            <p:nvPr/>
          </p:nvSpPr>
          <p:spPr>
            <a:xfrm>
              <a:off x="1340100" y="14391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70" name="line 669"/>
            <p:cNvSpPr/>
            <p:nvPr/>
          </p:nvSpPr>
          <p:spPr>
            <a:xfrm>
              <a:off x="4304700" y="14391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71" name="line 670"/>
            <p:cNvSpPr/>
            <p:nvPr/>
          </p:nvSpPr>
          <p:spPr>
            <a:xfrm>
              <a:off x="4216500" y="14391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72" name="line 671"/>
            <p:cNvSpPr/>
            <p:nvPr/>
          </p:nvSpPr>
          <p:spPr>
            <a:xfrm>
              <a:off x="5142600" y="14391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73" name="line 672"/>
            <p:cNvSpPr/>
            <p:nvPr/>
          </p:nvSpPr>
          <p:spPr>
            <a:xfrm>
              <a:off x="5054400" y="14391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74" name="line 673"/>
            <p:cNvSpPr/>
            <p:nvPr/>
          </p:nvSpPr>
          <p:spPr>
            <a:xfrm>
              <a:off x="5988600" y="14391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75" name="line 674"/>
            <p:cNvSpPr/>
            <p:nvPr/>
          </p:nvSpPr>
          <p:spPr>
            <a:xfrm>
              <a:off x="5900400" y="14391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76" name="line 675"/>
            <p:cNvSpPr/>
            <p:nvPr/>
          </p:nvSpPr>
          <p:spPr>
            <a:xfrm>
              <a:off x="7599600" y="14391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77" name="line 676"/>
            <p:cNvSpPr/>
            <p:nvPr/>
          </p:nvSpPr>
          <p:spPr>
            <a:xfrm>
              <a:off x="7657200" y="14391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78" name="line 677"/>
            <p:cNvSpPr/>
            <p:nvPr/>
          </p:nvSpPr>
          <p:spPr>
            <a:xfrm>
              <a:off x="8050500" y="14391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79" name="line 678"/>
            <p:cNvSpPr/>
            <p:nvPr/>
          </p:nvSpPr>
          <p:spPr>
            <a:xfrm>
              <a:off x="8015400" y="14391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680" name="グループ化679"/>
          <p:cNvGrpSpPr/>
          <p:nvPr/>
        </p:nvGrpSpPr>
        <p:grpSpPr>
          <a:xfrm>
            <a:off x="524700" y="177300"/>
            <a:ext cx="8003700" cy="1043100"/>
            <a:chOff x="524700" y="177300"/>
            <a:chExt cx="8003700" cy="1043100"/>
          </a:xfrm>
        </p:grpSpPr>
        <p:sp>
          <p:nvSpPr>
            <p:cNvPr id="681" name="rect 680"/>
            <p:cNvSpPr/>
            <p:nvPr/>
          </p:nvSpPr>
          <p:spPr>
            <a:xfrm>
              <a:off x="524700" y="177300"/>
              <a:ext cx="8003700" cy="1043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82" name="line 681"/>
            <p:cNvSpPr/>
            <p:nvPr/>
          </p:nvSpPr>
          <p:spPr>
            <a:xfrm>
              <a:off x="6488100" y="1018800"/>
              <a:ext cx="538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83" name="line 682"/>
            <p:cNvSpPr/>
            <p:nvPr/>
          </p:nvSpPr>
          <p:spPr>
            <a:xfrm>
              <a:off x="6962400" y="531000"/>
              <a:ext cx="0" cy="53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84" name="line 683"/>
            <p:cNvSpPr/>
            <p:nvPr/>
          </p:nvSpPr>
          <p:spPr>
            <a:xfrm>
              <a:off x="6482700" y="603000"/>
              <a:ext cx="543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85" name="line 684"/>
            <p:cNvSpPr/>
            <p:nvPr/>
          </p:nvSpPr>
          <p:spPr>
            <a:xfrm>
              <a:off x="6556500" y="536400"/>
              <a:ext cx="0" cy="53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86" name="rect 685"/>
            <p:cNvSpPr/>
            <p:nvPr/>
          </p:nvSpPr>
          <p:spPr>
            <a:xfrm>
              <a:off x="6556500" y="982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87" name="rect 686"/>
            <p:cNvSpPr/>
            <p:nvPr/>
          </p:nvSpPr>
          <p:spPr>
            <a:xfrm>
              <a:off x="6926400" y="982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88" name="rect 687"/>
            <p:cNvSpPr/>
            <p:nvPr/>
          </p:nvSpPr>
          <p:spPr>
            <a:xfrm>
              <a:off x="6926400" y="603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89" name="rect 688"/>
            <p:cNvSpPr/>
            <p:nvPr/>
          </p:nvSpPr>
          <p:spPr>
            <a:xfrm>
              <a:off x="6556500" y="603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90" name="line 689"/>
            <p:cNvSpPr/>
            <p:nvPr/>
          </p:nvSpPr>
          <p:spPr>
            <a:xfrm>
              <a:off x="1933200" y="1018800"/>
              <a:ext cx="538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91" name="line 690"/>
            <p:cNvSpPr/>
            <p:nvPr/>
          </p:nvSpPr>
          <p:spPr>
            <a:xfrm>
              <a:off x="2407500" y="531000"/>
              <a:ext cx="0" cy="53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92" name="line 691"/>
            <p:cNvSpPr/>
            <p:nvPr/>
          </p:nvSpPr>
          <p:spPr>
            <a:xfrm>
              <a:off x="1927800" y="603000"/>
              <a:ext cx="543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93" name="line 692"/>
            <p:cNvSpPr/>
            <p:nvPr/>
          </p:nvSpPr>
          <p:spPr>
            <a:xfrm>
              <a:off x="2001600" y="536400"/>
              <a:ext cx="0" cy="53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94" name="rect 693"/>
            <p:cNvSpPr/>
            <p:nvPr/>
          </p:nvSpPr>
          <p:spPr>
            <a:xfrm>
              <a:off x="2001600" y="982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95" name="rect 694"/>
            <p:cNvSpPr/>
            <p:nvPr/>
          </p:nvSpPr>
          <p:spPr>
            <a:xfrm>
              <a:off x="2371500" y="982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96" name="rect 695"/>
            <p:cNvSpPr/>
            <p:nvPr/>
          </p:nvSpPr>
          <p:spPr>
            <a:xfrm>
              <a:off x="2371500" y="603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97" name="rect 696"/>
            <p:cNvSpPr/>
            <p:nvPr/>
          </p:nvSpPr>
          <p:spPr>
            <a:xfrm>
              <a:off x="2001600" y="603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98" name="rect 697"/>
            <p:cNvSpPr/>
            <p:nvPr/>
          </p:nvSpPr>
          <p:spPr>
            <a:xfrm>
              <a:off x="600300" y="594900"/>
              <a:ext cx="152100" cy="3924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99" name="line 698"/>
            <p:cNvSpPr/>
            <p:nvPr/>
          </p:nvSpPr>
          <p:spPr>
            <a:xfrm>
              <a:off x="7122600" y="1026000"/>
              <a:ext cx="1376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00" name="line 699"/>
            <p:cNvSpPr/>
            <p:nvPr/>
          </p:nvSpPr>
          <p:spPr>
            <a:xfrm>
              <a:off x="8433000" y="515700"/>
              <a:ext cx="0" cy="589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01" name="line 700"/>
            <p:cNvSpPr/>
            <p:nvPr/>
          </p:nvSpPr>
          <p:spPr>
            <a:xfrm>
              <a:off x="7122600" y="593100"/>
              <a:ext cx="1381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02" name="line 701"/>
            <p:cNvSpPr/>
            <p:nvPr/>
          </p:nvSpPr>
          <p:spPr>
            <a:xfrm>
              <a:off x="7211700" y="518400"/>
              <a:ext cx="0" cy="584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03" name="line 702"/>
            <p:cNvSpPr/>
            <p:nvPr/>
          </p:nvSpPr>
          <p:spPr>
            <a:xfrm>
              <a:off x="6318900" y="518400"/>
              <a:ext cx="0" cy="581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04" name="line 703"/>
            <p:cNvSpPr/>
            <p:nvPr/>
          </p:nvSpPr>
          <p:spPr>
            <a:xfrm>
              <a:off x="2552400" y="593100"/>
              <a:ext cx="3853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05" name="line 704"/>
            <p:cNvSpPr/>
            <p:nvPr/>
          </p:nvSpPr>
          <p:spPr>
            <a:xfrm>
              <a:off x="2644200" y="500400"/>
              <a:ext cx="0" cy="604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06" name="line 705"/>
            <p:cNvSpPr/>
            <p:nvPr/>
          </p:nvSpPr>
          <p:spPr>
            <a:xfrm>
              <a:off x="2563200" y="1026000"/>
              <a:ext cx="3832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07" name="line 706"/>
            <p:cNvSpPr/>
            <p:nvPr/>
          </p:nvSpPr>
          <p:spPr>
            <a:xfrm>
              <a:off x="1754100" y="500400"/>
              <a:ext cx="0" cy="604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08" name="line 707"/>
            <p:cNvSpPr/>
            <p:nvPr/>
          </p:nvSpPr>
          <p:spPr>
            <a:xfrm>
              <a:off x="855900" y="593100"/>
              <a:ext cx="967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09" name="line 708"/>
            <p:cNvSpPr/>
            <p:nvPr/>
          </p:nvSpPr>
          <p:spPr>
            <a:xfrm>
              <a:off x="949500" y="500400"/>
              <a:ext cx="0" cy="602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10" name="line 709"/>
            <p:cNvSpPr/>
            <p:nvPr/>
          </p:nvSpPr>
          <p:spPr>
            <a:xfrm>
              <a:off x="861300" y="1026000"/>
              <a:ext cx="970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11" name="line 710"/>
            <p:cNvSpPr/>
            <p:nvPr/>
          </p:nvSpPr>
          <p:spPr>
            <a:xfrm>
              <a:off x="3477600" y="4752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12" name="line 711"/>
            <p:cNvSpPr/>
            <p:nvPr/>
          </p:nvSpPr>
          <p:spPr>
            <a:xfrm>
              <a:off x="3389400" y="4752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13" name="line 712"/>
            <p:cNvSpPr/>
            <p:nvPr/>
          </p:nvSpPr>
          <p:spPr>
            <a:xfrm>
              <a:off x="1380600" y="4752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14" name="line 713"/>
            <p:cNvSpPr/>
            <p:nvPr/>
          </p:nvSpPr>
          <p:spPr>
            <a:xfrm>
              <a:off x="1340100" y="4752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15" name="line 714"/>
            <p:cNvSpPr/>
            <p:nvPr/>
          </p:nvSpPr>
          <p:spPr>
            <a:xfrm>
              <a:off x="4304700" y="4752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16" name="line 715"/>
            <p:cNvSpPr/>
            <p:nvPr/>
          </p:nvSpPr>
          <p:spPr>
            <a:xfrm>
              <a:off x="4216500" y="4752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17" name="line 716"/>
            <p:cNvSpPr/>
            <p:nvPr/>
          </p:nvSpPr>
          <p:spPr>
            <a:xfrm>
              <a:off x="5142600" y="4752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18" name="line 717"/>
            <p:cNvSpPr/>
            <p:nvPr/>
          </p:nvSpPr>
          <p:spPr>
            <a:xfrm>
              <a:off x="5054400" y="4752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19" name="line 718"/>
            <p:cNvSpPr/>
            <p:nvPr/>
          </p:nvSpPr>
          <p:spPr>
            <a:xfrm>
              <a:off x="5988600" y="4752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20" name="line 719"/>
            <p:cNvSpPr/>
            <p:nvPr/>
          </p:nvSpPr>
          <p:spPr>
            <a:xfrm>
              <a:off x="5900400" y="4752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21" name="line 720"/>
            <p:cNvSpPr/>
            <p:nvPr/>
          </p:nvSpPr>
          <p:spPr>
            <a:xfrm>
              <a:off x="7599600" y="4752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22" name="line 721"/>
            <p:cNvSpPr/>
            <p:nvPr/>
          </p:nvSpPr>
          <p:spPr>
            <a:xfrm>
              <a:off x="7657200" y="4752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23" name="line 722"/>
            <p:cNvSpPr/>
            <p:nvPr/>
          </p:nvSpPr>
          <p:spPr>
            <a:xfrm>
              <a:off x="8050500" y="4752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24" name="line 723"/>
            <p:cNvSpPr/>
            <p:nvPr/>
          </p:nvSpPr>
          <p:spPr>
            <a:xfrm>
              <a:off x="8015400" y="4752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725" name=""/>
          <p:cNvSpPr/>
          <p:nvPr/>
        </p:nvSpPr>
        <p:spPr>
          <a:xfrm>
            <a:off x="4366800" y="744300"/>
            <a:ext cx="634500" cy="1269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1000" spc="0">
                <a:latin typeface="ＤＦ中丸ゴシック体"/>
                <a:ea typeface="ＤＦ中丸ゴシック体"/>
              </a:rPr>
              <a:t>はめ込み用</a:t>
            </a:r>
            <a:endParaRPr lang="en-US" altLang="ja-JP"/>
          </a:p>
        </p:txBody>
      </p:sp>
      <p:sp>
        <p:nvSpPr>
          <p:cNvPr id="726" name=""/>
          <p:cNvSpPr/>
          <p:nvPr/>
        </p:nvSpPr>
        <p:spPr>
          <a:xfrm>
            <a:off x="4366800" y="1674000"/>
            <a:ext cx="634500" cy="1269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1000" spc="0">
                <a:latin typeface="ＤＦ中丸ゴシック体"/>
                <a:ea typeface="ＤＦ中丸ゴシック体"/>
              </a:rPr>
              <a:t>はめ込み用</a:t>
            </a:r>
            <a:endParaRPr lang="en-US" altLang="ja-JP"/>
          </a:p>
        </p:txBody>
      </p:sp>
      <p:sp>
        <p:nvSpPr>
          <p:cNvPr id="727" name="rect 726"/>
          <p:cNvSpPr/>
          <p:nvPr/>
        </p:nvSpPr>
        <p:spPr>
          <a:xfrm rot="10799062">
            <a:off x="4461300" y="1342800"/>
            <a:ext cx="496800" cy="132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28" name="rect 727"/>
          <p:cNvSpPr/>
          <p:nvPr/>
        </p:nvSpPr>
        <p:spPr>
          <a:xfrm rot="10799062">
            <a:off x="4461300" y="1068300"/>
            <a:ext cx="496800" cy="132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29" name=""/>
          <p:cNvSpPr/>
          <p:nvPr/>
        </p:nvSpPr>
        <p:spPr>
          <a:xfrm>
            <a:off x="4337100" y="3068100"/>
            <a:ext cx="2835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900" spc="0">
                <a:latin typeface="ＭＳ ゴシック"/>
                <a:ea typeface="ＭＳ ゴシック"/>
              </a:rPr>
              <a:t>215.7</a:t>
            </a:r>
            <a:endParaRPr lang="en-US" altLang="ja-JP"/>
          </a:p>
        </p:txBody>
      </p:sp>
      <p:grpSp>
        <p:nvGrpSpPr>
          <p:cNvPr id="730" name="グループ化729"/>
          <p:cNvGrpSpPr/>
          <p:nvPr/>
        </p:nvGrpSpPr>
        <p:grpSpPr>
          <a:xfrm>
            <a:off x="4699800" y="3093300"/>
            <a:ext cx="3587400" cy="81900"/>
            <a:chOff x="4699800" y="3093300"/>
            <a:chExt cx="3587400" cy="81900"/>
          </a:xfrm>
        </p:grpSpPr>
        <p:sp>
          <p:nvSpPr>
            <p:cNvPr id="731" name="line 730"/>
            <p:cNvSpPr/>
            <p:nvPr/>
          </p:nvSpPr>
          <p:spPr>
            <a:xfrm>
              <a:off x="4699800" y="3134700"/>
              <a:ext cx="3587400" cy="0"/>
            </a:xfrm>
            <a:prstGeom prst="line">
              <a:avLst/>
            </a:prstGeom>
            <a:noFill/>
            <a:ln w="72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32" name="フリーフォーム731"/>
            <p:cNvSpPr/>
            <p:nvPr/>
          </p:nvSpPr>
          <p:spPr>
            <a:xfrm>
              <a:off x="8187300" y="3093300"/>
              <a:ext cx="99900" cy="81900"/>
            </a:xfrm>
            <a:custGeom>
              <a:pathLst>
                <a:path w="111" h="91">
                  <a:moveTo>
                    <a:pt x="111" y="46"/>
                  </a:moveTo>
                  <a:lnTo>
                    <a:pt x="0" y="91"/>
                  </a:lnTo>
                  <a:lnTo>
                    <a:pt x="0" y="46"/>
                  </a:lnTo>
                  <a:lnTo>
                    <a:pt x="0" y="0"/>
                  </a:lnTo>
                  <a:lnTo>
                    <a:pt x="111" y="46"/>
                  </a:lnTo>
                </a:path>
              </a:pathLst>
            </a:custGeom>
            <a:solidFill>
              <a:srgbClr val="000000"/>
            </a:solidFill>
            <a:ln w="72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733" name="グループ化732"/>
          <p:cNvGrpSpPr/>
          <p:nvPr/>
        </p:nvGrpSpPr>
        <p:grpSpPr>
          <a:xfrm>
            <a:off x="523800" y="3093300"/>
            <a:ext cx="3652200" cy="81900"/>
            <a:chOff x="523800" y="3093300"/>
            <a:chExt cx="3652200" cy="81900"/>
          </a:xfrm>
        </p:grpSpPr>
        <p:sp>
          <p:nvSpPr>
            <p:cNvPr id="734" name="line 733"/>
            <p:cNvSpPr/>
            <p:nvPr/>
          </p:nvSpPr>
          <p:spPr>
            <a:xfrm>
              <a:off x="523800" y="3134700"/>
              <a:ext cx="3652200" cy="0"/>
            </a:xfrm>
            <a:prstGeom prst="line">
              <a:avLst/>
            </a:prstGeom>
            <a:noFill/>
            <a:ln w="72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35" name="フリーフォーム734"/>
            <p:cNvSpPr/>
            <p:nvPr/>
          </p:nvSpPr>
          <p:spPr>
            <a:xfrm>
              <a:off x="523800" y="3093300"/>
              <a:ext cx="99000" cy="81900"/>
            </a:xfrm>
            <a:custGeom>
              <a:pathLst>
                <a:path w="110" h="91">
                  <a:moveTo>
                    <a:pt x="0" y="46"/>
                  </a:moveTo>
                  <a:lnTo>
                    <a:pt x="110" y="0"/>
                  </a:lnTo>
                  <a:lnTo>
                    <a:pt x="110" y="46"/>
                  </a:lnTo>
                  <a:lnTo>
                    <a:pt x="110" y="91"/>
                  </a:lnTo>
                  <a:lnTo>
                    <a:pt x="0" y="46"/>
                  </a:lnTo>
                </a:path>
              </a:pathLst>
            </a:custGeom>
            <a:solidFill>
              <a:srgbClr val="000000"/>
            </a:solidFill>
            <a:ln w="72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line 0"/>
          <p:cNvSpPr/>
          <p:nvPr/>
        </p:nvSpPr>
        <p:spPr>
          <a:xfrm>
            <a:off x="-1746000" y="3936600"/>
            <a:ext cx="0" cy="1034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" name="line 1"/>
          <p:cNvSpPr/>
          <p:nvPr/>
        </p:nvSpPr>
        <p:spPr>
          <a:xfrm>
            <a:off x="-2970000" y="3934800"/>
            <a:ext cx="0" cy="1035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" name="line 2"/>
          <p:cNvSpPr/>
          <p:nvPr/>
        </p:nvSpPr>
        <p:spPr>
          <a:xfrm>
            <a:off x="-2942100" y="5002200"/>
            <a:ext cx="1176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" name="line 3"/>
          <p:cNvSpPr/>
          <p:nvPr/>
        </p:nvSpPr>
        <p:spPr>
          <a:xfrm>
            <a:off x="-3044700" y="5448600"/>
            <a:ext cx="1495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" name="line 4"/>
          <p:cNvSpPr/>
          <p:nvPr/>
        </p:nvSpPr>
        <p:spPr>
          <a:xfrm>
            <a:off x="-2969100" y="4066200"/>
            <a:ext cx="1223100" cy="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" name="line 5"/>
          <p:cNvSpPr/>
          <p:nvPr/>
        </p:nvSpPr>
        <p:spPr>
          <a:xfrm>
            <a:off x="-2969100" y="4570200"/>
            <a:ext cx="1223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" name="line 6"/>
          <p:cNvSpPr/>
          <p:nvPr/>
        </p:nvSpPr>
        <p:spPr>
          <a:xfrm>
            <a:off x="-1918800" y="3940200"/>
            <a:ext cx="0" cy="86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" name="line 7"/>
          <p:cNvSpPr/>
          <p:nvPr/>
        </p:nvSpPr>
        <p:spPr>
          <a:xfrm>
            <a:off x="-2797200" y="3941100"/>
            <a:ext cx="900" cy="95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" name="line 8"/>
          <p:cNvSpPr/>
          <p:nvPr/>
        </p:nvSpPr>
        <p:spPr>
          <a:xfrm>
            <a:off x="-2113200" y="3994200"/>
            <a:ext cx="271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" name="line 9"/>
          <p:cNvSpPr/>
          <p:nvPr/>
        </p:nvSpPr>
        <p:spPr>
          <a:xfrm>
            <a:off x="-2947500" y="3993300"/>
            <a:ext cx="643500" cy="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" name="line 10"/>
          <p:cNvSpPr/>
          <p:nvPr/>
        </p:nvSpPr>
        <p:spPr>
          <a:xfrm>
            <a:off x="-2972700" y="4549500"/>
            <a:ext cx="414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" name="line 11"/>
          <p:cNvSpPr/>
          <p:nvPr/>
        </p:nvSpPr>
        <p:spPr>
          <a:xfrm>
            <a:off x="-2499300" y="4549500"/>
            <a:ext cx="282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" name="line 12"/>
          <p:cNvSpPr/>
          <p:nvPr/>
        </p:nvSpPr>
        <p:spPr>
          <a:xfrm>
            <a:off x="-2157300" y="4549500"/>
            <a:ext cx="410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" name="line 13"/>
          <p:cNvSpPr/>
          <p:nvPr/>
        </p:nvSpPr>
        <p:spPr>
          <a:xfrm>
            <a:off x="-2969100" y="4086900"/>
            <a:ext cx="410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" name="line 14"/>
          <p:cNvSpPr/>
          <p:nvPr/>
        </p:nvSpPr>
        <p:spPr>
          <a:xfrm>
            <a:off x="-2499300" y="4086900"/>
            <a:ext cx="282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" name="line 15"/>
          <p:cNvSpPr/>
          <p:nvPr/>
        </p:nvSpPr>
        <p:spPr>
          <a:xfrm>
            <a:off x="-1746900" y="4086900"/>
            <a:ext cx="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" name="line 16"/>
          <p:cNvSpPr/>
          <p:nvPr/>
        </p:nvSpPr>
        <p:spPr>
          <a:xfrm>
            <a:off x="-2963700" y="4045500"/>
            <a:ext cx="1211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" name="rect 17"/>
          <p:cNvSpPr/>
          <p:nvPr/>
        </p:nvSpPr>
        <p:spPr>
          <a:xfrm>
            <a:off x="-2520000" y="4067100"/>
            <a:ext cx="324000" cy="837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" name="line 18"/>
          <p:cNvSpPr/>
          <p:nvPr/>
        </p:nvSpPr>
        <p:spPr>
          <a:xfrm>
            <a:off x="-2157300" y="4086900"/>
            <a:ext cx="411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" name="line 19"/>
          <p:cNvSpPr/>
          <p:nvPr/>
        </p:nvSpPr>
        <p:spPr>
          <a:xfrm>
            <a:off x="-2157300" y="4086900"/>
            <a:ext cx="0" cy="462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" name="line 20"/>
          <p:cNvSpPr/>
          <p:nvPr/>
        </p:nvSpPr>
        <p:spPr>
          <a:xfrm>
            <a:off x="-2178000" y="4549500"/>
            <a:ext cx="0" cy="19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" name="line 21"/>
          <p:cNvSpPr/>
          <p:nvPr/>
        </p:nvSpPr>
        <p:spPr>
          <a:xfrm>
            <a:off x="-2178000" y="4067100"/>
            <a:ext cx="0" cy="19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" name="line 22"/>
          <p:cNvSpPr/>
          <p:nvPr/>
        </p:nvSpPr>
        <p:spPr>
          <a:xfrm>
            <a:off x="-2538000" y="4067100"/>
            <a:ext cx="0" cy="503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" name="line 23"/>
          <p:cNvSpPr/>
          <p:nvPr/>
        </p:nvSpPr>
        <p:spPr>
          <a:xfrm>
            <a:off x="-2558700" y="4085100"/>
            <a:ext cx="0" cy="464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" name="line 24"/>
          <p:cNvSpPr/>
          <p:nvPr/>
        </p:nvSpPr>
        <p:spPr>
          <a:xfrm>
            <a:off x="-2499300" y="4086900"/>
            <a:ext cx="0" cy="461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" name="line 25"/>
          <p:cNvSpPr/>
          <p:nvPr/>
        </p:nvSpPr>
        <p:spPr>
          <a:xfrm>
            <a:off x="-2520000" y="4087800"/>
            <a:ext cx="0" cy="454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" name="line 26"/>
          <p:cNvSpPr/>
          <p:nvPr/>
        </p:nvSpPr>
        <p:spPr>
          <a:xfrm>
            <a:off x="-2196000" y="4142700"/>
            <a:ext cx="0" cy="401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" name="line 27"/>
          <p:cNvSpPr/>
          <p:nvPr/>
        </p:nvSpPr>
        <p:spPr>
          <a:xfrm>
            <a:off x="-2216700" y="4086900"/>
            <a:ext cx="0" cy="462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" name="rect 28"/>
          <p:cNvSpPr/>
          <p:nvPr/>
        </p:nvSpPr>
        <p:spPr>
          <a:xfrm>
            <a:off x="-2846700" y="4801500"/>
            <a:ext cx="174600" cy="83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" name="rect 29"/>
          <p:cNvSpPr/>
          <p:nvPr/>
        </p:nvSpPr>
        <p:spPr>
          <a:xfrm>
            <a:off x="-2826900" y="4814100"/>
            <a:ext cx="135000" cy="55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" name="rect 30"/>
          <p:cNvSpPr/>
          <p:nvPr/>
        </p:nvSpPr>
        <p:spPr>
          <a:xfrm>
            <a:off x="-2043900" y="4801500"/>
            <a:ext cx="174600" cy="83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" name="rect 31"/>
          <p:cNvSpPr/>
          <p:nvPr/>
        </p:nvSpPr>
        <p:spPr>
          <a:xfrm>
            <a:off x="-2024100" y="4814100"/>
            <a:ext cx="135000" cy="55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" name="line 32"/>
          <p:cNvSpPr/>
          <p:nvPr/>
        </p:nvSpPr>
        <p:spPr>
          <a:xfrm>
            <a:off x="-2515500" y="4747500"/>
            <a:ext cx="320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" name="line 33"/>
          <p:cNvSpPr/>
          <p:nvPr/>
        </p:nvSpPr>
        <p:spPr>
          <a:xfrm>
            <a:off x="-2517300" y="4768200"/>
            <a:ext cx="320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" name="rect 34"/>
          <p:cNvSpPr/>
          <p:nvPr/>
        </p:nvSpPr>
        <p:spPr>
          <a:xfrm>
            <a:off x="-2844000" y="4631400"/>
            <a:ext cx="167400" cy="60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6" name="rect 35"/>
          <p:cNvSpPr/>
          <p:nvPr/>
        </p:nvSpPr>
        <p:spPr>
          <a:xfrm>
            <a:off x="-2057400" y="4613400"/>
            <a:ext cx="178200" cy="7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" name="line 36"/>
          <p:cNvSpPr/>
          <p:nvPr/>
        </p:nvSpPr>
        <p:spPr>
          <a:xfrm>
            <a:off x="-2587500" y="5002200"/>
            <a:ext cx="0" cy="179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" name="line 37"/>
          <p:cNvSpPr/>
          <p:nvPr/>
        </p:nvSpPr>
        <p:spPr>
          <a:xfrm>
            <a:off x="-2587500" y="5181300"/>
            <a:ext cx="229500" cy="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39" name="グループ化38"/>
          <p:cNvGrpSpPr/>
          <p:nvPr/>
        </p:nvGrpSpPr>
        <p:grpSpPr>
          <a:xfrm>
            <a:off x="-2942100" y="5002200"/>
            <a:ext cx="583200" cy="358200"/>
            <a:chOff x="-2942100" y="5002200"/>
            <a:chExt cx="583200" cy="358200"/>
          </a:xfrm>
        </p:grpSpPr>
        <p:sp>
          <p:nvSpPr>
            <p:cNvPr id="40" name="フリーフォーム39"/>
            <p:cNvSpPr/>
            <p:nvPr/>
          </p:nvSpPr>
          <p:spPr>
            <a:xfrm>
              <a:off x="-2942100" y="5002200"/>
              <a:ext cx="583200" cy="358200"/>
            </a:xfrm>
            <a:custGeom>
              <a:pathLst>
                <a:path w="648" h="398">
                  <a:moveTo>
                    <a:pt x="0" y="0"/>
                  </a:moveTo>
                  <a:lnTo>
                    <a:pt x="44" y="355"/>
                  </a:lnTo>
                  <a:lnTo>
                    <a:pt x="108" y="381"/>
                  </a:lnTo>
                  <a:lnTo>
                    <a:pt x="317" y="398"/>
                  </a:lnTo>
                  <a:lnTo>
                    <a:pt x="648" y="398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" name="line 40"/>
            <p:cNvSpPr/>
            <p:nvPr/>
          </p:nvSpPr>
          <p:spPr>
            <a:xfrm>
              <a:off x="-2929500" y="5096700"/>
              <a:ext cx="900" cy="153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" name="line 41"/>
            <p:cNvSpPr/>
            <p:nvPr/>
          </p:nvSpPr>
          <p:spPr>
            <a:xfrm>
              <a:off x="-2928600" y="5250600"/>
              <a:ext cx="198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" name="line 42"/>
            <p:cNvSpPr/>
            <p:nvPr/>
          </p:nvSpPr>
          <p:spPr>
            <a:xfrm>
              <a:off x="-2650500" y="5002200"/>
              <a:ext cx="0" cy="35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" name="line 43"/>
            <p:cNvSpPr/>
            <p:nvPr/>
          </p:nvSpPr>
          <p:spPr>
            <a:xfrm>
              <a:off x="-2885400" y="5002200"/>
              <a:ext cx="0" cy="108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" name="line 44"/>
            <p:cNvSpPr/>
            <p:nvPr/>
          </p:nvSpPr>
          <p:spPr>
            <a:xfrm rot="21600000" flipV="1">
              <a:off x="-2928600" y="5110200"/>
              <a:ext cx="432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6" name="グループ化45"/>
          <p:cNvGrpSpPr/>
          <p:nvPr/>
        </p:nvGrpSpPr>
        <p:grpSpPr>
          <a:xfrm>
            <a:off x="-2358900" y="5002200"/>
            <a:ext cx="583200" cy="358200"/>
            <a:chOff x="-2358900" y="5002200"/>
            <a:chExt cx="583200" cy="358200"/>
          </a:xfrm>
        </p:grpSpPr>
        <p:sp>
          <p:nvSpPr>
            <p:cNvPr id="47" name="フリーフォーム46"/>
            <p:cNvSpPr/>
            <p:nvPr/>
          </p:nvSpPr>
          <p:spPr>
            <a:xfrm>
              <a:off x="-2358900" y="5002200"/>
              <a:ext cx="583200" cy="358200"/>
            </a:xfrm>
            <a:custGeom>
              <a:pathLst>
                <a:path w="648" h="398">
                  <a:moveTo>
                    <a:pt x="648" y="0"/>
                  </a:moveTo>
                  <a:lnTo>
                    <a:pt x="604" y="355"/>
                  </a:lnTo>
                  <a:lnTo>
                    <a:pt x="540" y="381"/>
                  </a:lnTo>
                  <a:lnTo>
                    <a:pt x="331" y="398"/>
                  </a:lnTo>
                  <a:lnTo>
                    <a:pt x="0" y="398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" name="line 47"/>
            <p:cNvSpPr/>
            <p:nvPr/>
          </p:nvSpPr>
          <p:spPr>
            <a:xfrm rot="21600000" flipV="1">
              <a:off x="-1789200" y="5096700"/>
              <a:ext cx="900" cy="153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" name="line 48"/>
            <p:cNvSpPr/>
            <p:nvPr/>
          </p:nvSpPr>
          <p:spPr>
            <a:xfrm rot="21600000" flipV="1">
              <a:off x="-1809000" y="5250600"/>
              <a:ext cx="198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" name="line 49"/>
            <p:cNvSpPr/>
            <p:nvPr/>
          </p:nvSpPr>
          <p:spPr>
            <a:xfrm>
              <a:off x="-2067300" y="5002200"/>
              <a:ext cx="0" cy="35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" name="line 50"/>
            <p:cNvSpPr/>
            <p:nvPr/>
          </p:nvSpPr>
          <p:spPr>
            <a:xfrm>
              <a:off x="-1832400" y="5002200"/>
              <a:ext cx="0" cy="108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" name="line 51"/>
            <p:cNvSpPr/>
            <p:nvPr/>
          </p:nvSpPr>
          <p:spPr>
            <a:xfrm>
              <a:off x="-1832400" y="5110200"/>
              <a:ext cx="432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53" name="line 52"/>
          <p:cNvSpPr/>
          <p:nvPr/>
        </p:nvSpPr>
        <p:spPr>
          <a:xfrm>
            <a:off x="-2619900" y="5156100"/>
            <a:ext cx="506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4" name="line 53"/>
          <p:cNvSpPr/>
          <p:nvPr/>
        </p:nvSpPr>
        <p:spPr>
          <a:xfrm>
            <a:off x="-2619900" y="5120100"/>
            <a:ext cx="491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5" name="rect 54"/>
          <p:cNvSpPr/>
          <p:nvPr/>
        </p:nvSpPr>
        <p:spPr>
          <a:xfrm>
            <a:off x="-2041200" y="5051700"/>
            <a:ext cx="117900" cy="109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6" name="line 55"/>
          <p:cNvSpPr/>
          <p:nvPr/>
        </p:nvSpPr>
        <p:spPr>
          <a:xfrm>
            <a:off x="-2361600" y="4824900"/>
            <a:ext cx="196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7" name="line 56"/>
          <p:cNvSpPr/>
          <p:nvPr/>
        </p:nvSpPr>
        <p:spPr>
          <a:xfrm>
            <a:off x="-2039400" y="4695300"/>
            <a:ext cx="289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8" name="フリーフォーム57"/>
          <p:cNvSpPr/>
          <p:nvPr/>
        </p:nvSpPr>
        <p:spPr>
          <a:xfrm>
            <a:off x="-2165400" y="4695300"/>
            <a:ext cx="126000" cy="129600"/>
          </a:xfrm>
          <a:custGeom>
            <a:pathLst>
              <a:path w="140" h="144">
                <a:moveTo>
                  <a:pt x="0" y="144"/>
                </a:moveTo>
                <a:lnTo>
                  <a:pt x="28" y="140"/>
                </a:lnTo>
                <a:lnTo>
                  <a:pt x="36" y="133"/>
                </a:lnTo>
                <a:lnTo>
                  <a:pt x="45" y="125"/>
                </a:lnTo>
                <a:lnTo>
                  <a:pt x="117" y="17"/>
                </a:lnTo>
                <a:lnTo>
                  <a:pt x="123" y="10"/>
                </a:lnTo>
                <a:lnTo>
                  <a:pt x="130" y="6"/>
                </a:lnTo>
                <a:lnTo>
                  <a:pt x="14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9" name="line 58"/>
          <p:cNvSpPr/>
          <p:nvPr/>
        </p:nvSpPr>
        <p:spPr>
          <a:xfrm>
            <a:off x="-2557800" y="4824900"/>
            <a:ext cx="196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0" name="line 59"/>
          <p:cNvSpPr/>
          <p:nvPr/>
        </p:nvSpPr>
        <p:spPr>
          <a:xfrm>
            <a:off x="-2972700" y="4695300"/>
            <a:ext cx="288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1" name="フリーフォーム60"/>
          <p:cNvSpPr/>
          <p:nvPr/>
        </p:nvSpPr>
        <p:spPr>
          <a:xfrm>
            <a:off x="-2683800" y="4695300"/>
            <a:ext cx="126000" cy="129600"/>
          </a:xfrm>
          <a:custGeom>
            <a:pathLst>
              <a:path w="140" h="144">
                <a:moveTo>
                  <a:pt x="140" y="144"/>
                </a:moveTo>
                <a:lnTo>
                  <a:pt x="112" y="140"/>
                </a:lnTo>
                <a:lnTo>
                  <a:pt x="104" y="133"/>
                </a:lnTo>
                <a:lnTo>
                  <a:pt x="95" y="125"/>
                </a:lnTo>
                <a:lnTo>
                  <a:pt x="23" y="17"/>
                </a:lnTo>
                <a:lnTo>
                  <a:pt x="17" y="10"/>
                </a:lnTo>
                <a:lnTo>
                  <a:pt x="10" y="6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2" name="rect 61"/>
          <p:cNvSpPr/>
          <p:nvPr/>
        </p:nvSpPr>
        <p:spPr>
          <a:xfrm>
            <a:off x="-2304000" y="3950100"/>
            <a:ext cx="190800" cy="95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3" name="rect 62"/>
          <p:cNvSpPr/>
          <p:nvPr/>
        </p:nvSpPr>
        <p:spPr>
          <a:xfrm>
            <a:off x="-2601000" y="3950100"/>
            <a:ext cx="190800" cy="95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4" name="フリーフォーム63"/>
          <p:cNvSpPr/>
          <p:nvPr/>
        </p:nvSpPr>
        <p:spPr>
          <a:xfrm>
            <a:off x="-2969100" y="3788100"/>
            <a:ext cx="612000" cy="142200"/>
          </a:xfrm>
          <a:custGeom>
            <a:pathLst>
              <a:path w="680" h="158">
                <a:moveTo>
                  <a:pt x="0" y="158"/>
                </a:moveTo>
                <a:cubicBezTo>
                  <a:pt x="1" y="147"/>
                  <a:pt x="2" y="136"/>
                  <a:pt x="6" y="127"/>
                </a:cubicBezTo>
                <a:cubicBezTo>
                  <a:pt x="9" y="120"/>
                  <a:pt x="17" y="114"/>
                  <a:pt x="21" y="108"/>
                </a:cubicBezTo>
                <a:cubicBezTo>
                  <a:pt x="24" y="103"/>
                  <a:pt x="27" y="96"/>
                  <a:pt x="31" y="91"/>
                </a:cubicBezTo>
                <a:cubicBezTo>
                  <a:pt x="36" y="85"/>
                  <a:pt x="44" y="79"/>
                  <a:pt x="50" y="74"/>
                </a:cubicBezTo>
                <a:cubicBezTo>
                  <a:pt x="56" y="69"/>
                  <a:pt x="65" y="65"/>
                  <a:pt x="72" y="61"/>
                </a:cubicBezTo>
                <a:cubicBezTo>
                  <a:pt x="80" y="57"/>
                  <a:pt x="89" y="51"/>
                  <a:pt x="97" y="48"/>
                </a:cubicBezTo>
                <a:cubicBezTo>
                  <a:pt x="107" y="45"/>
                  <a:pt x="120" y="42"/>
                  <a:pt x="131" y="40"/>
                </a:cubicBezTo>
                <a:cubicBezTo>
                  <a:pt x="147" y="37"/>
                  <a:pt x="164" y="33"/>
                  <a:pt x="180" y="31"/>
                </a:cubicBezTo>
                <a:cubicBezTo>
                  <a:pt x="222" y="26"/>
                  <a:pt x="266" y="20"/>
                  <a:pt x="309" y="17"/>
                </a:cubicBezTo>
                <a:cubicBezTo>
                  <a:pt x="348" y="14"/>
                  <a:pt x="389" y="10"/>
                  <a:pt x="429" y="8"/>
                </a:cubicBezTo>
                <a:cubicBezTo>
                  <a:pt x="481" y="6"/>
                  <a:pt x="534" y="3"/>
                  <a:pt x="586" y="2"/>
                </a:cubicBezTo>
                <a:cubicBezTo>
                  <a:pt x="617" y="2"/>
                  <a:pt x="649" y="1"/>
                  <a:pt x="68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5" name="フリーフォーム64"/>
          <p:cNvSpPr/>
          <p:nvPr/>
        </p:nvSpPr>
        <p:spPr>
          <a:xfrm>
            <a:off x="-2969100" y="3888900"/>
            <a:ext cx="612000" cy="114300"/>
          </a:xfrm>
          <a:custGeom>
            <a:pathLst>
              <a:path w="680" h="127">
                <a:moveTo>
                  <a:pt x="0" y="127"/>
                </a:moveTo>
                <a:cubicBezTo>
                  <a:pt x="2" y="115"/>
                  <a:pt x="3" y="103"/>
                  <a:pt x="6" y="93"/>
                </a:cubicBezTo>
                <a:cubicBezTo>
                  <a:pt x="9" y="84"/>
                  <a:pt x="16" y="75"/>
                  <a:pt x="21" y="68"/>
                </a:cubicBezTo>
                <a:cubicBezTo>
                  <a:pt x="25" y="62"/>
                  <a:pt x="33" y="56"/>
                  <a:pt x="38" y="51"/>
                </a:cubicBezTo>
                <a:cubicBezTo>
                  <a:pt x="44" y="46"/>
                  <a:pt x="50" y="39"/>
                  <a:pt x="57" y="36"/>
                </a:cubicBezTo>
                <a:cubicBezTo>
                  <a:pt x="64" y="33"/>
                  <a:pt x="73" y="30"/>
                  <a:pt x="80" y="28"/>
                </a:cubicBezTo>
                <a:cubicBezTo>
                  <a:pt x="88" y="26"/>
                  <a:pt x="97" y="23"/>
                  <a:pt x="105" y="23"/>
                </a:cubicBezTo>
                <a:cubicBezTo>
                  <a:pt x="138" y="21"/>
                  <a:pt x="173" y="18"/>
                  <a:pt x="207" y="17"/>
                </a:cubicBezTo>
                <a:cubicBezTo>
                  <a:pt x="284" y="14"/>
                  <a:pt x="363" y="8"/>
                  <a:pt x="440" y="6"/>
                </a:cubicBezTo>
                <a:cubicBezTo>
                  <a:pt x="519" y="4"/>
                  <a:pt x="600" y="2"/>
                  <a:pt x="68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6" name="フリーフォーム65"/>
          <p:cNvSpPr/>
          <p:nvPr/>
        </p:nvSpPr>
        <p:spPr>
          <a:xfrm>
            <a:off x="-2969100" y="3914100"/>
            <a:ext cx="612000" cy="87300"/>
          </a:xfrm>
          <a:custGeom>
            <a:pathLst>
              <a:path w="680" h="97">
                <a:moveTo>
                  <a:pt x="0" y="97"/>
                </a:moveTo>
                <a:cubicBezTo>
                  <a:pt x="3" y="88"/>
                  <a:pt x="6" y="79"/>
                  <a:pt x="10" y="72"/>
                </a:cubicBezTo>
                <a:cubicBezTo>
                  <a:pt x="13" y="66"/>
                  <a:pt x="20" y="60"/>
                  <a:pt x="25" y="55"/>
                </a:cubicBezTo>
                <a:cubicBezTo>
                  <a:pt x="32" y="49"/>
                  <a:pt x="41" y="43"/>
                  <a:pt x="48" y="38"/>
                </a:cubicBezTo>
                <a:cubicBezTo>
                  <a:pt x="54" y="34"/>
                  <a:pt x="62" y="28"/>
                  <a:pt x="69" y="25"/>
                </a:cubicBezTo>
                <a:cubicBezTo>
                  <a:pt x="77" y="22"/>
                  <a:pt x="88" y="18"/>
                  <a:pt x="97" y="17"/>
                </a:cubicBezTo>
                <a:cubicBezTo>
                  <a:pt x="116" y="14"/>
                  <a:pt x="137" y="10"/>
                  <a:pt x="156" y="10"/>
                </a:cubicBezTo>
                <a:cubicBezTo>
                  <a:pt x="231" y="7"/>
                  <a:pt x="308" y="5"/>
                  <a:pt x="383" y="4"/>
                </a:cubicBezTo>
                <a:cubicBezTo>
                  <a:pt x="481" y="3"/>
                  <a:pt x="581" y="2"/>
                  <a:pt x="68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7" name="フリーフォーム66"/>
          <p:cNvSpPr/>
          <p:nvPr/>
        </p:nvSpPr>
        <p:spPr>
          <a:xfrm>
            <a:off x="-2357100" y="3788100"/>
            <a:ext cx="612000" cy="142200"/>
          </a:xfrm>
          <a:custGeom>
            <a:pathLst>
              <a:path w="680" h="158">
                <a:moveTo>
                  <a:pt x="680" y="158"/>
                </a:moveTo>
                <a:cubicBezTo>
                  <a:pt x="679" y="147"/>
                  <a:pt x="678" y="136"/>
                  <a:pt x="674" y="127"/>
                </a:cubicBezTo>
                <a:cubicBezTo>
                  <a:pt x="671" y="120"/>
                  <a:pt x="663" y="114"/>
                  <a:pt x="659" y="108"/>
                </a:cubicBezTo>
                <a:cubicBezTo>
                  <a:pt x="656" y="103"/>
                  <a:pt x="653" y="96"/>
                  <a:pt x="649" y="91"/>
                </a:cubicBezTo>
                <a:cubicBezTo>
                  <a:pt x="644" y="85"/>
                  <a:pt x="636" y="79"/>
                  <a:pt x="630" y="74"/>
                </a:cubicBezTo>
                <a:cubicBezTo>
                  <a:pt x="624" y="69"/>
                  <a:pt x="615" y="65"/>
                  <a:pt x="608" y="61"/>
                </a:cubicBezTo>
                <a:cubicBezTo>
                  <a:pt x="600" y="57"/>
                  <a:pt x="591" y="51"/>
                  <a:pt x="583" y="48"/>
                </a:cubicBezTo>
                <a:cubicBezTo>
                  <a:pt x="573" y="45"/>
                  <a:pt x="560" y="42"/>
                  <a:pt x="549" y="40"/>
                </a:cubicBezTo>
                <a:cubicBezTo>
                  <a:pt x="533" y="37"/>
                  <a:pt x="516" y="33"/>
                  <a:pt x="500" y="31"/>
                </a:cubicBezTo>
                <a:cubicBezTo>
                  <a:pt x="458" y="26"/>
                  <a:pt x="414" y="20"/>
                  <a:pt x="371" y="17"/>
                </a:cubicBezTo>
                <a:cubicBezTo>
                  <a:pt x="332" y="14"/>
                  <a:pt x="291" y="10"/>
                  <a:pt x="251" y="8"/>
                </a:cubicBezTo>
                <a:cubicBezTo>
                  <a:pt x="199" y="6"/>
                  <a:pt x="146" y="3"/>
                  <a:pt x="94" y="2"/>
                </a:cubicBezTo>
                <a:cubicBezTo>
                  <a:pt x="63" y="2"/>
                  <a:pt x="31" y="1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8" name="フリーフォーム67"/>
          <p:cNvSpPr/>
          <p:nvPr/>
        </p:nvSpPr>
        <p:spPr>
          <a:xfrm>
            <a:off x="-2357100" y="3888900"/>
            <a:ext cx="612000" cy="114300"/>
          </a:xfrm>
          <a:custGeom>
            <a:pathLst>
              <a:path w="680" h="127">
                <a:moveTo>
                  <a:pt x="680" y="127"/>
                </a:moveTo>
                <a:cubicBezTo>
                  <a:pt x="678" y="115"/>
                  <a:pt x="677" y="103"/>
                  <a:pt x="674" y="93"/>
                </a:cubicBezTo>
                <a:cubicBezTo>
                  <a:pt x="671" y="84"/>
                  <a:pt x="664" y="75"/>
                  <a:pt x="659" y="68"/>
                </a:cubicBezTo>
                <a:cubicBezTo>
                  <a:pt x="655" y="62"/>
                  <a:pt x="647" y="56"/>
                  <a:pt x="642" y="51"/>
                </a:cubicBezTo>
                <a:cubicBezTo>
                  <a:pt x="636" y="46"/>
                  <a:pt x="630" y="39"/>
                  <a:pt x="623" y="36"/>
                </a:cubicBezTo>
                <a:cubicBezTo>
                  <a:pt x="616" y="33"/>
                  <a:pt x="607" y="30"/>
                  <a:pt x="600" y="28"/>
                </a:cubicBezTo>
                <a:cubicBezTo>
                  <a:pt x="592" y="26"/>
                  <a:pt x="583" y="23"/>
                  <a:pt x="575" y="23"/>
                </a:cubicBezTo>
                <a:cubicBezTo>
                  <a:pt x="542" y="21"/>
                  <a:pt x="507" y="18"/>
                  <a:pt x="473" y="17"/>
                </a:cubicBezTo>
                <a:cubicBezTo>
                  <a:pt x="396" y="14"/>
                  <a:pt x="317" y="8"/>
                  <a:pt x="240" y="6"/>
                </a:cubicBezTo>
                <a:cubicBezTo>
                  <a:pt x="161" y="4"/>
                  <a:pt x="80" y="2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9" name="フリーフォーム68"/>
          <p:cNvSpPr/>
          <p:nvPr/>
        </p:nvSpPr>
        <p:spPr>
          <a:xfrm>
            <a:off x="-2357100" y="3914100"/>
            <a:ext cx="612000" cy="87300"/>
          </a:xfrm>
          <a:custGeom>
            <a:pathLst>
              <a:path w="680" h="97">
                <a:moveTo>
                  <a:pt x="680" y="97"/>
                </a:moveTo>
                <a:cubicBezTo>
                  <a:pt x="677" y="88"/>
                  <a:pt x="674" y="79"/>
                  <a:pt x="670" y="72"/>
                </a:cubicBezTo>
                <a:cubicBezTo>
                  <a:pt x="667" y="66"/>
                  <a:pt x="660" y="60"/>
                  <a:pt x="655" y="55"/>
                </a:cubicBezTo>
                <a:cubicBezTo>
                  <a:pt x="648" y="49"/>
                  <a:pt x="639" y="43"/>
                  <a:pt x="632" y="38"/>
                </a:cubicBezTo>
                <a:cubicBezTo>
                  <a:pt x="626" y="34"/>
                  <a:pt x="618" y="28"/>
                  <a:pt x="611" y="25"/>
                </a:cubicBezTo>
                <a:cubicBezTo>
                  <a:pt x="603" y="22"/>
                  <a:pt x="592" y="18"/>
                  <a:pt x="583" y="17"/>
                </a:cubicBezTo>
                <a:cubicBezTo>
                  <a:pt x="564" y="14"/>
                  <a:pt x="543" y="10"/>
                  <a:pt x="524" y="10"/>
                </a:cubicBezTo>
                <a:cubicBezTo>
                  <a:pt x="449" y="7"/>
                  <a:pt x="372" y="5"/>
                  <a:pt x="297" y="4"/>
                </a:cubicBezTo>
                <a:cubicBezTo>
                  <a:pt x="199" y="3"/>
                  <a:pt x="99" y="2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0" name="rect 69"/>
          <p:cNvSpPr/>
          <p:nvPr/>
        </p:nvSpPr>
        <p:spPr>
          <a:xfrm>
            <a:off x="-2839500" y="3973500"/>
            <a:ext cx="83700" cy="45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1" name="rect 70"/>
          <p:cNvSpPr/>
          <p:nvPr/>
        </p:nvSpPr>
        <p:spPr>
          <a:xfrm>
            <a:off x="-1961100" y="3973500"/>
            <a:ext cx="83700" cy="45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2" name="line 71"/>
          <p:cNvSpPr/>
          <p:nvPr/>
        </p:nvSpPr>
        <p:spPr>
          <a:xfrm>
            <a:off x="-2721600" y="3920400"/>
            <a:ext cx="0" cy="125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3" name="line 72"/>
          <p:cNvSpPr/>
          <p:nvPr/>
        </p:nvSpPr>
        <p:spPr>
          <a:xfrm>
            <a:off x="-2696400" y="3919500"/>
            <a:ext cx="0" cy="12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4" name="line 73"/>
          <p:cNvSpPr/>
          <p:nvPr/>
        </p:nvSpPr>
        <p:spPr>
          <a:xfrm>
            <a:off x="-2019600" y="3921300"/>
            <a:ext cx="0" cy="122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5" name="line 74"/>
          <p:cNvSpPr/>
          <p:nvPr/>
        </p:nvSpPr>
        <p:spPr>
          <a:xfrm>
            <a:off x="-1994400" y="3917700"/>
            <a:ext cx="0" cy="127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6" name="line 75"/>
          <p:cNvSpPr/>
          <p:nvPr/>
        </p:nvSpPr>
        <p:spPr>
          <a:xfrm>
            <a:off x="-2304000" y="3994200"/>
            <a:ext cx="190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7" name="line 76"/>
          <p:cNvSpPr/>
          <p:nvPr/>
        </p:nvSpPr>
        <p:spPr>
          <a:xfrm>
            <a:off x="-2178000" y="4086900"/>
            <a:ext cx="0" cy="462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8" name="フリーフォーム77"/>
          <p:cNvSpPr/>
          <p:nvPr/>
        </p:nvSpPr>
        <p:spPr>
          <a:xfrm>
            <a:off x="-1765800" y="4970700"/>
            <a:ext cx="19800" cy="31500"/>
          </a:xfrm>
          <a:custGeom>
            <a:pathLst>
              <a:path w="22" h="35">
                <a:moveTo>
                  <a:pt x="0" y="35"/>
                </a:moveTo>
                <a:cubicBezTo>
                  <a:pt x="5" y="33"/>
                  <a:pt x="9" y="30"/>
                  <a:pt x="12" y="27"/>
                </a:cubicBezTo>
                <a:cubicBezTo>
                  <a:pt x="15" y="24"/>
                  <a:pt x="18" y="18"/>
                  <a:pt x="19" y="14"/>
                </a:cubicBezTo>
                <a:cubicBezTo>
                  <a:pt x="20" y="10"/>
                  <a:pt x="21" y="5"/>
                  <a:pt x="22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9" name="フリーフォーム78"/>
          <p:cNvSpPr/>
          <p:nvPr/>
        </p:nvSpPr>
        <p:spPr>
          <a:xfrm>
            <a:off x="-2970000" y="4970700"/>
            <a:ext cx="19800" cy="31500"/>
          </a:xfrm>
          <a:custGeom>
            <a:pathLst>
              <a:path w="22" h="35">
                <a:moveTo>
                  <a:pt x="22" y="35"/>
                </a:moveTo>
                <a:cubicBezTo>
                  <a:pt x="17" y="33"/>
                  <a:pt x="13" y="30"/>
                  <a:pt x="10" y="27"/>
                </a:cubicBezTo>
                <a:cubicBezTo>
                  <a:pt x="7" y="24"/>
                  <a:pt x="4" y="18"/>
                  <a:pt x="3" y="14"/>
                </a:cubicBezTo>
                <a:cubicBezTo>
                  <a:pt x="2" y="10"/>
                  <a:pt x="1" y="5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0" name="line 79"/>
          <p:cNvSpPr/>
          <p:nvPr/>
        </p:nvSpPr>
        <p:spPr>
          <a:xfrm>
            <a:off x="-2358900" y="3663000"/>
            <a:ext cx="900" cy="1340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1" name="line 80"/>
          <p:cNvSpPr/>
          <p:nvPr/>
        </p:nvSpPr>
        <p:spPr>
          <a:xfrm>
            <a:off x="9563400" y="2182500"/>
            <a:ext cx="1176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2" name="line 81"/>
          <p:cNvSpPr/>
          <p:nvPr/>
        </p:nvSpPr>
        <p:spPr>
          <a:xfrm>
            <a:off x="10758600" y="1267200"/>
            <a:ext cx="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3" name="line 82"/>
          <p:cNvSpPr/>
          <p:nvPr/>
        </p:nvSpPr>
        <p:spPr>
          <a:xfrm rot="21600000" flipV="1">
            <a:off x="9549000" y="1115100"/>
            <a:ext cx="1800" cy="1035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4" name="line 83"/>
          <p:cNvSpPr/>
          <p:nvPr/>
        </p:nvSpPr>
        <p:spPr>
          <a:xfrm rot="21600000" flipV="1">
            <a:off x="10746000" y="1114200"/>
            <a:ext cx="1800" cy="1049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85" name="グループ化84"/>
          <p:cNvGrpSpPr/>
          <p:nvPr/>
        </p:nvGrpSpPr>
        <p:grpSpPr>
          <a:xfrm>
            <a:off x="9568800" y="981900"/>
            <a:ext cx="1161000" cy="133200"/>
            <a:chOff x="9568800" y="981900"/>
            <a:chExt cx="1161000" cy="133200"/>
          </a:xfrm>
        </p:grpSpPr>
        <p:sp>
          <p:nvSpPr>
            <p:cNvPr id="86" name="フリーフォーム85"/>
            <p:cNvSpPr/>
            <p:nvPr/>
          </p:nvSpPr>
          <p:spPr>
            <a:xfrm>
              <a:off x="9568800" y="981900"/>
              <a:ext cx="580500" cy="133200"/>
            </a:xfrm>
            <a:custGeom>
              <a:pathLst>
                <a:path w="645" h="148">
                  <a:moveTo>
                    <a:pt x="0" y="148"/>
                  </a:moveTo>
                  <a:cubicBezTo>
                    <a:pt x="1" y="138"/>
                    <a:pt x="2" y="127"/>
                    <a:pt x="6" y="119"/>
                  </a:cubicBezTo>
                  <a:cubicBezTo>
                    <a:pt x="9" y="113"/>
                    <a:pt x="17" y="107"/>
                    <a:pt x="21" y="102"/>
                  </a:cubicBezTo>
                  <a:cubicBezTo>
                    <a:pt x="23" y="97"/>
                    <a:pt x="26" y="90"/>
                    <a:pt x="30" y="85"/>
                  </a:cubicBezTo>
                  <a:cubicBezTo>
                    <a:pt x="33" y="80"/>
                    <a:pt x="41" y="73"/>
                    <a:pt x="47" y="69"/>
                  </a:cubicBezTo>
                  <a:cubicBezTo>
                    <a:pt x="53" y="64"/>
                    <a:pt x="62" y="61"/>
                    <a:pt x="68" y="57"/>
                  </a:cubicBezTo>
                  <a:cubicBezTo>
                    <a:pt x="76" y="53"/>
                    <a:pt x="85" y="47"/>
                    <a:pt x="93" y="44"/>
                  </a:cubicBezTo>
                  <a:cubicBezTo>
                    <a:pt x="101" y="42"/>
                    <a:pt x="113" y="39"/>
                    <a:pt x="124" y="37"/>
                  </a:cubicBezTo>
                  <a:cubicBezTo>
                    <a:pt x="140" y="34"/>
                    <a:pt x="156" y="31"/>
                    <a:pt x="170" y="29"/>
                  </a:cubicBezTo>
                  <a:cubicBezTo>
                    <a:pt x="211" y="25"/>
                    <a:pt x="252" y="19"/>
                    <a:pt x="292" y="15"/>
                  </a:cubicBezTo>
                  <a:cubicBezTo>
                    <a:pt x="330" y="13"/>
                    <a:pt x="368" y="9"/>
                    <a:pt x="408" y="7"/>
                  </a:cubicBezTo>
                  <a:cubicBezTo>
                    <a:pt x="456" y="5"/>
                    <a:pt x="506" y="3"/>
                    <a:pt x="555" y="2"/>
                  </a:cubicBezTo>
                  <a:cubicBezTo>
                    <a:pt x="585" y="2"/>
                    <a:pt x="615" y="1"/>
                    <a:pt x="645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7" name="フリーフォーム86"/>
            <p:cNvSpPr/>
            <p:nvPr/>
          </p:nvSpPr>
          <p:spPr>
            <a:xfrm>
              <a:off x="10149300" y="981900"/>
              <a:ext cx="580500" cy="133200"/>
            </a:xfrm>
            <a:custGeom>
              <a:pathLst>
                <a:path w="645" h="148">
                  <a:moveTo>
                    <a:pt x="645" y="148"/>
                  </a:moveTo>
                  <a:cubicBezTo>
                    <a:pt x="644" y="138"/>
                    <a:pt x="643" y="127"/>
                    <a:pt x="639" y="119"/>
                  </a:cubicBezTo>
                  <a:cubicBezTo>
                    <a:pt x="636" y="113"/>
                    <a:pt x="628" y="107"/>
                    <a:pt x="624" y="102"/>
                  </a:cubicBezTo>
                  <a:cubicBezTo>
                    <a:pt x="622" y="97"/>
                    <a:pt x="619" y="90"/>
                    <a:pt x="615" y="85"/>
                  </a:cubicBezTo>
                  <a:cubicBezTo>
                    <a:pt x="612" y="80"/>
                    <a:pt x="604" y="73"/>
                    <a:pt x="598" y="69"/>
                  </a:cubicBezTo>
                  <a:cubicBezTo>
                    <a:pt x="592" y="64"/>
                    <a:pt x="583" y="61"/>
                    <a:pt x="577" y="57"/>
                  </a:cubicBezTo>
                  <a:cubicBezTo>
                    <a:pt x="569" y="53"/>
                    <a:pt x="560" y="47"/>
                    <a:pt x="552" y="44"/>
                  </a:cubicBezTo>
                  <a:cubicBezTo>
                    <a:pt x="544" y="42"/>
                    <a:pt x="532" y="39"/>
                    <a:pt x="521" y="37"/>
                  </a:cubicBezTo>
                  <a:cubicBezTo>
                    <a:pt x="505" y="34"/>
                    <a:pt x="489" y="31"/>
                    <a:pt x="475" y="29"/>
                  </a:cubicBezTo>
                  <a:cubicBezTo>
                    <a:pt x="434" y="25"/>
                    <a:pt x="393" y="19"/>
                    <a:pt x="353" y="15"/>
                  </a:cubicBezTo>
                  <a:cubicBezTo>
                    <a:pt x="315" y="13"/>
                    <a:pt x="277" y="9"/>
                    <a:pt x="237" y="7"/>
                  </a:cubicBezTo>
                  <a:cubicBezTo>
                    <a:pt x="189" y="5"/>
                    <a:pt x="139" y="3"/>
                    <a:pt x="90" y="2"/>
                  </a:cubicBezTo>
                  <a:cubicBezTo>
                    <a:pt x="60" y="2"/>
                    <a:pt x="30" y="1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88" name="フリーフォーム87"/>
          <p:cNvSpPr/>
          <p:nvPr/>
        </p:nvSpPr>
        <p:spPr>
          <a:xfrm>
            <a:off x="10726200" y="2151000"/>
            <a:ext cx="19800" cy="31500"/>
          </a:xfrm>
          <a:custGeom>
            <a:pathLst>
              <a:path w="22" h="35">
                <a:moveTo>
                  <a:pt x="0" y="35"/>
                </a:moveTo>
                <a:cubicBezTo>
                  <a:pt x="5" y="33"/>
                  <a:pt x="9" y="30"/>
                  <a:pt x="12" y="27"/>
                </a:cubicBezTo>
                <a:cubicBezTo>
                  <a:pt x="15" y="24"/>
                  <a:pt x="18" y="18"/>
                  <a:pt x="19" y="14"/>
                </a:cubicBezTo>
                <a:cubicBezTo>
                  <a:pt x="20" y="10"/>
                  <a:pt x="21" y="5"/>
                  <a:pt x="22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9" name="フリーフォーム88"/>
          <p:cNvSpPr/>
          <p:nvPr/>
        </p:nvSpPr>
        <p:spPr>
          <a:xfrm>
            <a:off x="9549000" y="2150100"/>
            <a:ext cx="19800" cy="31500"/>
          </a:xfrm>
          <a:custGeom>
            <a:pathLst>
              <a:path w="22" h="35">
                <a:moveTo>
                  <a:pt x="22" y="35"/>
                </a:moveTo>
                <a:cubicBezTo>
                  <a:pt x="17" y="33"/>
                  <a:pt x="13" y="30"/>
                  <a:pt x="10" y="27"/>
                </a:cubicBezTo>
                <a:cubicBezTo>
                  <a:pt x="7" y="24"/>
                  <a:pt x="4" y="18"/>
                  <a:pt x="3" y="14"/>
                </a:cubicBezTo>
                <a:cubicBezTo>
                  <a:pt x="2" y="10"/>
                  <a:pt x="1" y="5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0" name="line 89"/>
          <p:cNvSpPr/>
          <p:nvPr/>
        </p:nvSpPr>
        <p:spPr>
          <a:xfrm>
            <a:off x="10354500" y="8391600"/>
            <a:ext cx="857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1" name="line 90"/>
          <p:cNvSpPr/>
          <p:nvPr/>
        </p:nvSpPr>
        <p:spPr>
          <a:xfrm>
            <a:off x="-1483200" y="-2025000"/>
            <a:ext cx="0" cy="1041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2" name="line 91"/>
          <p:cNvSpPr/>
          <p:nvPr/>
        </p:nvSpPr>
        <p:spPr>
          <a:xfrm>
            <a:off x="-1214100" y="-1864800"/>
            <a:ext cx="262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3" name="line 92"/>
          <p:cNvSpPr/>
          <p:nvPr/>
        </p:nvSpPr>
        <p:spPr>
          <a:xfrm>
            <a:off x="-1483200" y="-1864800"/>
            <a:ext cx="144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4" name="line 93"/>
          <p:cNvSpPr/>
          <p:nvPr/>
        </p:nvSpPr>
        <p:spPr>
          <a:xfrm>
            <a:off x="-1195200" y="-1846800"/>
            <a:ext cx="0" cy="832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5" name="line 94"/>
          <p:cNvSpPr/>
          <p:nvPr/>
        </p:nvSpPr>
        <p:spPr>
          <a:xfrm>
            <a:off x="-970200" y="-1846800"/>
            <a:ext cx="0" cy="832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6" name="line 95"/>
          <p:cNvSpPr/>
          <p:nvPr/>
        </p:nvSpPr>
        <p:spPr>
          <a:xfrm>
            <a:off x="-951300" y="-1864800"/>
            <a:ext cx="0" cy="850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7" name="rect 96"/>
          <p:cNvSpPr/>
          <p:nvPr/>
        </p:nvSpPr>
        <p:spPr>
          <a:xfrm>
            <a:off x="-1156500" y="-1772100"/>
            <a:ext cx="152100" cy="392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8" name="line 97"/>
          <p:cNvSpPr/>
          <p:nvPr/>
        </p:nvSpPr>
        <p:spPr>
          <a:xfrm>
            <a:off x="-1214100" y="-1864800"/>
            <a:ext cx="0" cy="850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9" name="line 98"/>
          <p:cNvSpPr/>
          <p:nvPr/>
        </p:nvSpPr>
        <p:spPr>
          <a:xfrm>
            <a:off x="-1455300" y="-926100"/>
            <a:ext cx="504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0" name="フリーフォーム99"/>
          <p:cNvSpPr/>
          <p:nvPr/>
        </p:nvSpPr>
        <p:spPr>
          <a:xfrm>
            <a:off x="-1483200" y="-2034900"/>
            <a:ext cx="234000" cy="675000"/>
          </a:xfrm>
          <a:custGeom>
            <a:pathLst>
              <a:path w="260" h="750">
                <a:moveTo>
                  <a:pt x="11" y="0"/>
                </a:moveTo>
                <a:lnTo>
                  <a:pt x="57" y="5"/>
                </a:lnTo>
                <a:lnTo>
                  <a:pt x="76" y="11"/>
                </a:lnTo>
                <a:lnTo>
                  <a:pt x="90" y="19"/>
                </a:lnTo>
                <a:lnTo>
                  <a:pt x="110" y="31"/>
                </a:lnTo>
                <a:lnTo>
                  <a:pt x="124" y="42"/>
                </a:lnTo>
                <a:lnTo>
                  <a:pt x="136" y="50"/>
                </a:lnTo>
                <a:lnTo>
                  <a:pt x="147" y="65"/>
                </a:lnTo>
                <a:lnTo>
                  <a:pt x="158" y="79"/>
                </a:lnTo>
                <a:lnTo>
                  <a:pt x="167" y="93"/>
                </a:lnTo>
                <a:lnTo>
                  <a:pt x="172" y="115"/>
                </a:lnTo>
                <a:lnTo>
                  <a:pt x="181" y="138"/>
                </a:lnTo>
                <a:lnTo>
                  <a:pt x="184" y="169"/>
                </a:lnTo>
                <a:lnTo>
                  <a:pt x="257" y="640"/>
                </a:lnTo>
                <a:lnTo>
                  <a:pt x="260" y="663"/>
                </a:lnTo>
                <a:lnTo>
                  <a:pt x="257" y="674"/>
                </a:lnTo>
                <a:lnTo>
                  <a:pt x="254" y="688"/>
                </a:lnTo>
                <a:lnTo>
                  <a:pt x="251" y="700"/>
                </a:lnTo>
                <a:lnTo>
                  <a:pt x="240" y="714"/>
                </a:lnTo>
                <a:lnTo>
                  <a:pt x="234" y="719"/>
                </a:lnTo>
                <a:lnTo>
                  <a:pt x="220" y="731"/>
                </a:lnTo>
                <a:lnTo>
                  <a:pt x="209" y="733"/>
                </a:lnTo>
                <a:lnTo>
                  <a:pt x="192" y="736"/>
                </a:lnTo>
                <a:lnTo>
                  <a:pt x="175" y="742"/>
                </a:lnTo>
                <a:lnTo>
                  <a:pt x="141" y="748"/>
                </a:lnTo>
                <a:lnTo>
                  <a:pt x="130" y="748"/>
                </a:lnTo>
                <a:lnTo>
                  <a:pt x="0" y="75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1" name="フリーフォーム100"/>
          <p:cNvSpPr/>
          <p:nvPr/>
        </p:nvSpPr>
        <p:spPr>
          <a:xfrm>
            <a:off x="-1480500" y="-2022300"/>
            <a:ext cx="210600" cy="645300"/>
          </a:xfrm>
          <a:custGeom>
            <a:pathLst>
              <a:path w="234" h="717">
                <a:moveTo>
                  <a:pt x="6" y="0"/>
                </a:moveTo>
                <a:lnTo>
                  <a:pt x="48" y="8"/>
                </a:lnTo>
                <a:lnTo>
                  <a:pt x="68" y="14"/>
                </a:lnTo>
                <a:lnTo>
                  <a:pt x="85" y="22"/>
                </a:lnTo>
                <a:lnTo>
                  <a:pt x="96" y="31"/>
                </a:lnTo>
                <a:lnTo>
                  <a:pt x="107" y="39"/>
                </a:lnTo>
                <a:lnTo>
                  <a:pt x="116" y="48"/>
                </a:lnTo>
                <a:lnTo>
                  <a:pt x="127" y="62"/>
                </a:lnTo>
                <a:lnTo>
                  <a:pt x="135" y="76"/>
                </a:lnTo>
                <a:lnTo>
                  <a:pt x="147" y="93"/>
                </a:lnTo>
                <a:lnTo>
                  <a:pt x="152" y="107"/>
                </a:lnTo>
                <a:lnTo>
                  <a:pt x="158" y="124"/>
                </a:lnTo>
                <a:lnTo>
                  <a:pt x="158" y="149"/>
                </a:lnTo>
                <a:lnTo>
                  <a:pt x="234" y="638"/>
                </a:lnTo>
                <a:lnTo>
                  <a:pt x="234" y="652"/>
                </a:lnTo>
                <a:lnTo>
                  <a:pt x="231" y="666"/>
                </a:lnTo>
                <a:lnTo>
                  <a:pt x="229" y="674"/>
                </a:lnTo>
                <a:lnTo>
                  <a:pt x="220" y="686"/>
                </a:lnTo>
                <a:lnTo>
                  <a:pt x="209" y="694"/>
                </a:lnTo>
                <a:lnTo>
                  <a:pt x="189" y="697"/>
                </a:lnTo>
                <a:lnTo>
                  <a:pt x="172" y="703"/>
                </a:lnTo>
                <a:lnTo>
                  <a:pt x="152" y="708"/>
                </a:lnTo>
                <a:lnTo>
                  <a:pt x="135" y="714"/>
                </a:lnTo>
                <a:lnTo>
                  <a:pt x="0" y="717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2" name="line 101"/>
          <p:cNvSpPr/>
          <p:nvPr/>
        </p:nvSpPr>
        <p:spPr>
          <a:xfrm>
            <a:off x="-1483200" y="-1818900"/>
            <a:ext cx="157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3" name="line 102"/>
          <p:cNvSpPr/>
          <p:nvPr/>
        </p:nvSpPr>
        <p:spPr>
          <a:xfrm>
            <a:off x="-1483200" y="-1836900"/>
            <a:ext cx="153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4" name="line 103"/>
          <p:cNvSpPr/>
          <p:nvPr/>
        </p:nvSpPr>
        <p:spPr>
          <a:xfrm>
            <a:off x="-1195200" y="-1846800"/>
            <a:ext cx="229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5" name="line 104"/>
          <p:cNvSpPr/>
          <p:nvPr/>
        </p:nvSpPr>
        <p:spPr>
          <a:xfrm>
            <a:off x="-1216800" y="-1014300"/>
            <a:ext cx="265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6" name="フリーフォーム105"/>
          <p:cNvSpPr/>
          <p:nvPr/>
        </p:nvSpPr>
        <p:spPr>
          <a:xfrm>
            <a:off x="-1483200" y="-983700"/>
            <a:ext cx="23400" cy="57600"/>
          </a:xfrm>
          <a:custGeom>
            <a:pathLst>
              <a:path w="26" h="64">
                <a:moveTo>
                  <a:pt x="26" y="64"/>
                </a:moveTo>
                <a:lnTo>
                  <a:pt x="11" y="42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7" name="line 106"/>
          <p:cNvSpPr/>
          <p:nvPr/>
        </p:nvSpPr>
        <p:spPr>
          <a:xfrm>
            <a:off x="-952200" y="-2034900"/>
            <a:ext cx="900" cy="1108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8" name="line 107"/>
          <p:cNvSpPr/>
          <p:nvPr/>
        </p:nvSpPr>
        <p:spPr>
          <a:xfrm rot="21600000" flipV="1">
            <a:off x="-1473300" y="-2034900"/>
            <a:ext cx="521100" cy="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9" name="line 108"/>
          <p:cNvSpPr/>
          <p:nvPr/>
        </p:nvSpPr>
        <p:spPr>
          <a:xfrm>
            <a:off x="9550800" y="1115100"/>
            <a:ext cx="18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0" name="line 109"/>
          <p:cNvSpPr/>
          <p:nvPr/>
        </p:nvSpPr>
        <p:spPr>
          <a:xfrm>
            <a:off x="10729800" y="1114200"/>
            <a:ext cx="18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1" name="rect 110"/>
          <p:cNvSpPr/>
          <p:nvPr/>
        </p:nvSpPr>
        <p:spPr>
          <a:xfrm rot="16200937">
            <a:off x="9737100" y="1512900"/>
            <a:ext cx="819900" cy="329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2" name="line 111"/>
          <p:cNvSpPr/>
          <p:nvPr/>
        </p:nvSpPr>
        <p:spPr>
          <a:xfrm>
            <a:off x="11490300" y="5809500"/>
            <a:ext cx="0" cy="1034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3" name="line 112"/>
          <p:cNvSpPr/>
          <p:nvPr/>
        </p:nvSpPr>
        <p:spPr>
          <a:xfrm>
            <a:off x="10266300" y="5807700"/>
            <a:ext cx="0" cy="1035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4" name="line 113"/>
          <p:cNvSpPr/>
          <p:nvPr/>
        </p:nvSpPr>
        <p:spPr>
          <a:xfrm>
            <a:off x="10294200" y="6875100"/>
            <a:ext cx="1176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5" name="line 114"/>
          <p:cNvSpPr/>
          <p:nvPr/>
        </p:nvSpPr>
        <p:spPr>
          <a:xfrm>
            <a:off x="11489400" y="5959800"/>
            <a:ext cx="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6" name="フリーフォーム115"/>
          <p:cNvSpPr/>
          <p:nvPr/>
        </p:nvSpPr>
        <p:spPr>
          <a:xfrm>
            <a:off x="10267200" y="5661000"/>
            <a:ext cx="612000" cy="142200"/>
          </a:xfrm>
          <a:custGeom>
            <a:pathLst>
              <a:path w="680" h="158">
                <a:moveTo>
                  <a:pt x="0" y="158"/>
                </a:moveTo>
                <a:cubicBezTo>
                  <a:pt x="1" y="147"/>
                  <a:pt x="2" y="136"/>
                  <a:pt x="6" y="127"/>
                </a:cubicBezTo>
                <a:cubicBezTo>
                  <a:pt x="9" y="120"/>
                  <a:pt x="17" y="114"/>
                  <a:pt x="21" y="108"/>
                </a:cubicBezTo>
                <a:cubicBezTo>
                  <a:pt x="24" y="103"/>
                  <a:pt x="27" y="96"/>
                  <a:pt x="31" y="91"/>
                </a:cubicBezTo>
                <a:cubicBezTo>
                  <a:pt x="36" y="85"/>
                  <a:pt x="44" y="79"/>
                  <a:pt x="50" y="74"/>
                </a:cubicBezTo>
                <a:cubicBezTo>
                  <a:pt x="56" y="69"/>
                  <a:pt x="65" y="65"/>
                  <a:pt x="72" y="61"/>
                </a:cubicBezTo>
                <a:cubicBezTo>
                  <a:pt x="80" y="57"/>
                  <a:pt x="89" y="51"/>
                  <a:pt x="97" y="48"/>
                </a:cubicBezTo>
                <a:cubicBezTo>
                  <a:pt x="107" y="45"/>
                  <a:pt x="120" y="42"/>
                  <a:pt x="131" y="40"/>
                </a:cubicBezTo>
                <a:cubicBezTo>
                  <a:pt x="147" y="37"/>
                  <a:pt x="164" y="33"/>
                  <a:pt x="180" y="31"/>
                </a:cubicBezTo>
                <a:cubicBezTo>
                  <a:pt x="222" y="26"/>
                  <a:pt x="266" y="20"/>
                  <a:pt x="309" y="17"/>
                </a:cubicBezTo>
                <a:cubicBezTo>
                  <a:pt x="348" y="14"/>
                  <a:pt x="389" y="10"/>
                  <a:pt x="429" y="8"/>
                </a:cubicBezTo>
                <a:cubicBezTo>
                  <a:pt x="481" y="6"/>
                  <a:pt x="534" y="3"/>
                  <a:pt x="586" y="2"/>
                </a:cubicBezTo>
                <a:cubicBezTo>
                  <a:pt x="617" y="2"/>
                  <a:pt x="649" y="1"/>
                  <a:pt x="68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7" name="フリーフォーム116"/>
          <p:cNvSpPr/>
          <p:nvPr/>
        </p:nvSpPr>
        <p:spPr>
          <a:xfrm>
            <a:off x="10879200" y="5661000"/>
            <a:ext cx="612000" cy="142200"/>
          </a:xfrm>
          <a:custGeom>
            <a:pathLst>
              <a:path w="680" h="158">
                <a:moveTo>
                  <a:pt x="680" y="158"/>
                </a:moveTo>
                <a:cubicBezTo>
                  <a:pt x="679" y="147"/>
                  <a:pt x="678" y="136"/>
                  <a:pt x="674" y="127"/>
                </a:cubicBezTo>
                <a:cubicBezTo>
                  <a:pt x="671" y="120"/>
                  <a:pt x="663" y="114"/>
                  <a:pt x="659" y="108"/>
                </a:cubicBezTo>
                <a:cubicBezTo>
                  <a:pt x="656" y="103"/>
                  <a:pt x="653" y="96"/>
                  <a:pt x="649" y="91"/>
                </a:cubicBezTo>
                <a:cubicBezTo>
                  <a:pt x="644" y="85"/>
                  <a:pt x="636" y="79"/>
                  <a:pt x="630" y="74"/>
                </a:cubicBezTo>
                <a:cubicBezTo>
                  <a:pt x="624" y="69"/>
                  <a:pt x="615" y="65"/>
                  <a:pt x="608" y="61"/>
                </a:cubicBezTo>
                <a:cubicBezTo>
                  <a:pt x="600" y="57"/>
                  <a:pt x="591" y="51"/>
                  <a:pt x="583" y="48"/>
                </a:cubicBezTo>
                <a:cubicBezTo>
                  <a:pt x="573" y="45"/>
                  <a:pt x="560" y="42"/>
                  <a:pt x="549" y="40"/>
                </a:cubicBezTo>
                <a:cubicBezTo>
                  <a:pt x="533" y="37"/>
                  <a:pt x="516" y="33"/>
                  <a:pt x="500" y="31"/>
                </a:cubicBezTo>
                <a:cubicBezTo>
                  <a:pt x="458" y="26"/>
                  <a:pt x="414" y="20"/>
                  <a:pt x="371" y="17"/>
                </a:cubicBezTo>
                <a:cubicBezTo>
                  <a:pt x="332" y="14"/>
                  <a:pt x="291" y="10"/>
                  <a:pt x="251" y="8"/>
                </a:cubicBezTo>
                <a:cubicBezTo>
                  <a:pt x="199" y="6"/>
                  <a:pt x="146" y="3"/>
                  <a:pt x="94" y="2"/>
                </a:cubicBezTo>
                <a:cubicBezTo>
                  <a:pt x="63" y="2"/>
                  <a:pt x="31" y="1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8" name="フリーフォーム117"/>
          <p:cNvSpPr/>
          <p:nvPr/>
        </p:nvSpPr>
        <p:spPr>
          <a:xfrm>
            <a:off x="11470500" y="6843600"/>
            <a:ext cx="19800" cy="31500"/>
          </a:xfrm>
          <a:custGeom>
            <a:pathLst>
              <a:path w="22" h="35">
                <a:moveTo>
                  <a:pt x="0" y="35"/>
                </a:moveTo>
                <a:cubicBezTo>
                  <a:pt x="5" y="33"/>
                  <a:pt x="9" y="30"/>
                  <a:pt x="12" y="27"/>
                </a:cubicBezTo>
                <a:cubicBezTo>
                  <a:pt x="15" y="24"/>
                  <a:pt x="18" y="18"/>
                  <a:pt x="19" y="14"/>
                </a:cubicBezTo>
                <a:cubicBezTo>
                  <a:pt x="20" y="10"/>
                  <a:pt x="21" y="5"/>
                  <a:pt x="22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9" name="フリーフォーム118"/>
          <p:cNvSpPr/>
          <p:nvPr/>
        </p:nvSpPr>
        <p:spPr>
          <a:xfrm>
            <a:off x="10266300" y="6843600"/>
            <a:ext cx="19800" cy="31500"/>
          </a:xfrm>
          <a:custGeom>
            <a:pathLst>
              <a:path w="22" h="35">
                <a:moveTo>
                  <a:pt x="22" y="35"/>
                </a:moveTo>
                <a:cubicBezTo>
                  <a:pt x="17" y="33"/>
                  <a:pt x="13" y="30"/>
                  <a:pt x="10" y="27"/>
                </a:cubicBezTo>
                <a:cubicBezTo>
                  <a:pt x="7" y="24"/>
                  <a:pt x="4" y="18"/>
                  <a:pt x="3" y="14"/>
                </a:cubicBezTo>
                <a:cubicBezTo>
                  <a:pt x="2" y="10"/>
                  <a:pt x="1" y="5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0" name="line 119"/>
          <p:cNvSpPr/>
          <p:nvPr/>
        </p:nvSpPr>
        <p:spPr>
          <a:xfrm rot="21600000" flipV="1">
            <a:off x="10279800" y="5493600"/>
            <a:ext cx="1800" cy="1435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1" name="line 120"/>
          <p:cNvSpPr/>
          <p:nvPr/>
        </p:nvSpPr>
        <p:spPr>
          <a:xfrm rot="21600000" flipV="1">
            <a:off x="11476800" y="5570100"/>
            <a:ext cx="1800" cy="1453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2" name="rect 121"/>
          <p:cNvSpPr/>
          <p:nvPr/>
        </p:nvSpPr>
        <p:spPr>
          <a:xfrm>
            <a:off x="10767600" y="5661000"/>
            <a:ext cx="228600" cy="14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123" name="グループ化122"/>
          <p:cNvGrpSpPr/>
          <p:nvPr/>
        </p:nvGrpSpPr>
        <p:grpSpPr>
          <a:xfrm>
            <a:off x="10281600" y="5674500"/>
            <a:ext cx="1197000" cy="128700"/>
            <a:chOff x="10281600" y="5674500"/>
            <a:chExt cx="1197000" cy="128700"/>
          </a:xfrm>
        </p:grpSpPr>
        <p:sp>
          <p:nvSpPr>
            <p:cNvPr id="124" name="フリーフォーム123"/>
            <p:cNvSpPr/>
            <p:nvPr/>
          </p:nvSpPr>
          <p:spPr>
            <a:xfrm>
              <a:off x="10281600" y="5674500"/>
              <a:ext cx="598500" cy="128700"/>
            </a:xfrm>
            <a:custGeom>
              <a:pathLst>
                <a:path w="665" h="143">
                  <a:moveTo>
                    <a:pt x="0" y="143"/>
                  </a:moveTo>
                  <a:cubicBezTo>
                    <a:pt x="1" y="133"/>
                    <a:pt x="2" y="123"/>
                    <a:pt x="6" y="115"/>
                  </a:cubicBezTo>
                  <a:cubicBezTo>
                    <a:pt x="9" y="109"/>
                    <a:pt x="17" y="103"/>
                    <a:pt x="21" y="98"/>
                  </a:cubicBezTo>
                  <a:cubicBezTo>
                    <a:pt x="23" y="93"/>
                    <a:pt x="26" y="87"/>
                    <a:pt x="30" y="82"/>
                  </a:cubicBezTo>
                  <a:cubicBezTo>
                    <a:pt x="35" y="77"/>
                    <a:pt x="43" y="71"/>
                    <a:pt x="49" y="67"/>
                  </a:cubicBezTo>
                  <a:cubicBezTo>
                    <a:pt x="55" y="62"/>
                    <a:pt x="64" y="59"/>
                    <a:pt x="70" y="55"/>
                  </a:cubicBezTo>
                  <a:cubicBezTo>
                    <a:pt x="78" y="52"/>
                    <a:pt x="87" y="46"/>
                    <a:pt x="95" y="43"/>
                  </a:cubicBezTo>
                  <a:cubicBezTo>
                    <a:pt x="105" y="41"/>
                    <a:pt x="117" y="38"/>
                    <a:pt x="128" y="36"/>
                  </a:cubicBezTo>
                  <a:cubicBezTo>
                    <a:pt x="144" y="33"/>
                    <a:pt x="160" y="30"/>
                    <a:pt x="176" y="28"/>
                  </a:cubicBezTo>
                  <a:cubicBezTo>
                    <a:pt x="217" y="24"/>
                    <a:pt x="260" y="18"/>
                    <a:pt x="302" y="15"/>
                  </a:cubicBezTo>
                  <a:cubicBezTo>
                    <a:pt x="340" y="13"/>
                    <a:pt x="380" y="9"/>
                    <a:pt x="420" y="7"/>
                  </a:cubicBezTo>
                  <a:cubicBezTo>
                    <a:pt x="470" y="5"/>
                    <a:pt x="522" y="3"/>
                    <a:pt x="573" y="2"/>
                  </a:cubicBezTo>
                  <a:cubicBezTo>
                    <a:pt x="603" y="2"/>
                    <a:pt x="635" y="1"/>
                    <a:pt x="665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5" name="フリーフォーム124"/>
            <p:cNvSpPr/>
            <p:nvPr/>
          </p:nvSpPr>
          <p:spPr>
            <a:xfrm>
              <a:off x="10880100" y="5674500"/>
              <a:ext cx="598500" cy="128700"/>
            </a:xfrm>
            <a:custGeom>
              <a:pathLst>
                <a:path w="665" h="143">
                  <a:moveTo>
                    <a:pt x="665" y="143"/>
                  </a:moveTo>
                  <a:cubicBezTo>
                    <a:pt x="664" y="133"/>
                    <a:pt x="663" y="123"/>
                    <a:pt x="659" y="115"/>
                  </a:cubicBezTo>
                  <a:cubicBezTo>
                    <a:pt x="656" y="109"/>
                    <a:pt x="648" y="103"/>
                    <a:pt x="644" y="98"/>
                  </a:cubicBezTo>
                  <a:cubicBezTo>
                    <a:pt x="642" y="93"/>
                    <a:pt x="639" y="87"/>
                    <a:pt x="635" y="82"/>
                  </a:cubicBezTo>
                  <a:cubicBezTo>
                    <a:pt x="630" y="77"/>
                    <a:pt x="622" y="71"/>
                    <a:pt x="616" y="67"/>
                  </a:cubicBezTo>
                  <a:cubicBezTo>
                    <a:pt x="610" y="62"/>
                    <a:pt x="601" y="59"/>
                    <a:pt x="595" y="55"/>
                  </a:cubicBezTo>
                  <a:cubicBezTo>
                    <a:pt x="587" y="52"/>
                    <a:pt x="578" y="46"/>
                    <a:pt x="570" y="43"/>
                  </a:cubicBezTo>
                  <a:cubicBezTo>
                    <a:pt x="560" y="41"/>
                    <a:pt x="548" y="38"/>
                    <a:pt x="537" y="36"/>
                  </a:cubicBezTo>
                  <a:cubicBezTo>
                    <a:pt x="521" y="33"/>
                    <a:pt x="505" y="30"/>
                    <a:pt x="489" y="28"/>
                  </a:cubicBezTo>
                  <a:cubicBezTo>
                    <a:pt x="448" y="24"/>
                    <a:pt x="405" y="18"/>
                    <a:pt x="363" y="15"/>
                  </a:cubicBezTo>
                  <a:cubicBezTo>
                    <a:pt x="325" y="13"/>
                    <a:pt x="285" y="9"/>
                    <a:pt x="245" y="7"/>
                  </a:cubicBezTo>
                  <a:cubicBezTo>
                    <a:pt x="195" y="5"/>
                    <a:pt x="143" y="3"/>
                    <a:pt x="92" y="2"/>
                  </a:cubicBezTo>
                  <a:cubicBezTo>
                    <a:pt x="62" y="2"/>
                    <a:pt x="30" y="1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126" name="フリーフォーム125"/>
          <p:cNvSpPr/>
          <p:nvPr/>
        </p:nvSpPr>
        <p:spPr>
          <a:xfrm>
            <a:off x="11457000" y="6843600"/>
            <a:ext cx="19800" cy="31500"/>
          </a:xfrm>
          <a:custGeom>
            <a:pathLst>
              <a:path w="22" h="35">
                <a:moveTo>
                  <a:pt x="0" y="35"/>
                </a:moveTo>
                <a:cubicBezTo>
                  <a:pt x="5" y="33"/>
                  <a:pt x="9" y="30"/>
                  <a:pt x="12" y="27"/>
                </a:cubicBezTo>
                <a:cubicBezTo>
                  <a:pt x="15" y="24"/>
                  <a:pt x="18" y="18"/>
                  <a:pt x="19" y="14"/>
                </a:cubicBezTo>
                <a:cubicBezTo>
                  <a:pt x="20" y="10"/>
                  <a:pt x="21" y="5"/>
                  <a:pt x="22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7" name="フリーフォーム126"/>
          <p:cNvSpPr/>
          <p:nvPr/>
        </p:nvSpPr>
        <p:spPr>
          <a:xfrm>
            <a:off x="10279800" y="6842700"/>
            <a:ext cx="19800" cy="31500"/>
          </a:xfrm>
          <a:custGeom>
            <a:pathLst>
              <a:path w="22" h="35">
                <a:moveTo>
                  <a:pt x="22" y="35"/>
                </a:moveTo>
                <a:cubicBezTo>
                  <a:pt x="17" y="33"/>
                  <a:pt x="13" y="30"/>
                  <a:pt x="10" y="27"/>
                </a:cubicBezTo>
                <a:cubicBezTo>
                  <a:pt x="7" y="24"/>
                  <a:pt x="4" y="18"/>
                  <a:pt x="3" y="14"/>
                </a:cubicBezTo>
                <a:cubicBezTo>
                  <a:pt x="2" y="10"/>
                  <a:pt x="1" y="5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8" name="line 127"/>
          <p:cNvSpPr/>
          <p:nvPr/>
        </p:nvSpPr>
        <p:spPr>
          <a:xfrm rot="21600000" flipV="1">
            <a:off x="9997200" y="5806800"/>
            <a:ext cx="2032200" cy="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9" name="line 128"/>
          <p:cNvSpPr/>
          <p:nvPr/>
        </p:nvSpPr>
        <p:spPr>
          <a:xfrm rot="21600000" flipV="1">
            <a:off x="10070100" y="6856200"/>
            <a:ext cx="1714500" cy="1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0" name="rect 129"/>
          <p:cNvSpPr/>
          <p:nvPr/>
        </p:nvSpPr>
        <p:spPr>
          <a:xfrm>
            <a:off x="11460600" y="5806800"/>
            <a:ext cx="18000" cy="174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1" name="rect 130"/>
          <p:cNvSpPr/>
          <p:nvPr/>
        </p:nvSpPr>
        <p:spPr>
          <a:xfrm>
            <a:off x="10281600" y="5807700"/>
            <a:ext cx="18000" cy="174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132" name="グループ化131"/>
          <p:cNvGrpSpPr/>
          <p:nvPr/>
        </p:nvGrpSpPr>
        <p:grpSpPr>
          <a:xfrm>
            <a:off x="-1422000" y="-395100"/>
            <a:ext cx="531900" cy="1108800"/>
            <a:chOff x="-1422000" y="-395100"/>
            <a:chExt cx="531900" cy="1108800"/>
          </a:xfrm>
        </p:grpSpPr>
        <p:sp>
          <p:nvSpPr>
            <p:cNvPr id="133" name="line 132"/>
            <p:cNvSpPr/>
            <p:nvPr/>
          </p:nvSpPr>
          <p:spPr>
            <a:xfrm>
              <a:off x="-1422000" y="-385200"/>
              <a:ext cx="0" cy="1041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4" name="line 133"/>
            <p:cNvSpPr/>
            <p:nvPr/>
          </p:nvSpPr>
          <p:spPr>
            <a:xfrm>
              <a:off x="-1152900" y="-225000"/>
              <a:ext cx="262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5" name="line 134"/>
            <p:cNvSpPr/>
            <p:nvPr/>
          </p:nvSpPr>
          <p:spPr>
            <a:xfrm>
              <a:off x="-1422000" y="-225000"/>
              <a:ext cx="144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6" name="line 135"/>
            <p:cNvSpPr/>
            <p:nvPr/>
          </p:nvSpPr>
          <p:spPr>
            <a:xfrm>
              <a:off x="-1134000" y="-207000"/>
              <a:ext cx="0" cy="832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7" name="line 136"/>
            <p:cNvSpPr/>
            <p:nvPr/>
          </p:nvSpPr>
          <p:spPr>
            <a:xfrm>
              <a:off x="-909000" y="-207000"/>
              <a:ext cx="0" cy="832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8" name="line 137"/>
            <p:cNvSpPr/>
            <p:nvPr/>
          </p:nvSpPr>
          <p:spPr>
            <a:xfrm>
              <a:off x="-890100" y="-225000"/>
              <a:ext cx="0" cy="85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9" name="rect 138"/>
            <p:cNvSpPr/>
            <p:nvPr/>
          </p:nvSpPr>
          <p:spPr>
            <a:xfrm>
              <a:off x="-1095300" y="-132300"/>
              <a:ext cx="152100" cy="3924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0" name="line 139"/>
            <p:cNvSpPr/>
            <p:nvPr/>
          </p:nvSpPr>
          <p:spPr>
            <a:xfrm>
              <a:off x="-1152900" y="-225000"/>
              <a:ext cx="0" cy="85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1" name="line 140"/>
            <p:cNvSpPr/>
            <p:nvPr/>
          </p:nvSpPr>
          <p:spPr>
            <a:xfrm>
              <a:off x="-1394100" y="713700"/>
              <a:ext cx="504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2" name="フリーフォーム141"/>
            <p:cNvSpPr/>
            <p:nvPr/>
          </p:nvSpPr>
          <p:spPr>
            <a:xfrm>
              <a:off x="-1422000" y="-395100"/>
              <a:ext cx="234000" cy="675000"/>
            </a:xfrm>
            <a:custGeom>
              <a:pathLst>
                <a:path w="260" h="750">
                  <a:moveTo>
                    <a:pt x="11" y="0"/>
                  </a:moveTo>
                  <a:lnTo>
                    <a:pt x="57" y="5"/>
                  </a:lnTo>
                  <a:lnTo>
                    <a:pt x="76" y="11"/>
                  </a:lnTo>
                  <a:lnTo>
                    <a:pt x="90" y="19"/>
                  </a:lnTo>
                  <a:lnTo>
                    <a:pt x="110" y="31"/>
                  </a:lnTo>
                  <a:lnTo>
                    <a:pt x="124" y="42"/>
                  </a:lnTo>
                  <a:lnTo>
                    <a:pt x="136" y="50"/>
                  </a:lnTo>
                  <a:lnTo>
                    <a:pt x="147" y="65"/>
                  </a:lnTo>
                  <a:lnTo>
                    <a:pt x="158" y="79"/>
                  </a:lnTo>
                  <a:lnTo>
                    <a:pt x="167" y="93"/>
                  </a:lnTo>
                  <a:lnTo>
                    <a:pt x="172" y="115"/>
                  </a:lnTo>
                  <a:lnTo>
                    <a:pt x="181" y="138"/>
                  </a:lnTo>
                  <a:lnTo>
                    <a:pt x="184" y="169"/>
                  </a:lnTo>
                  <a:lnTo>
                    <a:pt x="257" y="640"/>
                  </a:lnTo>
                  <a:lnTo>
                    <a:pt x="260" y="663"/>
                  </a:lnTo>
                  <a:lnTo>
                    <a:pt x="257" y="674"/>
                  </a:lnTo>
                  <a:lnTo>
                    <a:pt x="254" y="688"/>
                  </a:lnTo>
                  <a:lnTo>
                    <a:pt x="251" y="700"/>
                  </a:lnTo>
                  <a:lnTo>
                    <a:pt x="240" y="714"/>
                  </a:lnTo>
                  <a:lnTo>
                    <a:pt x="234" y="719"/>
                  </a:lnTo>
                  <a:lnTo>
                    <a:pt x="220" y="731"/>
                  </a:lnTo>
                  <a:lnTo>
                    <a:pt x="209" y="733"/>
                  </a:lnTo>
                  <a:lnTo>
                    <a:pt x="192" y="736"/>
                  </a:lnTo>
                  <a:lnTo>
                    <a:pt x="175" y="742"/>
                  </a:lnTo>
                  <a:lnTo>
                    <a:pt x="141" y="748"/>
                  </a:lnTo>
                  <a:lnTo>
                    <a:pt x="130" y="748"/>
                  </a:lnTo>
                  <a:lnTo>
                    <a:pt x="0" y="75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3" name="フリーフォーム142"/>
            <p:cNvSpPr/>
            <p:nvPr/>
          </p:nvSpPr>
          <p:spPr>
            <a:xfrm>
              <a:off x="-1419300" y="-382500"/>
              <a:ext cx="210600" cy="645300"/>
            </a:xfrm>
            <a:custGeom>
              <a:pathLst>
                <a:path w="234" h="717">
                  <a:moveTo>
                    <a:pt x="6" y="0"/>
                  </a:moveTo>
                  <a:lnTo>
                    <a:pt x="48" y="8"/>
                  </a:lnTo>
                  <a:lnTo>
                    <a:pt x="68" y="14"/>
                  </a:lnTo>
                  <a:lnTo>
                    <a:pt x="85" y="22"/>
                  </a:lnTo>
                  <a:lnTo>
                    <a:pt x="96" y="31"/>
                  </a:lnTo>
                  <a:lnTo>
                    <a:pt x="107" y="39"/>
                  </a:lnTo>
                  <a:lnTo>
                    <a:pt x="116" y="48"/>
                  </a:lnTo>
                  <a:lnTo>
                    <a:pt x="127" y="62"/>
                  </a:lnTo>
                  <a:lnTo>
                    <a:pt x="135" y="76"/>
                  </a:lnTo>
                  <a:lnTo>
                    <a:pt x="147" y="93"/>
                  </a:lnTo>
                  <a:lnTo>
                    <a:pt x="152" y="107"/>
                  </a:lnTo>
                  <a:lnTo>
                    <a:pt x="158" y="124"/>
                  </a:lnTo>
                  <a:lnTo>
                    <a:pt x="158" y="149"/>
                  </a:lnTo>
                  <a:lnTo>
                    <a:pt x="234" y="638"/>
                  </a:lnTo>
                  <a:lnTo>
                    <a:pt x="234" y="652"/>
                  </a:lnTo>
                  <a:lnTo>
                    <a:pt x="231" y="666"/>
                  </a:lnTo>
                  <a:lnTo>
                    <a:pt x="229" y="674"/>
                  </a:lnTo>
                  <a:lnTo>
                    <a:pt x="220" y="686"/>
                  </a:lnTo>
                  <a:lnTo>
                    <a:pt x="209" y="694"/>
                  </a:lnTo>
                  <a:lnTo>
                    <a:pt x="189" y="697"/>
                  </a:lnTo>
                  <a:lnTo>
                    <a:pt x="172" y="703"/>
                  </a:lnTo>
                  <a:lnTo>
                    <a:pt x="152" y="708"/>
                  </a:lnTo>
                  <a:lnTo>
                    <a:pt x="135" y="714"/>
                  </a:lnTo>
                  <a:lnTo>
                    <a:pt x="0" y="717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4" name="line 143"/>
            <p:cNvSpPr/>
            <p:nvPr/>
          </p:nvSpPr>
          <p:spPr>
            <a:xfrm>
              <a:off x="-1422000" y="-179100"/>
              <a:ext cx="157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5" name="line 144"/>
            <p:cNvSpPr/>
            <p:nvPr/>
          </p:nvSpPr>
          <p:spPr>
            <a:xfrm>
              <a:off x="-1422000" y="-197100"/>
              <a:ext cx="15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6" name="line 145"/>
            <p:cNvSpPr/>
            <p:nvPr/>
          </p:nvSpPr>
          <p:spPr>
            <a:xfrm>
              <a:off x="-1134000" y="-207000"/>
              <a:ext cx="229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7" name="line 146"/>
            <p:cNvSpPr/>
            <p:nvPr/>
          </p:nvSpPr>
          <p:spPr>
            <a:xfrm>
              <a:off x="-1155600" y="625500"/>
              <a:ext cx="265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8" name="フリーフォーム147"/>
            <p:cNvSpPr/>
            <p:nvPr/>
          </p:nvSpPr>
          <p:spPr>
            <a:xfrm>
              <a:off x="-1422000" y="656100"/>
              <a:ext cx="23400" cy="57600"/>
            </a:xfrm>
            <a:custGeom>
              <a:pathLst>
                <a:path w="26" h="64">
                  <a:moveTo>
                    <a:pt x="26" y="64"/>
                  </a:moveTo>
                  <a:lnTo>
                    <a:pt x="11" y="42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9" name="line 148"/>
            <p:cNvSpPr/>
            <p:nvPr/>
          </p:nvSpPr>
          <p:spPr>
            <a:xfrm>
              <a:off x="-891000" y="-395100"/>
              <a:ext cx="900" cy="1108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0" name="line 149"/>
            <p:cNvSpPr/>
            <p:nvPr/>
          </p:nvSpPr>
          <p:spPr>
            <a:xfrm rot="21600000" flipV="1">
              <a:off x="-1412100" y="-395100"/>
              <a:ext cx="5211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151" name="line 150"/>
          <p:cNvSpPr/>
          <p:nvPr/>
        </p:nvSpPr>
        <p:spPr>
          <a:xfrm rot="21600000" flipV="1">
            <a:off x="10152000" y="981900"/>
            <a:ext cx="1800" cy="1200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2" name="line 151"/>
          <p:cNvSpPr/>
          <p:nvPr/>
        </p:nvSpPr>
        <p:spPr>
          <a:xfrm>
            <a:off x="9568800" y="3897000"/>
            <a:ext cx="1176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3" name="line 152"/>
          <p:cNvSpPr/>
          <p:nvPr/>
        </p:nvSpPr>
        <p:spPr>
          <a:xfrm>
            <a:off x="10764000" y="2981700"/>
            <a:ext cx="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4" name="line 153"/>
          <p:cNvSpPr/>
          <p:nvPr/>
        </p:nvSpPr>
        <p:spPr>
          <a:xfrm rot="21600000" flipV="1">
            <a:off x="9554400" y="2829600"/>
            <a:ext cx="1800" cy="1035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5" name="line 154"/>
          <p:cNvSpPr/>
          <p:nvPr/>
        </p:nvSpPr>
        <p:spPr>
          <a:xfrm rot="21600000" flipV="1">
            <a:off x="10751400" y="2828700"/>
            <a:ext cx="1800" cy="1049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156" name="グループ化155"/>
          <p:cNvGrpSpPr/>
          <p:nvPr/>
        </p:nvGrpSpPr>
        <p:grpSpPr>
          <a:xfrm>
            <a:off x="9574200" y="2696400"/>
            <a:ext cx="1161000" cy="133200"/>
            <a:chOff x="9574200" y="2696400"/>
            <a:chExt cx="1161000" cy="133200"/>
          </a:xfrm>
        </p:grpSpPr>
        <p:sp>
          <p:nvSpPr>
            <p:cNvPr id="157" name="フリーフォーム156"/>
            <p:cNvSpPr/>
            <p:nvPr/>
          </p:nvSpPr>
          <p:spPr>
            <a:xfrm>
              <a:off x="9574200" y="2696400"/>
              <a:ext cx="580500" cy="133200"/>
            </a:xfrm>
            <a:custGeom>
              <a:pathLst>
                <a:path w="645" h="148">
                  <a:moveTo>
                    <a:pt x="0" y="148"/>
                  </a:moveTo>
                  <a:cubicBezTo>
                    <a:pt x="1" y="138"/>
                    <a:pt x="2" y="127"/>
                    <a:pt x="6" y="119"/>
                  </a:cubicBezTo>
                  <a:cubicBezTo>
                    <a:pt x="9" y="113"/>
                    <a:pt x="17" y="107"/>
                    <a:pt x="21" y="102"/>
                  </a:cubicBezTo>
                  <a:cubicBezTo>
                    <a:pt x="23" y="97"/>
                    <a:pt x="26" y="90"/>
                    <a:pt x="30" y="85"/>
                  </a:cubicBezTo>
                  <a:cubicBezTo>
                    <a:pt x="33" y="80"/>
                    <a:pt x="41" y="73"/>
                    <a:pt x="47" y="69"/>
                  </a:cubicBezTo>
                  <a:cubicBezTo>
                    <a:pt x="53" y="64"/>
                    <a:pt x="62" y="61"/>
                    <a:pt x="68" y="57"/>
                  </a:cubicBezTo>
                  <a:cubicBezTo>
                    <a:pt x="76" y="53"/>
                    <a:pt x="85" y="47"/>
                    <a:pt x="93" y="44"/>
                  </a:cubicBezTo>
                  <a:cubicBezTo>
                    <a:pt x="101" y="42"/>
                    <a:pt x="113" y="39"/>
                    <a:pt x="124" y="37"/>
                  </a:cubicBezTo>
                  <a:cubicBezTo>
                    <a:pt x="140" y="34"/>
                    <a:pt x="156" y="31"/>
                    <a:pt x="170" y="29"/>
                  </a:cubicBezTo>
                  <a:cubicBezTo>
                    <a:pt x="211" y="25"/>
                    <a:pt x="252" y="19"/>
                    <a:pt x="292" y="15"/>
                  </a:cubicBezTo>
                  <a:cubicBezTo>
                    <a:pt x="330" y="13"/>
                    <a:pt x="368" y="9"/>
                    <a:pt x="408" y="7"/>
                  </a:cubicBezTo>
                  <a:cubicBezTo>
                    <a:pt x="456" y="5"/>
                    <a:pt x="506" y="3"/>
                    <a:pt x="555" y="2"/>
                  </a:cubicBezTo>
                  <a:cubicBezTo>
                    <a:pt x="585" y="2"/>
                    <a:pt x="615" y="1"/>
                    <a:pt x="645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8" name="フリーフォーム157"/>
            <p:cNvSpPr/>
            <p:nvPr/>
          </p:nvSpPr>
          <p:spPr>
            <a:xfrm>
              <a:off x="10154700" y="2696400"/>
              <a:ext cx="580500" cy="133200"/>
            </a:xfrm>
            <a:custGeom>
              <a:pathLst>
                <a:path w="645" h="148">
                  <a:moveTo>
                    <a:pt x="645" y="148"/>
                  </a:moveTo>
                  <a:cubicBezTo>
                    <a:pt x="644" y="138"/>
                    <a:pt x="643" y="127"/>
                    <a:pt x="639" y="119"/>
                  </a:cubicBezTo>
                  <a:cubicBezTo>
                    <a:pt x="636" y="113"/>
                    <a:pt x="628" y="107"/>
                    <a:pt x="624" y="102"/>
                  </a:cubicBezTo>
                  <a:cubicBezTo>
                    <a:pt x="622" y="97"/>
                    <a:pt x="619" y="90"/>
                    <a:pt x="615" y="85"/>
                  </a:cubicBezTo>
                  <a:cubicBezTo>
                    <a:pt x="612" y="80"/>
                    <a:pt x="604" y="73"/>
                    <a:pt x="598" y="69"/>
                  </a:cubicBezTo>
                  <a:cubicBezTo>
                    <a:pt x="592" y="64"/>
                    <a:pt x="583" y="61"/>
                    <a:pt x="577" y="57"/>
                  </a:cubicBezTo>
                  <a:cubicBezTo>
                    <a:pt x="569" y="53"/>
                    <a:pt x="560" y="47"/>
                    <a:pt x="552" y="44"/>
                  </a:cubicBezTo>
                  <a:cubicBezTo>
                    <a:pt x="544" y="42"/>
                    <a:pt x="532" y="39"/>
                    <a:pt x="521" y="37"/>
                  </a:cubicBezTo>
                  <a:cubicBezTo>
                    <a:pt x="505" y="34"/>
                    <a:pt x="489" y="31"/>
                    <a:pt x="475" y="29"/>
                  </a:cubicBezTo>
                  <a:cubicBezTo>
                    <a:pt x="434" y="25"/>
                    <a:pt x="393" y="19"/>
                    <a:pt x="353" y="15"/>
                  </a:cubicBezTo>
                  <a:cubicBezTo>
                    <a:pt x="315" y="13"/>
                    <a:pt x="277" y="9"/>
                    <a:pt x="237" y="7"/>
                  </a:cubicBezTo>
                  <a:cubicBezTo>
                    <a:pt x="189" y="5"/>
                    <a:pt x="139" y="3"/>
                    <a:pt x="90" y="2"/>
                  </a:cubicBezTo>
                  <a:cubicBezTo>
                    <a:pt x="60" y="2"/>
                    <a:pt x="30" y="1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159" name="フリーフォーム158"/>
          <p:cNvSpPr/>
          <p:nvPr/>
        </p:nvSpPr>
        <p:spPr>
          <a:xfrm>
            <a:off x="10731600" y="3865500"/>
            <a:ext cx="19800" cy="31500"/>
          </a:xfrm>
          <a:custGeom>
            <a:pathLst>
              <a:path w="22" h="35">
                <a:moveTo>
                  <a:pt x="0" y="35"/>
                </a:moveTo>
                <a:cubicBezTo>
                  <a:pt x="5" y="33"/>
                  <a:pt x="9" y="30"/>
                  <a:pt x="12" y="27"/>
                </a:cubicBezTo>
                <a:cubicBezTo>
                  <a:pt x="15" y="24"/>
                  <a:pt x="18" y="18"/>
                  <a:pt x="19" y="14"/>
                </a:cubicBezTo>
                <a:cubicBezTo>
                  <a:pt x="20" y="10"/>
                  <a:pt x="21" y="5"/>
                  <a:pt x="22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0" name="フリーフォーム159"/>
          <p:cNvSpPr/>
          <p:nvPr/>
        </p:nvSpPr>
        <p:spPr>
          <a:xfrm>
            <a:off x="9554400" y="3864600"/>
            <a:ext cx="19800" cy="31500"/>
          </a:xfrm>
          <a:custGeom>
            <a:pathLst>
              <a:path w="22" h="35">
                <a:moveTo>
                  <a:pt x="22" y="35"/>
                </a:moveTo>
                <a:cubicBezTo>
                  <a:pt x="17" y="33"/>
                  <a:pt x="13" y="30"/>
                  <a:pt x="10" y="27"/>
                </a:cubicBezTo>
                <a:cubicBezTo>
                  <a:pt x="7" y="24"/>
                  <a:pt x="4" y="18"/>
                  <a:pt x="3" y="14"/>
                </a:cubicBezTo>
                <a:cubicBezTo>
                  <a:pt x="2" y="10"/>
                  <a:pt x="1" y="5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1" name="line 160"/>
          <p:cNvSpPr/>
          <p:nvPr/>
        </p:nvSpPr>
        <p:spPr>
          <a:xfrm>
            <a:off x="9556200" y="2829600"/>
            <a:ext cx="18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2" name="line 161"/>
          <p:cNvSpPr/>
          <p:nvPr/>
        </p:nvSpPr>
        <p:spPr>
          <a:xfrm>
            <a:off x="10735200" y="2828700"/>
            <a:ext cx="18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3" name="rect 162"/>
          <p:cNvSpPr/>
          <p:nvPr/>
        </p:nvSpPr>
        <p:spPr>
          <a:xfrm rot="16200937">
            <a:off x="9742500" y="3227400"/>
            <a:ext cx="819900" cy="329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4" name="line 163"/>
          <p:cNvSpPr/>
          <p:nvPr/>
        </p:nvSpPr>
        <p:spPr>
          <a:xfrm rot="21600000" flipV="1">
            <a:off x="10157400" y="2696400"/>
            <a:ext cx="1800" cy="1200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5" name="line 164"/>
          <p:cNvSpPr/>
          <p:nvPr/>
        </p:nvSpPr>
        <p:spPr>
          <a:xfrm>
            <a:off x="10512000" y="7515900"/>
            <a:ext cx="538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6" name="line 165"/>
          <p:cNvSpPr/>
          <p:nvPr/>
        </p:nvSpPr>
        <p:spPr>
          <a:xfrm>
            <a:off x="10986300" y="7465500"/>
            <a:ext cx="0" cy="538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7" name="line 166"/>
          <p:cNvSpPr/>
          <p:nvPr/>
        </p:nvSpPr>
        <p:spPr>
          <a:xfrm>
            <a:off x="10506600" y="7931700"/>
            <a:ext cx="543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8" name="line 167"/>
          <p:cNvSpPr/>
          <p:nvPr/>
        </p:nvSpPr>
        <p:spPr>
          <a:xfrm>
            <a:off x="10580400" y="7460100"/>
            <a:ext cx="0" cy="538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9" name="rect 168"/>
          <p:cNvSpPr/>
          <p:nvPr/>
        </p:nvSpPr>
        <p:spPr>
          <a:xfrm>
            <a:off x="10580400" y="75159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0" name="rect 169"/>
          <p:cNvSpPr/>
          <p:nvPr/>
        </p:nvSpPr>
        <p:spPr>
          <a:xfrm>
            <a:off x="10950300" y="75159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1" name="rect 170"/>
          <p:cNvSpPr/>
          <p:nvPr/>
        </p:nvSpPr>
        <p:spPr>
          <a:xfrm>
            <a:off x="10950300" y="78957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2" name="rect 171"/>
          <p:cNvSpPr/>
          <p:nvPr/>
        </p:nvSpPr>
        <p:spPr>
          <a:xfrm>
            <a:off x="10580400" y="78957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3" name="line 172"/>
          <p:cNvSpPr/>
          <p:nvPr/>
        </p:nvSpPr>
        <p:spPr>
          <a:xfrm>
            <a:off x="11129400" y="7283700"/>
            <a:ext cx="0" cy="1228500"/>
          </a:xfrm>
          <a:prstGeom prst="line">
            <a:avLst/>
          </a:prstGeom>
          <a:noFill/>
          <a:ln w="72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4" name="line 173"/>
          <p:cNvSpPr/>
          <p:nvPr/>
        </p:nvSpPr>
        <p:spPr>
          <a:xfrm>
            <a:off x="10359000" y="7371900"/>
            <a:ext cx="847800" cy="0"/>
          </a:xfrm>
          <a:prstGeom prst="line">
            <a:avLst/>
          </a:prstGeom>
          <a:noFill/>
          <a:ln w="72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5" name="line 174"/>
          <p:cNvSpPr/>
          <p:nvPr/>
        </p:nvSpPr>
        <p:spPr>
          <a:xfrm>
            <a:off x="10437300" y="7283700"/>
            <a:ext cx="0" cy="1228500"/>
          </a:xfrm>
          <a:prstGeom prst="line">
            <a:avLst/>
          </a:prstGeom>
          <a:noFill/>
          <a:ln w="72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176" name="グループ化175"/>
          <p:cNvGrpSpPr/>
          <p:nvPr/>
        </p:nvGrpSpPr>
        <p:grpSpPr>
          <a:xfrm>
            <a:off x="108900" y="2566800"/>
            <a:ext cx="8188200" cy="1278000"/>
            <a:chOff x="108900" y="2566800"/>
            <a:chExt cx="8188200" cy="1278000"/>
          </a:xfrm>
        </p:grpSpPr>
        <p:sp>
          <p:nvSpPr>
            <p:cNvPr id="177" name="line 176"/>
            <p:cNvSpPr/>
            <p:nvPr/>
          </p:nvSpPr>
          <p:spPr>
            <a:xfrm>
              <a:off x="108900" y="2566800"/>
              <a:ext cx="7760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8" name="line 177"/>
            <p:cNvSpPr/>
            <p:nvPr/>
          </p:nvSpPr>
          <p:spPr>
            <a:xfrm>
              <a:off x="108900" y="3844800"/>
              <a:ext cx="7760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9" name="line 178"/>
            <p:cNvSpPr/>
            <p:nvPr/>
          </p:nvSpPr>
          <p:spPr>
            <a:xfrm>
              <a:off x="108900" y="2566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0" name="line 179"/>
            <p:cNvSpPr/>
            <p:nvPr/>
          </p:nvSpPr>
          <p:spPr>
            <a:xfrm>
              <a:off x="108900" y="2602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1" name="line 180"/>
            <p:cNvSpPr/>
            <p:nvPr/>
          </p:nvSpPr>
          <p:spPr>
            <a:xfrm>
              <a:off x="108900" y="2602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2" name="line 181"/>
            <p:cNvSpPr/>
            <p:nvPr/>
          </p:nvSpPr>
          <p:spPr>
            <a:xfrm>
              <a:off x="108900" y="2638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3" name="line 182"/>
            <p:cNvSpPr/>
            <p:nvPr/>
          </p:nvSpPr>
          <p:spPr>
            <a:xfrm>
              <a:off x="108900" y="2638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4" name="line 183"/>
            <p:cNvSpPr/>
            <p:nvPr/>
          </p:nvSpPr>
          <p:spPr>
            <a:xfrm>
              <a:off x="108900" y="2674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5" name="line 184"/>
            <p:cNvSpPr/>
            <p:nvPr/>
          </p:nvSpPr>
          <p:spPr>
            <a:xfrm>
              <a:off x="108900" y="2674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6" name="line 185"/>
            <p:cNvSpPr/>
            <p:nvPr/>
          </p:nvSpPr>
          <p:spPr>
            <a:xfrm>
              <a:off x="108900" y="2710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7" name="line 186"/>
            <p:cNvSpPr/>
            <p:nvPr/>
          </p:nvSpPr>
          <p:spPr>
            <a:xfrm>
              <a:off x="108900" y="2710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8" name="line 187"/>
            <p:cNvSpPr/>
            <p:nvPr/>
          </p:nvSpPr>
          <p:spPr>
            <a:xfrm>
              <a:off x="108900" y="2746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9" name="line 188"/>
            <p:cNvSpPr/>
            <p:nvPr/>
          </p:nvSpPr>
          <p:spPr>
            <a:xfrm>
              <a:off x="108900" y="2728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0" name="line 189"/>
            <p:cNvSpPr/>
            <p:nvPr/>
          </p:nvSpPr>
          <p:spPr>
            <a:xfrm>
              <a:off x="108900" y="2692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1" name="line 190"/>
            <p:cNvSpPr/>
            <p:nvPr/>
          </p:nvSpPr>
          <p:spPr>
            <a:xfrm>
              <a:off x="108900" y="2656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2" name="line 191"/>
            <p:cNvSpPr/>
            <p:nvPr/>
          </p:nvSpPr>
          <p:spPr>
            <a:xfrm>
              <a:off x="108900" y="2620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3" name="line 192"/>
            <p:cNvSpPr/>
            <p:nvPr/>
          </p:nvSpPr>
          <p:spPr>
            <a:xfrm>
              <a:off x="108900" y="2584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4" name="line 193"/>
            <p:cNvSpPr/>
            <p:nvPr/>
          </p:nvSpPr>
          <p:spPr>
            <a:xfrm>
              <a:off x="108900" y="2746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5" name="line 194"/>
            <p:cNvSpPr/>
            <p:nvPr/>
          </p:nvSpPr>
          <p:spPr>
            <a:xfrm>
              <a:off x="108900" y="2818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6" name="line 195"/>
            <p:cNvSpPr/>
            <p:nvPr/>
          </p:nvSpPr>
          <p:spPr>
            <a:xfrm>
              <a:off x="108900" y="2818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7" name="line 196"/>
            <p:cNvSpPr/>
            <p:nvPr/>
          </p:nvSpPr>
          <p:spPr>
            <a:xfrm>
              <a:off x="108900" y="2890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8" name="line 197"/>
            <p:cNvSpPr/>
            <p:nvPr/>
          </p:nvSpPr>
          <p:spPr>
            <a:xfrm>
              <a:off x="108900" y="2890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9" name="line 198"/>
            <p:cNvSpPr/>
            <p:nvPr/>
          </p:nvSpPr>
          <p:spPr>
            <a:xfrm>
              <a:off x="108900" y="2962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0" name="line 199"/>
            <p:cNvSpPr/>
            <p:nvPr/>
          </p:nvSpPr>
          <p:spPr>
            <a:xfrm>
              <a:off x="126000" y="3034800"/>
              <a:ext cx="52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1" name="line 200"/>
            <p:cNvSpPr/>
            <p:nvPr/>
          </p:nvSpPr>
          <p:spPr>
            <a:xfrm>
              <a:off x="126000" y="3106800"/>
              <a:ext cx="52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2" name="line 201"/>
            <p:cNvSpPr/>
            <p:nvPr/>
          </p:nvSpPr>
          <p:spPr>
            <a:xfrm>
              <a:off x="108900" y="3844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3" name="line 202"/>
            <p:cNvSpPr/>
            <p:nvPr/>
          </p:nvSpPr>
          <p:spPr>
            <a:xfrm>
              <a:off x="108900" y="3808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4" name="line 203"/>
            <p:cNvSpPr/>
            <p:nvPr/>
          </p:nvSpPr>
          <p:spPr>
            <a:xfrm>
              <a:off x="108900" y="3808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5" name="line 204"/>
            <p:cNvSpPr/>
            <p:nvPr/>
          </p:nvSpPr>
          <p:spPr>
            <a:xfrm>
              <a:off x="108900" y="3772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6" name="line 205"/>
            <p:cNvSpPr/>
            <p:nvPr/>
          </p:nvSpPr>
          <p:spPr>
            <a:xfrm>
              <a:off x="108900" y="3772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7" name="line 206"/>
            <p:cNvSpPr/>
            <p:nvPr/>
          </p:nvSpPr>
          <p:spPr>
            <a:xfrm>
              <a:off x="108900" y="3736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8" name="line 207"/>
            <p:cNvSpPr/>
            <p:nvPr/>
          </p:nvSpPr>
          <p:spPr>
            <a:xfrm>
              <a:off x="108900" y="3736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9" name="line 208"/>
            <p:cNvSpPr/>
            <p:nvPr/>
          </p:nvSpPr>
          <p:spPr>
            <a:xfrm>
              <a:off x="108900" y="3700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0" name="line 209"/>
            <p:cNvSpPr/>
            <p:nvPr/>
          </p:nvSpPr>
          <p:spPr>
            <a:xfrm>
              <a:off x="108900" y="3700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1" name="line 210"/>
            <p:cNvSpPr/>
            <p:nvPr/>
          </p:nvSpPr>
          <p:spPr>
            <a:xfrm>
              <a:off x="108900" y="3664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2" name="line 211"/>
            <p:cNvSpPr/>
            <p:nvPr/>
          </p:nvSpPr>
          <p:spPr>
            <a:xfrm>
              <a:off x="108900" y="3682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3" name="line 212"/>
            <p:cNvSpPr/>
            <p:nvPr/>
          </p:nvSpPr>
          <p:spPr>
            <a:xfrm>
              <a:off x="108900" y="3718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4" name="line 213"/>
            <p:cNvSpPr/>
            <p:nvPr/>
          </p:nvSpPr>
          <p:spPr>
            <a:xfrm>
              <a:off x="108900" y="3754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5" name="line 214"/>
            <p:cNvSpPr/>
            <p:nvPr/>
          </p:nvSpPr>
          <p:spPr>
            <a:xfrm>
              <a:off x="108900" y="3790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6" name="line 215"/>
            <p:cNvSpPr/>
            <p:nvPr/>
          </p:nvSpPr>
          <p:spPr>
            <a:xfrm>
              <a:off x="108900" y="3826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7" name="line 216"/>
            <p:cNvSpPr/>
            <p:nvPr/>
          </p:nvSpPr>
          <p:spPr>
            <a:xfrm>
              <a:off x="108900" y="3664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8" name="line 217"/>
            <p:cNvSpPr/>
            <p:nvPr/>
          </p:nvSpPr>
          <p:spPr>
            <a:xfrm>
              <a:off x="108900" y="3592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9" name="line 218"/>
            <p:cNvSpPr/>
            <p:nvPr/>
          </p:nvSpPr>
          <p:spPr>
            <a:xfrm>
              <a:off x="108900" y="3592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0" name="line 219"/>
            <p:cNvSpPr/>
            <p:nvPr/>
          </p:nvSpPr>
          <p:spPr>
            <a:xfrm>
              <a:off x="108900" y="3520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1" name="line 220"/>
            <p:cNvSpPr/>
            <p:nvPr/>
          </p:nvSpPr>
          <p:spPr>
            <a:xfrm>
              <a:off x="108900" y="3520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2" name="line 221"/>
            <p:cNvSpPr/>
            <p:nvPr/>
          </p:nvSpPr>
          <p:spPr>
            <a:xfrm>
              <a:off x="108900" y="3448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3" name="line 222"/>
            <p:cNvSpPr/>
            <p:nvPr/>
          </p:nvSpPr>
          <p:spPr>
            <a:xfrm>
              <a:off x="126000" y="3376800"/>
              <a:ext cx="52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4" name="line 223"/>
            <p:cNvSpPr/>
            <p:nvPr/>
          </p:nvSpPr>
          <p:spPr>
            <a:xfrm>
              <a:off x="126000" y="3304800"/>
              <a:ext cx="52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5" name="rect 224"/>
            <p:cNvSpPr/>
            <p:nvPr/>
          </p:nvSpPr>
          <p:spPr>
            <a:xfrm>
              <a:off x="108900" y="2566800"/>
              <a:ext cx="8188200" cy="1278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6" name="line 225"/>
            <p:cNvSpPr/>
            <p:nvPr/>
          </p:nvSpPr>
          <p:spPr>
            <a:xfrm>
              <a:off x="8227800" y="2566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7" name="line 226"/>
            <p:cNvSpPr/>
            <p:nvPr/>
          </p:nvSpPr>
          <p:spPr>
            <a:xfrm>
              <a:off x="8227800" y="2602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8" name="line 227"/>
            <p:cNvSpPr/>
            <p:nvPr/>
          </p:nvSpPr>
          <p:spPr>
            <a:xfrm>
              <a:off x="8227800" y="2602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9" name="line 228"/>
            <p:cNvSpPr/>
            <p:nvPr/>
          </p:nvSpPr>
          <p:spPr>
            <a:xfrm>
              <a:off x="8227800" y="2638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0" name="line 229"/>
            <p:cNvSpPr/>
            <p:nvPr/>
          </p:nvSpPr>
          <p:spPr>
            <a:xfrm>
              <a:off x="8227800" y="2638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1" name="line 230"/>
            <p:cNvSpPr/>
            <p:nvPr/>
          </p:nvSpPr>
          <p:spPr>
            <a:xfrm>
              <a:off x="8227800" y="2674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2" name="line 231"/>
            <p:cNvSpPr/>
            <p:nvPr/>
          </p:nvSpPr>
          <p:spPr>
            <a:xfrm>
              <a:off x="8227800" y="2674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3" name="line 232"/>
            <p:cNvSpPr/>
            <p:nvPr/>
          </p:nvSpPr>
          <p:spPr>
            <a:xfrm>
              <a:off x="8227800" y="2710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4" name="line 233"/>
            <p:cNvSpPr/>
            <p:nvPr/>
          </p:nvSpPr>
          <p:spPr>
            <a:xfrm>
              <a:off x="8227800" y="2710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5" name="line 234"/>
            <p:cNvSpPr/>
            <p:nvPr/>
          </p:nvSpPr>
          <p:spPr>
            <a:xfrm>
              <a:off x="8227800" y="2746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6" name="line 235"/>
            <p:cNvSpPr/>
            <p:nvPr/>
          </p:nvSpPr>
          <p:spPr>
            <a:xfrm>
              <a:off x="8227800" y="2728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7" name="line 236"/>
            <p:cNvSpPr/>
            <p:nvPr/>
          </p:nvSpPr>
          <p:spPr>
            <a:xfrm>
              <a:off x="8227800" y="2692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8" name="line 237"/>
            <p:cNvSpPr/>
            <p:nvPr/>
          </p:nvSpPr>
          <p:spPr>
            <a:xfrm>
              <a:off x="8227800" y="2656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9" name="line 238"/>
            <p:cNvSpPr/>
            <p:nvPr/>
          </p:nvSpPr>
          <p:spPr>
            <a:xfrm>
              <a:off x="8227800" y="2620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0" name="line 239"/>
            <p:cNvSpPr/>
            <p:nvPr/>
          </p:nvSpPr>
          <p:spPr>
            <a:xfrm>
              <a:off x="8227800" y="2584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1" name="line 240"/>
            <p:cNvSpPr/>
            <p:nvPr/>
          </p:nvSpPr>
          <p:spPr>
            <a:xfrm>
              <a:off x="8227800" y="2746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2" name="line 241"/>
            <p:cNvSpPr/>
            <p:nvPr/>
          </p:nvSpPr>
          <p:spPr>
            <a:xfrm>
              <a:off x="8227800" y="2818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3" name="line 242"/>
            <p:cNvSpPr/>
            <p:nvPr/>
          </p:nvSpPr>
          <p:spPr>
            <a:xfrm>
              <a:off x="8227800" y="2818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4" name="line 243"/>
            <p:cNvSpPr/>
            <p:nvPr/>
          </p:nvSpPr>
          <p:spPr>
            <a:xfrm>
              <a:off x="8227800" y="2890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5" name="line 244"/>
            <p:cNvSpPr/>
            <p:nvPr/>
          </p:nvSpPr>
          <p:spPr>
            <a:xfrm>
              <a:off x="8227800" y="2890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6" name="line 245"/>
            <p:cNvSpPr/>
            <p:nvPr/>
          </p:nvSpPr>
          <p:spPr>
            <a:xfrm>
              <a:off x="8227800" y="2962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7" name="line 246"/>
            <p:cNvSpPr/>
            <p:nvPr/>
          </p:nvSpPr>
          <p:spPr>
            <a:xfrm>
              <a:off x="8244900" y="3034800"/>
              <a:ext cx="52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8" name="line 247"/>
            <p:cNvSpPr/>
            <p:nvPr/>
          </p:nvSpPr>
          <p:spPr>
            <a:xfrm>
              <a:off x="8244900" y="3106800"/>
              <a:ext cx="52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9" name="line 248"/>
            <p:cNvSpPr/>
            <p:nvPr/>
          </p:nvSpPr>
          <p:spPr>
            <a:xfrm>
              <a:off x="8227800" y="3844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0" name="line 249"/>
            <p:cNvSpPr/>
            <p:nvPr/>
          </p:nvSpPr>
          <p:spPr>
            <a:xfrm>
              <a:off x="8227800" y="3808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1" name="line 250"/>
            <p:cNvSpPr/>
            <p:nvPr/>
          </p:nvSpPr>
          <p:spPr>
            <a:xfrm>
              <a:off x="8227800" y="3808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2" name="line 251"/>
            <p:cNvSpPr/>
            <p:nvPr/>
          </p:nvSpPr>
          <p:spPr>
            <a:xfrm>
              <a:off x="8227800" y="3772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3" name="line 252"/>
            <p:cNvSpPr/>
            <p:nvPr/>
          </p:nvSpPr>
          <p:spPr>
            <a:xfrm>
              <a:off x="8227800" y="3772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4" name="line 253"/>
            <p:cNvSpPr/>
            <p:nvPr/>
          </p:nvSpPr>
          <p:spPr>
            <a:xfrm>
              <a:off x="8227800" y="3736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5" name="line 254"/>
            <p:cNvSpPr/>
            <p:nvPr/>
          </p:nvSpPr>
          <p:spPr>
            <a:xfrm>
              <a:off x="8227800" y="3736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6" name="line 255"/>
            <p:cNvSpPr/>
            <p:nvPr/>
          </p:nvSpPr>
          <p:spPr>
            <a:xfrm>
              <a:off x="8227800" y="3700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7" name="line 256"/>
            <p:cNvSpPr/>
            <p:nvPr/>
          </p:nvSpPr>
          <p:spPr>
            <a:xfrm>
              <a:off x="8227800" y="3700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8" name="line 257"/>
            <p:cNvSpPr/>
            <p:nvPr/>
          </p:nvSpPr>
          <p:spPr>
            <a:xfrm>
              <a:off x="8227800" y="3664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9" name="line 258"/>
            <p:cNvSpPr/>
            <p:nvPr/>
          </p:nvSpPr>
          <p:spPr>
            <a:xfrm>
              <a:off x="8227800" y="3682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0" name="line 259"/>
            <p:cNvSpPr/>
            <p:nvPr/>
          </p:nvSpPr>
          <p:spPr>
            <a:xfrm>
              <a:off x="8227800" y="3718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1" name="line 260"/>
            <p:cNvSpPr/>
            <p:nvPr/>
          </p:nvSpPr>
          <p:spPr>
            <a:xfrm>
              <a:off x="8227800" y="3754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2" name="line 261"/>
            <p:cNvSpPr/>
            <p:nvPr/>
          </p:nvSpPr>
          <p:spPr>
            <a:xfrm>
              <a:off x="8227800" y="3790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3" name="line 262"/>
            <p:cNvSpPr/>
            <p:nvPr/>
          </p:nvSpPr>
          <p:spPr>
            <a:xfrm>
              <a:off x="8227800" y="3826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4" name="line 263"/>
            <p:cNvSpPr/>
            <p:nvPr/>
          </p:nvSpPr>
          <p:spPr>
            <a:xfrm>
              <a:off x="8227800" y="3664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5" name="line 264"/>
            <p:cNvSpPr/>
            <p:nvPr/>
          </p:nvSpPr>
          <p:spPr>
            <a:xfrm>
              <a:off x="8227800" y="3592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6" name="line 265"/>
            <p:cNvSpPr/>
            <p:nvPr/>
          </p:nvSpPr>
          <p:spPr>
            <a:xfrm>
              <a:off x="8227800" y="3592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7" name="line 266"/>
            <p:cNvSpPr/>
            <p:nvPr/>
          </p:nvSpPr>
          <p:spPr>
            <a:xfrm>
              <a:off x="8227800" y="3520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8" name="line 267"/>
            <p:cNvSpPr/>
            <p:nvPr/>
          </p:nvSpPr>
          <p:spPr>
            <a:xfrm>
              <a:off x="8227800" y="3520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9" name="line 268"/>
            <p:cNvSpPr/>
            <p:nvPr/>
          </p:nvSpPr>
          <p:spPr>
            <a:xfrm>
              <a:off x="8227800" y="3448800"/>
              <a:ext cx="6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0" name="line 269"/>
            <p:cNvSpPr/>
            <p:nvPr/>
          </p:nvSpPr>
          <p:spPr>
            <a:xfrm>
              <a:off x="8244900" y="3376800"/>
              <a:ext cx="52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1" name="line 270"/>
            <p:cNvSpPr/>
            <p:nvPr/>
          </p:nvSpPr>
          <p:spPr>
            <a:xfrm>
              <a:off x="8244900" y="3304800"/>
              <a:ext cx="52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272" name="line 271"/>
          <p:cNvSpPr/>
          <p:nvPr/>
        </p:nvSpPr>
        <p:spPr>
          <a:xfrm>
            <a:off x="8297100" y="-251100"/>
            <a:ext cx="0" cy="400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3" name="line 272"/>
          <p:cNvSpPr/>
          <p:nvPr/>
        </p:nvSpPr>
        <p:spPr>
          <a:xfrm>
            <a:off x="8221500" y="6239700"/>
            <a:ext cx="0" cy="126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4" name=""/>
          <p:cNvSpPr/>
          <p:nvPr/>
        </p:nvSpPr>
        <p:spPr>
          <a:xfrm>
            <a:off x="4436100" y="10751400"/>
            <a:ext cx="634500" cy="1269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1000" spc="0">
                <a:latin typeface="ＤＦ中丸ゴシック体"/>
                <a:ea typeface="ＤＦ中丸ゴシック体"/>
              </a:rPr>
              <a:t>はめ込み用</a:t>
            </a:r>
            <a:endParaRPr lang="en-US" altLang="ja-JP"/>
          </a:p>
        </p:txBody>
      </p:sp>
      <p:sp>
        <p:nvSpPr>
          <p:cNvPr id="275" name=""/>
          <p:cNvSpPr/>
          <p:nvPr/>
        </p:nvSpPr>
        <p:spPr>
          <a:xfrm>
            <a:off x="3327300" y="5451300"/>
            <a:ext cx="634500" cy="1269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1000" spc="0">
                <a:latin typeface="ＤＦ中丸ゴシック体"/>
                <a:ea typeface="ＤＦ中丸ゴシック体"/>
              </a:rPr>
              <a:t>はめ込み用</a:t>
            </a:r>
            <a:endParaRPr lang="en-US" altLang="ja-JP"/>
          </a:p>
        </p:txBody>
      </p:sp>
      <p:grpSp>
        <p:nvGrpSpPr>
          <p:cNvPr id="276" name="グループ化275"/>
          <p:cNvGrpSpPr/>
          <p:nvPr/>
        </p:nvGrpSpPr>
        <p:grpSpPr>
          <a:xfrm>
            <a:off x="108900" y="5098500"/>
            <a:ext cx="8190000" cy="1111500"/>
            <a:chOff x="108900" y="5098500"/>
            <a:chExt cx="8190000" cy="1111500"/>
          </a:xfrm>
        </p:grpSpPr>
        <p:sp>
          <p:nvSpPr>
            <p:cNvPr id="277" name="line 276"/>
            <p:cNvSpPr/>
            <p:nvPr/>
          </p:nvSpPr>
          <p:spPr>
            <a:xfrm>
              <a:off x="8298000" y="5101200"/>
              <a:ext cx="0" cy="1108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8" name="line 277"/>
            <p:cNvSpPr/>
            <p:nvPr/>
          </p:nvSpPr>
          <p:spPr>
            <a:xfrm>
              <a:off x="108900" y="6210000"/>
              <a:ext cx="8190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9" name="line 278"/>
            <p:cNvSpPr/>
            <p:nvPr/>
          </p:nvSpPr>
          <p:spPr>
            <a:xfrm>
              <a:off x="108900" y="5098500"/>
              <a:ext cx="0" cy="1111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0" name="line 279"/>
            <p:cNvSpPr/>
            <p:nvPr/>
          </p:nvSpPr>
          <p:spPr>
            <a:xfrm>
              <a:off x="108900" y="5101200"/>
              <a:ext cx="8189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1" name="line 280"/>
            <p:cNvSpPr/>
            <p:nvPr/>
          </p:nvSpPr>
          <p:spPr>
            <a:xfrm>
              <a:off x="1668600" y="6114600"/>
              <a:ext cx="568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2" name="line 281"/>
            <p:cNvSpPr/>
            <p:nvPr/>
          </p:nvSpPr>
          <p:spPr>
            <a:xfrm>
              <a:off x="1718100" y="5239800"/>
              <a:ext cx="0" cy="918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3" name="line 282"/>
            <p:cNvSpPr/>
            <p:nvPr/>
          </p:nvSpPr>
          <p:spPr>
            <a:xfrm>
              <a:off x="1669500" y="5296500"/>
              <a:ext cx="577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4" name="line 283"/>
            <p:cNvSpPr/>
            <p:nvPr/>
          </p:nvSpPr>
          <p:spPr>
            <a:xfrm>
              <a:off x="2196000" y="5227200"/>
              <a:ext cx="0" cy="933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5" name="line 284"/>
            <p:cNvSpPr/>
            <p:nvPr/>
          </p:nvSpPr>
          <p:spPr>
            <a:xfrm>
              <a:off x="1665900" y="6114600"/>
              <a:ext cx="571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6" name="rect 285"/>
            <p:cNvSpPr/>
            <p:nvPr/>
          </p:nvSpPr>
          <p:spPr>
            <a:xfrm>
              <a:off x="2160000" y="52965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7" name="rect 286"/>
            <p:cNvSpPr/>
            <p:nvPr/>
          </p:nvSpPr>
          <p:spPr>
            <a:xfrm>
              <a:off x="1718100" y="52965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8" name="rect 287"/>
            <p:cNvSpPr/>
            <p:nvPr/>
          </p:nvSpPr>
          <p:spPr>
            <a:xfrm>
              <a:off x="2160000" y="60786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9" name="rect 288"/>
            <p:cNvSpPr/>
            <p:nvPr/>
          </p:nvSpPr>
          <p:spPr>
            <a:xfrm>
              <a:off x="1718100" y="60786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0" name="line 289"/>
            <p:cNvSpPr/>
            <p:nvPr/>
          </p:nvSpPr>
          <p:spPr>
            <a:xfrm>
              <a:off x="6241500" y="6114600"/>
              <a:ext cx="577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1" name="line 290"/>
            <p:cNvSpPr/>
            <p:nvPr/>
          </p:nvSpPr>
          <p:spPr>
            <a:xfrm>
              <a:off x="6291000" y="5246100"/>
              <a:ext cx="0" cy="911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2" name="line 291"/>
            <p:cNvSpPr/>
            <p:nvPr/>
          </p:nvSpPr>
          <p:spPr>
            <a:xfrm>
              <a:off x="6247800" y="5296500"/>
              <a:ext cx="567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3" name="line 292"/>
            <p:cNvSpPr/>
            <p:nvPr/>
          </p:nvSpPr>
          <p:spPr>
            <a:xfrm>
              <a:off x="6768900" y="5249700"/>
              <a:ext cx="0" cy="910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4" name="line 293"/>
            <p:cNvSpPr/>
            <p:nvPr/>
          </p:nvSpPr>
          <p:spPr>
            <a:xfrm>
              <a:off x="6241500" y="6114600"/>
              <a:ext cx="577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5" name="rect 294"/>
            <p:cNvSpPr/>
            <p:nvPr/>
          </p:nvSpPr>
          <p:spPr>
            <a:xfrm>
              <a:off x="6732900" y="52965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6" name="rect 295"/>
            <p:cNvSpPr/>
            <p:nvPr/>
          </p:nvSpPr>
          <p:spPr>
            <a:xfrm>
              <a:off x="6291000" y="52965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7" name="rect 296"/>
            <p:cNvSpPr/>
            <p:nvPr/>
          </p:nvSpPr>
          <p:spPr>
            <a:xfrm>
              <a:off x="6732900" y="60786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8" name="rect 297"/>
            <p:cNvSpPr/>
            <p:nvPr/>
          </p:nvSpPr>
          <p:spPr>
            <a:xfrm>
              <a:off x="6291000" y="60786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9" name="line 298"/>
            <p:cNvSpPr/>
            <p:nvPr/>
          </p:nvSpPr>
          <p:spPr>
            <a:xfrm>
              <a:off x="4203000" y="5160600"/>
              <a:ext cx="465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0" name="line 299"/>
            <p:cNvSpPr/>
            <p:nvPr/>
          </p:nvSpPr>
          <p:spPr>
            <a:xfrm>
              <a:off x="4604400" y="5137200"/>
              <a:ext cx="0" cy="155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1" name="line 300"/>
            <p:cNvSpPr/>
            <p:nvPr/>
          </p:nvSpPr>
          <p:spPr>
            <a:xfrm>
              <a:off x="4207500" y="5244300"/>
              <a:ext cx="457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2" name="line 301"/>
            <p:cNvSpPr/>
            <p:nvPr/>
          </p:nvSpPr>
          <p:spPr>
            <a:xfrm>
              <a:off x="4284000" y="5140800"/>
              <a:ext cx="0" cy="148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3" name="line 302"/>
            <p:cNvSpPr/>
            <p:nvPr/>
          </p:nvSpPr>
          <p:spPr>
            <a:xfrm rot="21600000" flipV="1">
              <a:off x="108900" y="5130000"/>
              <a:ext cx="8190000" cy="1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4" name="line 303"/>
            <p:cNvSpPr/>
            <p:nvPr/>
          </p:nvSpPr>
          <p:spPr>
            <a:xfrm>
              <a:off x="108900" y="6173100"/>
              <a:ext cx="8190000" cy="1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5" name="rect 304"/>
            <p:cNvSpPr/>
            <p:nvPr/>
          </p:nvSpPr>
          <p:spPr>
            <a:xfrm>
              <a:off x="6957900" y="5311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6" name="rect 305"/>
            <p:cNvSpPr/>
            <p:nvPr/>
          </p:nvSpPr>
          <p:spPr>
            <a:xfrm>
              <a:off x="6957900" y="5743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7" name="rect 306"/>
            <p:cNvSpPr/>
            <p:nvPr/>
          </p:nvSpPr>
          <p:spPr>
            <a:xfrm>
              <a:off x="8179200" y="5743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8" name="rect 307"/>
            <p:cNvSpPr/>
            <p:nvPr/>
          </p:nvSpPr>
          <p:spPr>
            <a:xfrm>
              <a:off x="8179200" y="5311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9" name="rect 308"/>
            <p:cNvSpPr/>
            <p:nvPr/>
          </p:nvSpPr>
          <p:spPr>
            <a:xfrm>
              <a:off x="1486800" y="5742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10" name="rect 309"/>
            <p:cNvSpPr/>
            <p:nvPr/>
          </p:nvSpPr>
          <p:spPr>
            <a:xfrm>
              <a:off x="1486800" y="5310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11" name="rect 310"/>
            <p:cNvSpPr/>
            <p:nvPr/>
          </p:nvSpPr>
          <p:spPr>
            <a:xfrm>
              <a:off x="6058800" y="5743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12" name="rect 311"/>
            <p:cNvSpPr/>
            <p:nvPr/>
          </p:nvSpPr>
          <p:spPr>
            <a:xfrm>
              <a:off x="6058800" y="5311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13" name="rect 312"/>
            <p:cNvSpPr/>
            <p:nvPr/>
          </p:nvSpPr>
          <p:spPr>
            <a:xfrm>
              <a:off x="2385900" y="5743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14" name="rect 313"/>
            <p:cNvSpPr/>
            <p:nvPr/>
          </p:nvSpPr>
          <p:spPr>
            <a:xfrm>
              <a:off x="2385900" y="5311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15" name="rect 314"/>
            <p:cNvSpPr/>
            <p:nvPr/>
          </p:nvSpPr>
          <p:spPr>
            <a:xfrm>
              <a:off x="267300" y="5310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16" name="rect 315"/>
            <p:cNvSpPr/>
            <p:nvPr/>
          </p:nvSpPr>
          <p:spPr>
            <a:xfrm>
              <a:off x="267300" y="5742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17" name="line 316"/>
            <p:cNvSpPr/>
            <p:nvPr/>
          </p:nvSpPr>
          <p:spPr>
            <a:xfrm>
              <a:off x="6866100" y="5311800"/>
              <a:ext cx="1422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18" name="line 317"/>
            <p:cNvSpPr/>
            <p:nvPr/>
          </p:nvSpPr>
          <p:spPr>
            <a:xfrm>
              <a:off x="8215200" y="5159700"/>
              <a:ext cx="0" cy="726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19" name="line 318"/>
            <p:cNvSpPr/>
            <p:nvPr/>
          </p:nvSpPr>
          <p:spPr>
            <a:xfrm>
              <a:off x="6864300" y="5779800"/>
              <a:ext cx="1424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0" name="line 319"/>
            <p:cNvSpPr/>
            <p:nvPr/>
          </p:nvSpPr>
          <p:spPr>
            <a:xfrm>
              <a:off x="6957900" y="5159700"/>
              <a:ext cx="0" cy="720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1" name="line 320"/>
            <p:cNvSpPr/>
            <p:nvPr/>
          </p:nvSpPr>
          <p:spPr>
            <a:xfrm>
              <a:off x="2268900" y="5311800"/>
              <a:ext cx="3940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2" name="line 321"/>
            <p:cNvSpPr/>
            <p:nvPr/>
          </p:nvSpPr>
          <p:spPr>
            <a:xfrm>
              <a:off x="6094800" y="5165100"/>
              <a:ext cx="0" cy="733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3" name="line 322"/>
            <p:cNvSpPr/>
            <p:nvPr/>
          </p:nvSpPr>
          <p:spPr>
            <a:xfrm>
              <a:off x="2268900" y="5779800"/>
              <a:ext cx="3940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4" name="line 323"/>
            <p:cNvSpPr/>
            <p:nvPr/>
          </p:nvSpPr>
          <p:spPr>
            <a:xfrm>
              <a:off x="2385900" y="5149800"/>
              <a:ext cx="0" cy="774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5" name="line 324"/>
            <p:cNvSpPr/>
            <p:nvPr/>
          </p:nvSpPr>
          <p:spPr>
            <a:xfrm>
              <a:off x="1522800" y="5208300"/>
              <a:ext cx="0" cy="650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6" name="line 325"/>
            <p:cNvSpPr/>
            <p:nvPr/>
          </p:nvSpPr>
          <p:spPr>
            <a:xfrm>
              <a:off x="155700" y="5778000"/>
              <a:ext cx="1466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7" name="line 326"/>
            <p:cNvSpPr/>
            <p:nvPr/>
          </p:nvSpPr>
          <p:spPr>
            <a:xfrm>
              <a:off x="267300" y="5211000"/>
              <a:ext cx="0" cy="648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8" name="line 327"/>
            <p:cNvSpPr/>
            <p:nvPr/>
          </p:nvSpPr>
          <p:spPr>
            <a:xfrm>
              <a:off x="158400" y="5310000"/>
              <a:ext cx="1460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9" name="line 328"/>
            <p:cNvSpPr/>
            <p:nvPr/>
          </p:nvSpPr>
          <p:spPr>
            <a:xfrm>
              <a:off x="158400" y="5310000"/>
              <a:ext cx="1460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0" name="line 329"/>
            <p:cNvSpPr/>
            <p:nvPr/>
          </p:nvSpPr>
          <p:spPr>
            <a:xfrm>
              <a:off x="1522800" y="5208300"/>
              <a:ext cx="0" cy="650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1" name="line 330"/>
            <p:cNvSpPr/>
            <p:nvPr/>
          </p:nvSpPr>
          <p:spPr>
            <a:xfrm>
              <a:off x="155700" y="5778000"/>
              <a:ext cx="1466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2" name="line 331"/>
            <p:cNvSpPr/>
            <p:nvPr/>
          </p:nvSpPr>
          <p:spPr>
            <a:xfrm>
              <a:off x="267300" y="5211000"/>
              <a:ext cx="0" cy="648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333" name="グループ化332"/>
          <p:cNvGrpSpPr/>
          <p:nvPr/>
        </p:nvGrpSpPr>
        <p:grpSpPr>
          <a:xfrm>
            <a:off x="109800" y="3896100"/>
            <a:ext cx="8190000" cy="1111500"/>
            <a:chOff x="109800" y="3896100"/>
            <a:chExt cx="8190000" cy="1111500"/>
          </a:xfrm>
        </p:grpSpPr>
        <p:sp>
          <p:nvSpPr>
            <p:cNvPr id="334" name="line 333"/>
            <p:cNvSpPr/>
            <p:nvPr/>
          </p:nvSpPr>
          <p:spPr>
            <a:xfrm>
              <a:off x="8298900" y="3896100"/>
              <a:ext cx="0" cy="1108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5" name="line 334"/>
            <p:cNvSpPr/>
            <p:nvPr/>
          </p:nvSpPr>
          <p:spPr>
            <a:xfrm>
              <a:off x="109800" y="3896100"/>
              <a:ext cx="8190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6" name="line 335"/>
            <p:cNvSpPr/>
            <p:nvPr/>
          </p:nvSpPr>
          <p:spPr>
            <a:xfrm>
              <a:off x="109800" y="3896100"/>
              <a:ext cx="0" cy="1111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7" name="line 336"/>
            <p:cNvSpPr/>
            <p:nvPr/>
          </p:nvSpPr>
          <p:spPr>
            <a:xfrm>
              <a:off x="109800" y="5004900"/>
              <a:ext cx="8189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8" name="line 337"/>
            <p:cNvSpPr/>
            <p:nvPr/>
          </p:nvSpPr>
          <p:spPr>
            <a:xfrm>
              <a:off x="1669500" y="3991500"/>
              <a:ext cx="568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9" name="line 338"/>
            <p:cNvSpPr/>
            <p:nvPr/>
          </p:nvSpPr>
          <p:spPr>
            <a:xfrm>
              <a:off x="1719000" y="3948300"/>
              <a:ext cx="0" cy="918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0" name="line 339"/>
            <p:cNvSpPr/>
            <p:nvPr/>
          </p:nvSpPr>
          <p:spPr>
            <a:xfrm>
              <a:off x="1670400" y="4809600"/>
              <a:ext cx="577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1" name="line 340"/>
            <p:cNvSpPr/>
            <p:nvPr/>
          </p:nvSpPr>
          <p:spPr>
            <a:xfrm>
              <a:off x="2196900" y="3945600"/>
              <a:ext cx="0" cy="933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2" name="line 341"/>
            <p:cNvSpPr/>
            <p:nvPr/>
          </p:nvSpPr>
          <p:spPr>
            <a:xfrm>
              <a:off x="1666800" y="3991500"/>
              <a:ext cx="571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3" name="rect 342"/>
            <p:cNvSpPr/>
            <p:nvPr/>
          </p:nvSpPr>
          <p:spPr>
            <a:xfrm>
              <a:off x="2160900" y="47736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4" name="rect 343"/>
            <p:cNvSpPr/>
            <p:nvPr/>
          </p:nvSpPr>
          <p:spPr>
            <a:xfrm>
              <a:off x="1719000" y="47736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5" name="rect 344"/>
            <p:cNvSpPr/>
            <p:nvPr/>
          </p:nvSpPr>
          <p:spPr>
            <a:xfrm>
              <a:off x="2160900" y="39915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6" name="rect 345"/>
            <p:cNvSpPr/>
            <p:nvPr/>
          </p:nvSpPr>
          <p:spPr>
            <a:xfrm>
              <a:off x="1719000" y="39915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7" name="line 346"/>
            <p:cNvSpPr/>
            <p:nvPr/>
          </p:nvSpPr>
          <p:spPr>
            <a:xfrm>
              <a:off x="6242400" y="3991500"/>
              <a:ext cx="577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8" name="line 347"/>
            <p:cNvSpPr/>
            <p:nvPr/>
          </p:nvSpPr>
          <p:spPr>
            <a:xfrm>
              <a:off x="6291900" y="3948300"/>
              <a:ext cx="0" cy="911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9" name="line 348"/>
            <p:cNvSpPr/>
            <p:nvPr/>
          </p:nvSpPr>
          <p:spPr>
            <a:xfrm>
              <a:off x="6248700" y="4809600"/>
              <a:ext cx="567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0" name="line 349"/>
            <p:cNvSpPr/>
            <p:nvPr/>
          </p:nvSpPr>
          <p:spPr>
            <a:xfrm>
              <a:off x="6769800" y="3945600"/>
              <a:ext cx="0" cy="910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1" name="line 350"/>
            <p:cNvSpPr/>
            <p:nvPr/>
          </p:nvSpPr>
          <p:spPr>
            <a:xfrm>
              <a:off x="6242400" y="3991500"/>
              <a:ext cx="577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2" name="rect 351"/>
            <p:cNvSpPr/>
            <p:nvPr/>
          </p:nvSpPr>
          <p:spPr>
            <a:xfrm>
              <a:off x="6733800" y="47736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3" name="rect 352"/>
            <p:cNvSpPr/>
            <p:nvPr/>
          </p:nvSpPr>
          <p:spPr>
            <a:xfrm>
              <a:off x="6291900" y="47736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4" name="rect 353"/>
            <p:cNvSpPr/>
            <p:nvPr/>
          </p:nvSpPr>
          <p:spPr>
            <a:xfrm>
              <a:off x="6733800" y="39915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5" name="rect 354"/>
            <p:cNvSpPr/>
            <p:nvPr/>
          </p:nvSpPr>
          <p:spPr>
            <a:xfrm>
              <a:off x="6291900" y="39915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6" name="line 355"/>
            <p:cNvSpPr/>
            <p:nvPr/>
          </p:nvSpPr>
          <p:spPr>
            <a:xfrm>
              <a:off x="4203900" y="4945500"/>
              <a:ext cx="465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7" name="line 356"/>
            <p:cNvSpPr/>
            <p:nvPr/>
          </p:nvSpPr>
          <p:spPr>
            <a:xfrm>
              <a:off x="4605300" y="4813200"/>
              <a:ext cx="0" cy="155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8" name="line 357"/>
            <p:cNvSpPr/>
            <p:nvPr/>
          </p:nvSpPr>
          <p:spPr>
            <a:xfrm>
              <a:off x="4208400" y="4861800"/>
              <a:ext cx="457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9" name="line 358"/>
            <p:cNvSpPr/>
            <p:nvPr/>
          </p:nvSpPr>
          <p:spPr>
            <a:xfrm>
              <a:off x="4284900" y="4816800"/>
              <a:ext cx="0" cy="148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0" name="line 359"/>
            <p:cNvSpPr/>
            <p:nvPr/>
          </p:nvSpPr>
          <p:spPr>
            <a:xfrm>
              <a:off x="109800" y="4974300"/>
              <a:ext cx="8190000" cy="1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1" name="line 360"/>
            <p:cNvSpPr/>
            <p:nvPr/>
          </p:nvSpPr>
          <p:spPr>
            <a:xfrm rot="21600000" flipV="1">
              <a:off x="109800" y="3931200"/>
              <a:ext cx="8190000" cy="1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2" name="rect 361"/>
            <p:cNvSpPr/>
            <p:nvPr/>
          </p:nvSpPr>
          <p:spPr>
            <a:xfrm>
              <a:off x="6958800" y="47583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3" name="rect 362"/>
            <p:cNvSpPr/>
            <p:nvPr/>
          </p:nvSpPr>
          <p:spPr>
            <a:xfrm>
              <a:off x="6958800" y="43263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4" name="rect 363"/>
            <p:cNvSpPr/>
            <p:nvPr/>
          </p:nvSpPr>
          <p:spPr>
            <a:xfrm>
              <a:off x="8180100" y="43263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5" name="rect 364"/>
            <p:cNvSpPr/>
            <p:nvPr/>
          </p:nvSpPr>
          <p:spPr>
            <a:xfrm>
              <a:off x="8180100" y="47583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6" name="rect 365"/>
            <p:cNvSpPr/>
            <p:nvPr/>
          </p:nvSpPr>
          <p:spPr>
            <a:xfrm>
              <a:off x="1487700" y="43281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7" name="rect 366"/>
            <p:cNvSpPr/>
            <p:nvPr/>
          </p:nvSpPr>
          <p:spPr>
            <a:xfrm>
              <a:off x="1487700" y="47601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8" name="rect 367"/>
            <p:cNvSpPr/>
            <p:nvPr/>
          </p:nvSpPr>
          <p:spPr>
            <a:xfrm>
              <a:off x="6059700" y="43263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9" name="rect 368"/>
            <p:cNvSpPr/>
            <p:nvPr/>
          </p:nvSpPr>
          <p:spPr>
            <a:xfrm>
              <a:off x="6059700" y="47583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0" name="rect 369"/>
            <p:cNvSpPr/>
            <p:nvPr/>
          </p:nvSpPr>
          <p:spPr>
            <a:xfrm>
              <a:off x="2386800" y="43263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1" name="rect 370"/>
            <p:cNvSpPr/>
            <p:nvPr/>
          </p:nvSpPr>
          <p:spPr>
            <a:xfrm>
              <a:off x="2386800" y="47583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2" name="rect 371"/>
            <p:cNvSpPr/>
            <p:nvPr/>
          </p:nvSpPr>
          <p:spPr>
            <a:xfrm>
              <a:off x="268200" y="47601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3" name="rect 372"/>
            <p:cNvSpPr/>
            <p:nvPr/>
          </p:nvSpPr>
          <p:spPr>
            <a:xfrm>
              <a:off x="268200" y="43281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4" name="line 373"/>
            <p:cNvSpPr/>
            <p:nvPr/>
          </p:nvSpPr>
          <p:spPr>
            <a:xfrm>
              <a:off x="6867000" y="4794300"/>
              <a:ext cx="1422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5" name="line 374"/>
            <p:cNvSpPr/>
            <p:nvPr/>
          </p:nvSpPr>
          <p:spPr>
            <a:xfrm>
              <a:off x="8216100" y="4220100"/>
              <a:ext cx="0" cy="726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6" name="line 375"/>
            <p:cNvSpPr/>
            <p:nvPr/>
          </p:nvSpPr>
          <p:spPr>
            <a:xfrm>
              <a:off x="6865200" y="4326300"/>
              <a:ext cx="1424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7" name="line 376"/>
            <p:cNvSpPr/>
            <p:nvPr/>
          </p:nvSpPr>
          <p:spPr>
            <a:xfrm>
              <a:off x="6958800" y="4225500"/>
              <a:ext cx="0" cy="720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8" name="line 377"/>
            <p:cNvSpPr/>
            <p:nvPr/>
          </p:nvSpPr>
          <p:spPr>
            <a:xfrm>
              <a:off x="2269800" y="4794300"/>
              <a:ext cx="3940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9" name="line 378"/>
            <p:cNvSpPr/>
            <p:nvPr/>
          </p:nvSpPr>
          <p:spPr>
            <a:xfrm>
              <a:off x="6095700" y="4207500"/>
              <a:ext cx="0" cy="733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0" name="line 379"/>
            <p:cNvSpPr/>
            <p:nvPr/>
          </p:nvSpPr>
          <p:spPr>
            <a:xfrm>
              <a:off x="2269800" y="4326300"/>
              <a:ext cx="3940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1" name="line 380"/>
            <p:cNvSpPr/>
            <p:nvPr/>
          </p:nvSpPr>
          <p:spPr>
            <a:xfrm>
              <a:off x="2386800" y="4182300"/>
              <a:ext cx="0" cy="774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2" name="line 381"/>
            <p:cNvSpPr/>
            <p:nvPr/>
          </p:nvSpPr>
          <p:spPr>
            <a:xfrm>
              <a:off x="1523700" y="4247100"/>
              <a:ext cx="0" cy="650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3" name="line 382"/>
            <p:cNvSpPr/>
            <p:nvPr/>
          </p:nvSpPr>
          <p:spPr>
            <a:xfrm>
              <a:off x="156600" y="4328100"/>
              <a:ext cx="1466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4" name="line 383"/>
            <p:cNvSpPr/>
            <p:nvPr/>
          </p:nvSpPr>
          <p:spPr>
            <a:xfrm>
              <a:off x="268200" y="4247100"/>
              <a:ext cx="0" cy="648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5" name="line 384"/>
            <p:cNvSpPr/>
            <p:nvPr/>
          </p:nvSpPr>
          <p:spPr>
            <a:xfrm>
              <a:off x="159300" y="4796100"/>
              <a:ext cx="1460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6" name="line 385"/>
            <p:cNvSpPr/>
            <p:nvPr/>
          </p:nvSpPr>
          <p:spPr>
            <a:xfrm>
              <a:off x="159300" y="4796100"/>
              <a:ext cx="1460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7" name="line 386"/>
            <p:cNvSpPr/>
            <p:nvPr/>
          </p:nvSpPr>
          <p:spPr>
            <a:xfrm>
              <a:off x="1523700" y="4247100"/>
              <a:ext cx="0" cy="650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8" name="line 387"/>
            <p:cNvSpPr/>
            <p:nvPr/>
          </p:nvSpPr>
          <p:spPr>
            <a:xfrm>
              <a:off x="156600" y="4328100"/>
              <a:ext cx="1466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9" name="line 388"/>
            <p:cNvSpPr/>
            <p:nvPr/>
          </p:nvSpPr>
          <p:spPr>
            <a:xfrm>
              <a:off x="268200" y="4247100"/>
              <a:ext cx="0" cy="648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390" name=""/>
          <p:cNvSpPr/>
          <p:nvPr/>
        </p:nvSpPr>
        <p:spPr>
          <a:xfrm>
            <a:off x="3325500" y="4453200"/>
            <a:ext cx="634500" cy="1269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1000" spc="0">
                <a:latin typeface="ＤＦ中丸ゴシック体"/>
                <a:ea typeface="ＤＦ中丸ゴシック体"/>
              </a:rPr>
              <a:t>はめ込み用</a:t>
            </a:r>
            <a:endParaRPr lang="en-US" altLang="ja-JP"/>
          </a:p>
        </p:txBody>
      </p:sp>
      <p:grpSp>
        <p:nvGrpSpPr>
          <p:cNvPr id="391" name="グループ化390"/>
          <p:cNvGrpSpPr/>
          <p:nvPr/>
        </p:nvGrpSpPr>
        <p:grpSpPr>
          <a:xfrm>
            <a:off x="108900" y="1480500"/>
            <a:ext cx="8121600" cy="1006200"/>
            <a:chOff x="108900" y="1480500"/>
            <a:chExt cx="8121600" cy="1006200"/>
          </a:xfrm>
        </p:grpSpPr>
        <p:sp>
          <p:nvSpPr>
            <p:cNvPr id="392" name="line 391"/>
            <p:cNvSpPr/>
            <p:nvPr/>
          </p:nvSpPr>
          <p:spPr>
            <a:xfrm>
              <a:off x="1647900" y="1683000"/>
              <a:ext cx="538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3" name="line 392"/>
            <p:cNvSpPr/>
            <p:nvPr/>
          </p:nvSpPr>
          <p:spPr>
            <a:xfrm>
              <a:off x="2122200" y="1632600"/>
              <a:ext cx="0" cy="53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4" name="line 393"/>
            <p:cNvSpPr/>
            <p:nvPr/>
          </p:nvSpPr>
          <p:spPr>
            <a:xfrm>
              <a:off x="1642500" y="2098800"/>
              <a:ext cx="543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5" name="line 394"/>
            <p:cNvSpPr/>
            <p:nvPr/>
          </p:nvSpPr>
          <p:spPr>
            <a:xfrm>
              <a:off x="1716300" y="1627200"/>
              <a:ext cx="0" cy="53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6" name="rect 395"/>
            <p:cNvSpPr/>
            <p:nvPr/>
          </p:nvSpPr>
          <p:spPr>
            <a:xfrm>
              <a:off x="1716300" y="1683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7" name="rect 396"/>
            <p:cNvSpPr/>
            <p:nvPr/>
          </p:nvSpPr>
          <p:spPr>
            <a:xfrm>
              <a:off x="2086200" y="1683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8" name="rect 397"/>
            <p:cNvSpPr/>
            <p:nvPr/>
          </p:nvSpPr>
          <p:spPr>
            <a:xfrm>
              <a:off x="2086200" y="2062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9" name="rect 398"/>
            <p:cNvSpPr/>
            <p:nvPr/>
          </p:nvSpPr>
          <p:spPr>
            <a:xfrm>
              <a:off x="1716300" y="2062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0" name="line 399"/>
            <p:cNvSpPr/>
            <p:nvPr/>
          </p:nvSpPr>
          <p:spPr>
            <a:xfrm>
              <a:off x="6220800" y="1683000"/>
              <a:ext cx="538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1" name="line 400"/>
            <p:cNvSpPr/>
            <p:nvPr/>
          </p:nvSpPr>
          <p:spPr>
            <a:xfrm>
              <a:off x="6695100" y="1632600"/>
              <a:ext cx="0" cy="53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2" name="line 401"/>
            <p:cNvSpPr/>
            <p:nvPr/>
          </p:nvSpPr>
          <p:spPr>
            <a:xfrm>
              <a:off x="6215400" y="2098800"/>
              <a:ext cx="543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3" name="line 402"/>
            <p:cNvSpPr/>
            <p:nvPr/>
          </p:nvSpPr>
          <p:spPr>
            <a:xfrm>
              <a:off x="6289200" y="1627200"/>
              <a:ext cx="0" cy="53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4" name="rect 403"/>
            <p:cNvSpPr/>
            <p:nvPr/>
          </p:nvSpPr>
          <p:spPr>
            <a:xfrm>
              <a:off x="6289200" y="1683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5" name="rect 404"/>
            <p:cNvSpPr/>
            <p:nvPr/>
          </p:nvSpPr>
          <p:spPr>
            <a:xfrm>
              <a:off x="6659100" y="1683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6" name="rect 405"/>
            <p:cNvSpPr/>
            <p:nvPr/>
          </p:nvSpPr>
          <p:spPr>
            <a:xfrm>
              <a:off x="6659100" y="2062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7" name="rect 406"/>
            <p:cNvSpPr/>
            <p:nvPr/>
          </p:nvSpPr>
          <p:spPr>
            <a:xfrm>
              <a:off x="6289200" y="2062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8" name="rect 407"/>
            <p:cNvSpPr/>
            <p:nvPr/>
          </p:nvSpPr>
          <p:spPr>
            <a:xfrm>
              <a:off x="108900" y="1480500"/>
              <a:ext cx="8112600" cy="1006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9" name="line 408"/>
            <p:cNvSpPr/>
            <p:nvPr/>
          </p:nvSpPr>
          <p:spPr>
            <a:xfrm>
              <a:off x="6220800" y="1683000"/>
              <a:ext cx="538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0" name="line 409"/>
            <p:cNvSpPr/>
            <p:nvPr/>
          </p:nvSpPr>
          <p:spPr>
            <a:xfrm>
              <a:off x="6695100" y="1632600"/>
              <a:ext cx="0" cy="53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1" name="line 410"/>
            <p:cNvSpPr/>
            <p:nvPr/>
          </p:nvSpPr>
          <p:spPr>
            <a:xfrm>
              <a:off x="6215400" y="2098800"/>
              <a:ext cx="543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2" name="line 411"/>
            <p:cNvSpPr/>
            <p:nvPr/>
          </p:nvSpPr>
          <p:spPr>
            <a:xfrm>
              <a:off x="6289200" y="1627200"/>
              <a:ext cx="0" cy="53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3" name="rect 412"/>
            <p:cNvSpPr/>
            <p:nvPr/>
          </p:nvSpPr>
          <p:spPr>
            <a:xfrm>
              <a:off x="6289200" y="1683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4" name="rect 413"/>
            <p:cNvSpPr/>
            <p:nvPr/>
          </p:nvSpPr>
          <p:spPr>
            <a:xfrm>
              <a:off x="6659100" y="1683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5" name="rect 414"/>
            <p:cNvSpPr/>
            <p:nvPr/>
          </p:nvSpPr>
          <p:spPr>
            <a:xfrm>
              <a:off x="6659100" y="2062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6" name="rect 415"/>
            <p:cNvSpPr/>
            <p:nvPr/>
          </p:nvSpPr>
          <p:spPr>
            <a:xfrm>
              <a:off x="6289200" y="2062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7" name="line 416"/>
            <p:cNvSpPr/>
            <p:nvPr/>
          </p:nvSpPr>
          <p:spPr>
            <a:xfrm>
              <a:off x="108900" y="2449800"/>
              <a:ext cx="8112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8" name="line 417"/>
            <p:cNvSpPr/>
            <p:nvPr/>
          </p:nvSpPr>
          <p:spPr>
            <a:xfrm>
              <a:off x="6040800" y="1606500"/>
              <a:ext cx="0" cy="581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9" name="line 418"/>
            <p:cNvSpPr/>
            <p:nvPr/>
          </p:nvSpPr>
          <p:spPr>
            <a:xfrm>
              <a:off x="2274300" y="2113200"/>
              <a:ext cx="3853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0" name="line 419"/>
            <p:cNvSpPr/>
            <p:nvPr/>
          </p:nvSpPr>
          <p:spPr>
            <a:xfrm>
              <a:off x="2366100" y="1601100"/>
              <a:ext cx="0" cy="604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1" name="line 420"/>
            <p:cNvSpPr/>
            <p:nvPr/>
          </p:nvSpPr>
          <p:spPr>
            <a:xfrm>
              <a:off x="2285100" y="1680300"/>
              <a:ext cx="3832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2" name="line 421"/>
            <p:cNvSpPr/>
            <p:nvPr/>
          </p:nvSpPr>
          <p:spPr>
            <a:xfrm>
              <a:off x="3199500" y="16011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3" name="line 422"/>
            <p:cNvSpPr/>
            <p:nvPr/>
          </p:nvSpPr>
          <p:spPr>
            <a:xfrm>
              <a:off x="3111300" y="16011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4" name="line 423"/>
            <p:cNvSpPr/>
            <p:nvPr/>
          </p:nvSpPr>
          <p:spPr>
            <a:xfrm>
              <a:off x="4026600" y="16011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5" name="line 424"/>
            <p:cNvSpPr/>
            <p:nvPr/>
          </p:nvSpPr>
          <p:spPr>
            <a:xfrm>
              <a:off x="3938400" y="16011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6" name="line 425"/>
            <p:cNvSpPr/>
            <p:nvPr/>
          </p:nvSpPr>
          <p:spPr>
            <a:xfrm>
              <a:off x="4864500" y="16011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7" name="line 426"/>
            <p:cNvSpPr/>
            <p:nvPr/>
          </p:nvSpPr>
          <p:spPr>
            <a:xfrm>
              <a:off x="4776300" y="16011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8" name="line 427"/>
            <p:cNvSpPr/>
            <p:nvPr/>
          </p:nvSpPr>
          <p:spPr>
            <a:xfrm>
              <a:off x="5710500" y="16011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9" name="line 428"/>
            <p:cNvSpPr/>
            <p:nvPr/>
          </p:nvSpPr>
          <p:spPr>
            <a:xfrm>
              <a:off x="5622300" y="16011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0" name="line 429"/>
            <p:cNvSpPr/>
            <p:nvPr/>
          </p:nvSpPr>
          <p:spPr>
            <a:xfrm>
              <a:off x="6849000" y="1680300"/>
              <a:ext cx="1376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1" name="line 430"/>
            <p:cNvSpPr/>
            <p:nvPr/>
          </p:nvSpPr>
          <p:spPr>
            <a:xfrm>
              <a:off x="8159400" y="1601100"/>
              <a:ext cx="0" cy="589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2" name="line 431"/>
            <p:cNvSpPr/>
            <p:nvPr/>
          </p:nvSpPr>
          <p:spPr>
            <a:xfrm>
              <a:off x="6849000" y="2113200"/>
              <a:ext cx="1381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3" name="line 432"/>
            <p:cNvSpPr/>
            <p:nvPr/>
          </p:nvSpPr>
          <p:spPr>
            <a:xfrm>
              <a:off x="6938100" y="1603800"/>
              <a:ext cx="0" cy="584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4" name="line 433"/>
            <p:cNvSpPr/>
            <p:nvPr/>
          </p:nvSpPr>
          <p:spPr>
            <a:xfrm>
              <a:off x="7326000" y="16011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5" name="line 434"/>
            <p:cNvSpPr/>
            <p:nvPr/>
          </p:nvSpPr>
          <p:spPr>
            <a:xfrm>
              <a:off x="7383600" y="16011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6" name="line 435"/>
            <p:cNvSpPr/>
            <p:nvPr/>
          </p:nvSpPr>
          <p:spPr>
            <a:xfrm>
              <a:off x="7776900" y="16011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7" name="line 436"/>
            <p:cNvSpPr/>
            <p:nvPr/>
          </p:nvSpPr>
          <p:spPr>
            <a:xfrm>
              <a:off x="7741800" y="16011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8" name="line 437"/>
            <p:cNvSpPr/>
            <p:nvPr/>
          </p:nvSpPr>
          <p:spPr>
            <a:xfrm>
              <a:off x="181800" y="1683000"/>
              <a:ext cx="1376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9" name="line 438"/>
            <p:cNvSpPr/>
            <p:nvPr/>
          </p:nvSpPr>
          <p:spPr>
            <a:xfrm>
              <a:off x="247500" y="1603800"/>
              <a:ext cx="0" cy="589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0" name="line 439"/>
            <p:cNvSpPr/>
            <p:nvPr/>
          </p:nvSpPr>
          <p:spPr>
            <a:xfrm>
              <a:off x="176400" y="2115900"/>
              <a:ext cx="1381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1" name="line 440"/>
            <p:cNvSpPr/>
            <p:nvPr/>
          </p:nvSpPr>
          <p:spPr>
            <a:xfrm>
              <a:off x="1468800" y="1606500"/>
              <a:ext cx="0" cy="584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2" name="line 441"/>
            <p:cNvSpPr/>
            <p:nvPr/>
          </p:nvSpPr>
          <p:spPr>
            <a:xfrm>
              <a:off x="1080900" y="16038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3" name="line 442"/>
            <p:cNvSpPr/>
            <p:nvPr/>
          </p:nvSpPr>
          <p:spPr>
            <a:xfrm>
              <a:off x="1023300" y="16038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4" name="line 443"/>
            <p:cNvSpPr/>
            <p:nvPr/>
          </p:nvSpPr>
          <p:spPr>
            <a:xfrm>
              <a:off x="630000" y="16038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5" name="line 444"/>
            <p:cNvSpPr/>
            <p:nvPr/>
          </p:nvSpPr>
          <p:spPr>
            <a:xfrm>
              <a:off x="665100" y="16038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46" name="グループ化445"/>
          <p:cNvGrpSpPr/>
          <p:nvPr/>
        </p:nvGrpSpPr>
        <p:grpSpPr>
          <a:xfrm>
            <a:off x="109800" y="376200"/>
            <a:ext cx="8121600" cy="1006200"/>
            <a:chOff x="109800" y="376200"/>
            <a:chExt cx="8121600" cy="1006200"/>
          </a:xfrm>
        </p:grpSpPr>
        <p:sp>
          <p:nvSpPr>
            <p:cNvPr id="447" name="line 446"/>
            <p:cNvSpPr/>
            <p:nvPr/>
          </p:nvSpPr>
          <p:spPr>
            <a:xfrm>
              <a:off x="1648800" y="1179900"/>
              <a:ext cx="538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8" name="line 447"/>
            <p:cNvSpPr/>
            <p:nvPr/>
          </p:nvSpPr>
          <p:spPr>
            <a:xfrm>
              <a:off x="2123100" y="692100"/>
              <a:ext cx="0" cy="53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9" name="line 448"/>
            <p:cNvSpPr/>
            <p:nvPr/>
          </p:nvSpPr>
          <p:spPr>
            <a:xfrm>
              <a:off x="1643400" y="764100"/>
              <a:ext cx="543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0" name="line 449"/>
            <p:cNvSpPr/>
            <p:nvPr/>
          </p:nvSpPr>
          <p:spPr>
            <a:xfrm>
              <a:off x="1717200" y="697500"/>
              <a:ext cx="0" cy="53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1" name="rect 450"/>
            <p:cNvSpPr/>
            <p:nvPr/>
          </p:nvSpPr>
          <p:spPr>
            <a:xfrm>
              <a:off x="1717200" y="11439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2" name="rect 451"/>
            <p:cNvSpPr/>
            <p:nvPr/>
          </p:nvSpPr>
          <p:spPr>
            <a:xfrm>
              <a:off x="2087100" y="11439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3" name="rect 452"/>
            <p:cNvSpPr/>
            <p:nvPr/>
          </p:nvSpPr>
          <p:spPr>
            <a:xfrm>
              <a:off x="2087100" y="7641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4" name="rect 453"/>
            <p:cNvSpPr/>
            <p:nvPr/>
          </p:nvSpPr>
          <p:spPr>
            <a:xfrm>
              <a:off x="1717200" y="7641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5" name="line 454"/>
            <p:cNvSpPr/>
            <p:nvPr/>
          </p:nvSpPr>
          <p:spPr>
            <a:xfrm>
              <a:off x="6221700" y="1179900"/>
              <a:ext cx="538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6" name="line 455"/>
            <p:cNvSpPr/>
            <p:nvPr/>
          </p:nvSpPr>
          <p:spPr>
            <a:xfrm>
              <a:off x="6696000" y="692100"/>
              <a:ext cx="0" cy="53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7" name="line 456"/>
            <p:cNvSpPr/>
            <p:nvPr/>
          </p:nvSpPr>
          <p:spPr>
            <a:xfrm>
              <a:off x="6216300" y="764100"/>
              <a:ext cx="543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8" name="line 457"/>
            <p:cNvSpPr/>
            <p:nvPr/>
          </p:nvSpPr>
          <p:spPr>
            <a:xfrm>
              <a:off x="6290100" y="697500"/>
              <a:ext cx="0" cy="53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9" name="rect 458"/>
            <p:cNvSpPr/>
            <p:nvPr/>
          </p:nvSpPr>
          <p:spPr>
            <a:xfrm>
              <a:off x="6290100" y="11439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0" name="rect 459"/>
            <p:cNvSpPr/>
            <p:nvPr/>
          </p:nvSpPr>
          <p:spPr>
            <a:xfrm>
              <a:off x="6660000" y="11439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1" name="rect 460"/>
            <p:cNvSpPr/>
            <p:nvPr/>
          </p:nvSpPr>
          <p:spPr>
            <a:xfrm>
              <a:off x="6660000" y="7641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2" name="rect 461"/>
            <p:cNvSpPr/>
            <p:nvPr/>
          </p:nvSpPr>
          <p:spPr>
            <a:xfrm>
              <a:off x="6290100" y="7641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3" name="rect 462"/>
            <p:cNvSpPr/>
            <p:nvPr/>
          </p:nvSpPr>
          <p:spPr>
            <a:xfrm>
              <a:off x="109800" y="376200"/>
              <a:ext cx="8112600" cy="1006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4" name="line 463"/>
            <p:cNvSpPr/>
            <p:nvPr/>
          </p:nvSpPr>
          <p:spPr>
            <a:xfrm>
              <a:off x="6221700" y="1179900"/>
              <a:ext cx="538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5" name="line 464"/>
            <p:cNvSpPr/>
            <p:nvPr/>
          </p:nvSpPr>
          <p:spPr>
            <a:xfrm>
              <a:off x="6696000" y="692100"/>
              <a:ext cx="0" cy="53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6" name="line 465"/>
            <p:cNvSpPr/>
            <p:nvPr/>
          </p:nvSpPr>
          <p:spPr>
            <a:xfrm>
              <a:off x="6216300" y="764100"/>
              <a:ext cx="543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7" name="line 466"/>
            <p:cNvSpPr/>
            <p:nvPr/>
          </p:nvSpPr>
          <p:spPr>
            <a:xfrm>
              <a:off x="6290100" y="697500"/>
              <a:ext cx="0" cy="53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8" name="rect 467"/>
            <p:cNvSpPr/>
            <p:nvPr/>
          </p:nvSpPr>
          <p:spPr>
            <a:xfrm>
              <a:off x="6290100" y="11439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9" name="rect 468"/>
            <p:cNvSpPr/>
            <p:nvPr/>
          </p:nvSpPr>
          <p:spPr>
            <a:xfrm>
              <a:off x="6660000" y="11439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0" name="rect 469"/>
            <p:cNvSpPr/>
            <p:nvPr/>
          </p:nvSpPr>
          <p:spPr>
            <a:xfrm>
              <a:off x="6660000" y="7641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1" name="rect 470"/>
            <p:cNvSpPr/>
            <p:nvPr/>
          </p:nvSpPr>
          <p:spPr>
            <a:xfrm>
              <a:off x="6290100" y="7641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2" name="line 471"/>
            <p:cNvSpPr/>
            <p:nvPr/>
          </p:nvSpPr>
          <p:spPr>
            <a:xfrm>
              <a:off x="109800" y="413100"/>
              <a:ext cx="8112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3" name="line 472"/>
            <p:cNvSpPr/>
            <p:nvPr/>
          </p:nvSpPr>
          <p:spPr>
            <a:xfrm>
              <a:off x="6041700" y="675000"/>
              <a:ext cx="0" cy="581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4" name="line 473"/>
            <p:cNvSpPr/>
            <p:nvPr/>
          </p:nvSpPr>
          <p:spPr>
            <a:xfrm>
              <a:off x="2275200" y="749700"/>
              <a:ext cx="3853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5" name="line 474"/>
            <p:cNvSpPr/>
            <p:nvPr/>
          </p:nvSpPr>
          <p:spPr>
            <a:xfrm>
              <a:off x="2367000" y="657000"/>
              <a:ext cx="0" cy="604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6" name="line 475"/>
            <p:cNvSpPr/>
            <p:nvPr/>
          </p:nvSpPr>
          <p:spPr>
            <a:xfrm>
              <a:off x="2286000" y="1182600"/>
              <a:ext cx="3832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7" name="line 476"/>
            <p:cNvSpPr/>
            <p:nvPr/>
          </p:nvSpPr>
          <p:spPr>
            <a:xfrm>
              <a:off x="3200400" y="6318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8" name="line 477"/>
            <p:cNvSpPr/>
            <p:nvPr/>
          </p:nvSpPr>
          <p:spPr>
            <a:xfrm>
              <a:off x="3112200" y="6318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9" name="line 478"/>
            <p:cNvSpPr/>
            <p:nvPr/>
          </p:nvSpPr>
          <p:spPr>
            <a:xfrm>
              <a:off x="4027500" y="6318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0" name="line 479"/>
            <p:cNvSpPr/>
            <p:nvPr/>
          </p:nvSpPr>
          <p:spPr>
            <a:xfrm>
              <a:off x="3939300" y="6318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1" name="line 480"/>
            <p:cNvSpPr/>
            <p:nvPr/>
          </p:nvSpPr>
          <p:spPr>
            <a:xfrm>
              <a:off x="4865400" y="6318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2" name="line 481"/>
            <p:cNvSpPr/>
            <p:nvPr/>
          </p:nvSpPr>
          <p:spPr>
            <a:xfrm>
              <a:off x="4777200" y="6318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3" name="line 482"/>
            <p:cNvSpPr/>
            <p:nvPr/>
          </p:nvSpPr>
          <p:spPr>
            <a:xfrm>
              <a:off x="5711400" y="6318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4" name="line 483"/>
            <p:cNvSpPr/>
            <p:nvPr/>
          </p:nvSpPr>
          <p:spPr>
            <a:xfrm>
              <a:off x="5623200" y="6318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5" name="line 484"/>
            <p:cNvSpPr/>
            <p:nvPr/>
          </p:nvSpPr>
          <p:spPr>
            <a:xfrm>
              <a:off x="6849900" y="1182600"/>
              <a:ext cx="1376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6" name="line 485"/>
            <p:cNvSpPr/>
            <p:nvPr/>
          </p:nvSpPr>
          <p:spPr>
            <a:xfrm>
              <a:off x="8160300" y="672300"/>
              <a:ext cx="0" cy="589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7" name="line 486"/>
            <p:cNvSpPr/>
            <p:nvPr/>
          </p:nvSpPr>
          <p:spPr>
            <a:xfrm>
              <a:off x="6849900" y="749700"/>
              <a:ext cx="1381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8" name="line 487"/>
            <p:cNvSpPr/>
            <p:nvPr/>
          </p:nvSpPr>
          <p:spPr>
            <a:xfrm>
              <a:off x="6939000" y="675000"/>
              <a:ext cx="0" cy="584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9" name="line 488"/>
            <p:cNvSpPr/>
            <p:nvPr/>
          </p:nvSpPr>
          <p:spPr>
            <a:xfrm>
              <a:off x="7326900" y="6318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0" name="line 489"/>
            <p:cNvSpPr/>
            <p:nvPr/>
          </p:nvSpPr>
          <p:spPr>
            <a:xfrm>
              <a:off x="7384500" y="6318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1" name="line 490"/>
            <p:cNvSpPr/>
            <p:nvPr/>
          </p:nvSpPr>
          <p:spPr>
            <a:xfrm>
              <a:off x="7777800" y="6318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2" name="line 491"/>
            <p:cNvSpPr/>
            <p:nvPr/>
          </p:nvSpPr>
          <p:spPr>
            <a:xfrm>
              <a:off x="7742700" y="6318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3" name="line 492"/>
            <p:cNvSpPr/>
            <p:nvPr/>
          </p:nvSpPr>
          <p:spPr>
            <a:xfrm>
              <a:off x="182700" y="1179900"/>
              <a:ext cx="1376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4" name="line 493"/>
            <p:cNvSpPr/>
            <p:nvPr/>
          </p:nvSpPr>
          <p:spPr>
            <a:xfrm>
              <a:off x="248400" y="669600"/>
              <a:ext cx="0" cy="589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5" name="line 494"/>
            <p:cNvSpPr/>
            <p:nvPr/>
          </p:nvSpPr>
          <p:spPr>
            <a:xfrm>
              <a:off x="177300" y="747000"/>
              <a:ext cx="1381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6" name="line 495"/>
            <p:cNvSpPr/>
            <p:nvPr/>
          </p:nvSpPr>
          <p:spPr>
            <a:xfrm>
              <a:off x="1469700" y="672300"/>
              <a:ext cx="0" cy="584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7" name="line 496"/>
            <p:cNvSpPr/>
            <p:nvPr/>
          </p:nvSpPr>
          <p:spPr>
            <a:xfrm>
              <a:off x="1081800" y="6291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8" name="line 497"/>
            <p:cNvSpPr/>
            <p:nvPr/>
          </p:nvSpPr>
          <p:spPr>
            <a:xfrm>
              <a:off x="1024200" y="6291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9" name="line 498"/>
            <p:cNvSpPr/>
            <p:nvPr/>
          </p:nvSpPr>
          <p:spPr>
            <a:xfrm>
              <a:off x="630900" y="6291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0" name="line 499"/>
            <p:cNvSpPr/>
            <p:nvPr/>
          </p:nvSpPr>
          <p:spPr>
            <a:xfrm>
              <a:off x="666000" y="629100"/>
              <a:ext cx="0" cy="6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501" name="rect 500"/>
          <p:cNvSpPr/>
          <p:nvPr/>
        </p:nvSpPr>
        <p:spPr>
          <a:xfrm rot="10799062">
            <a:off x="4153500" y="1496700"/>
            <a:ext cx="496800" cy="132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02" name="rect 501"/>
          <p:cNvSpPr/>
          <p:nvPr/>
        </p:nvSpPr>
        <p:spPr>
          <a:xfrm rot="10799062">
            <a:off x="4153500" y="1237500"/>
            <a:ext cx="496800" cy="132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03" name=""/>
          <p:cNvSpPr/>
          <p:nvPr/>
        </p:nvSpPr>
        <p:spPr>
          <a:xfrm>
            <a:off x="3249000" y="908100"/>
            <a:ext cx="634500" cy="1269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1000" spc="0">
                <a:latin typeface="ＤＦ中丸ゴシック体"/>
                <a:ea typeface="ＤＦ中丸ゴシック体"/>
              </a:rPr>
              <a:t>はめ込み用</a:t>
            </a:r>
            <a:endParaRPr lang="en-US" altLang="ja-JP"/>
          </a:p>
        </p:txBody>
      </p:sp>
      <p:sp>
        <p:nvSpPr>
          <p:cNvPr id="504" name=""/>
          <p:cNvSpPr/>
          <p:nvPr/>
        </p:nvSpPr>
        <p:spPr>
          <a:xfrm>
            <a:off x="3258900" y="1872900"/>
            <a:ext cx="634500" cy="1269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1000" spc="0">
                <a:latin typeface="ＤＦ中丸ゴシック体"/>
                <a:ea typeface="ＤＦ中丸ゴシック体"/>
              </a:rPr>
              <a:t>はめ込み用</a:t>
            </a:r>
            <a:endParaRPr lang="en-US" altLang="ja-JP"/>
          </a:p>
        </p:txBody>
      </p:sp>
      <p:sp>
        <p:nvSpPr>
          <p:cNvPr id="505" name=""/>
          <p:cNvSpPr/>
          <p:nvPr/>
        </p:nvSpPr>
        <p:spPr>
          <a:xfrm>
            <a:off x="4010400" y="3106800"/>
            <a:ext cx="2835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900" spc="0">
                <a:latin typeface="ＭＳ ゴシック"/>
                <a:ea typeface="ＭＳ ゴシック"/>
              </a:rPr>
              <a:t>227.5</a:t>
            </a:r>
            <a:endParaRPr lang="en-US" altLang="ja-JP"/>
          </a:p>
        </p:txBody>
      </p:sp>
      <p:grpSp>
        <p:nvGrpSpPr>
          <p:cNvPr id="506" name="グループ化505"/>
          <p:cNvGrpSpPr/>
          <p:nvPr/>
        </p:nvGrpSpPr>
        <p:grpSpPr>
          <a:xfrm>
            <a:off x="4392000" y="3112200"/>
            <a:ext cx="3905100" cy="81900"/>
            <a:chOff x="4392000" y="3112200"/>
            <a:chExt cx="3905100" cy="81900"/>
          </a:xfrm>
        </p:grpSpPr>
        <p:sp>
          <p:nvSpPr>
            <p:cNvPr id="507" name="line 506"/>
            <p:cNvSpPr/>
            <p:nvPr/>
          </p:nvSpPr>
          <p:spPr>
            <a:xfrm>
              <a:off x="4392000" y="3153600"/>
              <a:ext cx="3905100" cy="0"/>
            </a:xfrm>
            <a:prstGeom prst="line">
              <a:avLst/>
            </a:prstGeom>
            <a:noFill/>
            <a:ln w="72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8" name="フリーフォーム507"/>
            <p:cNvSpPr/>
            <p:nvPr/>
          </p:nvSpPr>
          <p:spPr>
            <a:xfrm>
              <a:off x="8197200" y="3112200"/>
              <a:ext cx="99900" cy="81900"/>
            </a:xfrm>
            <a:custGeom>
              <a:pathLst>
                <a:path w="111" h="91">
                  <a:moveTo>
                    <a:pt x="111" y="46"/>
                  </a:moveTo>
                  <a:lnTo>
                    <a:pt x="0" y="91"/>
                  </a:lnTo>
                  <a:lnTo>
                    <a:pt x="0" y="46"/>
                  </a:lnTo>
                  <a:lnTo>
                    <a:pt x="0" y="0"/>
                  </a:lnTo>
                  <a:lnTo>
                    <a:pt x="111" y="46"/>
                  </a:lnTo>
                </a:path>
              </a:pathLst>
            </a:custGeom>
            <a:solidFill>
              <a:srgbClr val="000000"/>
            </a:solidFill>
            <a:ln w="72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09" name="グループ化508"/>
          <p:cNvGrpSpPr/>
          <p:nvPr/>
        </p:nvGrpSpPr>
        <p:grpSpPr>
          <a:xfrm>
            <a:off x="108900" y="3112200"/>
            <a:ext cx="3807000" cy="81900"/>
            <a:chOff x="108900" y="3112200"/>
            <a:chExt cx="3807000" cy="81900"/>
          </a:xfrm>
        </p:grpSpPr>
        <p:sp>
          <p:nvSpPr>
            <p:cNvPr id="510" name="line 509"/>
            <p:cNvSpPr/>
            <p:nvPr/>
          </p:nvSpPr>
          <p:spPr>
            <a:xfrm>
              <a:off x="108900" y="3153600"/>
              <a:ext cx="3807000" cy="0"/>
            </a:xfrm>
            <a:prstGeom prst="line">
              <a:avLst/>
            </a:prstGeom>
            <a:noFill/>
            <a:ln w="72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1" name="フリーフォーム510"/>
            <p:cNvSpPr/>
            <p:nvPr/>
          </p:nvSpPr>
          <p:spPr>
            <a:xfrm>
              <a:off x="108900" y="3112200"/>
              <a:ext cx="99000" cy="81900"/>
            </a:xfrm>
            <a:custGeom>
              <a:pathLst>
                <a:path w="110" h="91">
                  <a:moveTo>
                    <a:pt x="0" y="46"/>
                  </a:moveTo>
                  <a:lnTo>
                    <a:pt x="110" y="0"/>
                  </a:lnTo>
                  <a:lnTo>
                    <a:pt x="110" y="46"/>
                  </a:lnTo>
                  <a:lnTo>
                    <a:pt x="110" y="91"/>
                  </a:lnTo>
                  <a:lnTo>
                    <a:pt x="0" y="46"/>
                  </a:lnTo>
                </a:path>
              </a:pathLst>
            </a:custGeom>
            <a:solidFill>
              <a:srgbClr val="000000"/>
            </a:solidFill>
            <a:ln w="72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line 0"/>
          <p:cNvSpPr/>
          <p:nvPr/>
        </p:nvSpPr>
        <p:spPr>
          <a:xfrm>
            <a:off x="145800" y="74700"/>
            <a:ext cx="0" cy="1278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" name="line 1"/>
          <p:cNvSpPr/>
          <p:nvPr/>
        </p:nvSpPr>
        <p:spPr>
          <a:xfrm>
            <a:off x="145800" y="-658800"/>
            <a:ext cx="0" cy="7223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" name="line 2"/>
          <p:cNvSpPr/>
          <p:nvPr/>
        </p:nvSpPr>
        <p:spPr>
          <a:xfrm>
            <a:off x="145800" y="2781900"/>
            <a:ext cx="0" cy="850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" name="line 3"/>
          <p:cNvSpPr/>
          <p:nvPr/>
        </p:nvSpPr>
        <p:spPr>
          <a:xfrm>
            <a:off x="145800" y="1521900"/>
            <a:ext cx="0" cy="850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5" name="グループ化4"/>
          <p:cNvGrpSpPr/>
          <p:nvPr/>
        </p:nvGrpSpPr>
        <p:grpSpPr>
          <a:xfrm>
            <a:off x="3057300" y="6814800"/>
            <a:ext cx="857700" cy="1228500"/>
            <a:chOff x="3057300" y="6814800"/>
            <a:chExt cx="857700" cy="1228500"/>
          </a:xfrm>
        </p:grpSpPr>
        <p:sp>
          <p:nvSpPr>
            <p:cNvPr id="6" name="line 5"/>
            <p:cNvSpPr/>
            <p:nvPr/>
          </p:nvSpPr>
          <p:spPr>
            <a:xfrm>
              <a:off x="3057300" y="7922700"/>
              <a:ext cx="85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" name="line 6"/>
            <p:cNvSpPr/>
            <p:nvPr/>
          </p:nvSpPr>
          <p:spPr>
            <a:xfrm>
              <a:off x="3214800" y="7047000"/>
              <a:ext cx="538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" name="line 7"/>
            <p:cNvSpPr/>
            <p:nvPr/>
          </p:nvSpPr>
          <p:spPr>
            <a:xfrm>
              <a:off x="3689100" y="6996600"/>
              <a:ext cx="0" cy="53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" name="line 8"/>
            <p:cNvSpPr/>
            <p:nvPr/>
          </p:nvSpPr>
          <p:spPr>
            <a:xfrm>
              <a:off x="3209400" y="7462800"/>
              <a:ext cx="543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" name="line 9"/>
            <p:cNvSpPr/>
            <p:nvPr/>
          </p:nvSpPr>
          <p:spPr>
            <a:xfrm>
              <a:off x="3283200" y="6991200"/>
              <a:ext cx="0" cy="53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" name="rect 10"/>
            <p:cNvSpPr/>
            <p:nvPr/>
          </p:nvSpPr>
          <p:spPr>
            <a:xfrm>
              <a:off x="3283200" y="7047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" name="rect 11"/>
            <p:cNvSpPr/>
            <p:nvPr/>
          </p:nvSpPr>
          <p:spPr>
            <a:xfrm>
              <a:off x="3653100" y="7047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" name="rect 12"/>
            <p:cNvSpPr/>
            <p:nvPr/>
          </p:nvSpPr>
          <p:spPr>
            <a:xfrm>
              <a:off x="3653100" y="7426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" name="rect 13"/>
            <p:cNvSpPr/>
            <p:nvPr/>
          </p:nvSpPr>
          <p:spPr>
            <a:xfrm>
              <a:off x="3283200" y="7426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" name="line 14"/>
            <p:cNvSpPr/>
            <p:nvPr/>
          </p:nvSpPr>
          <p:spPr>
            <a:xfrm>
              <a:off x="3832200" y="6814800"/>
              <a:ext cx="0" cy="1228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" name="line 15"/>
            <p:cNvSpPr/>
            <p:nvPr/>
          </p:nvSpPr>
          <p:spPr>
            <a:xfrm>
              <a:off x="3061800" y="6903000"/>
              <a:ext cx="847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" name="line 16"/>
            <p:cNvSpPr/>
            <p:nvPr/>
          </p:nvSpPr>
          <p:spPr>
            <a:xfrm>
              <a:off x="3140100" y="6814800"/>
              <a:ext cx="0" cy="1228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8" name="グループ化17"/>
          <p:cNvGrpSpPr/>
          <p:nvPr/>
        </p:nvGrpSpPr>
        <p:grpSpPr>
          <a:xfrm>
            <a:off x="3749400" y="6814800"/>
            <a:ext cx="857700" cy="1228500"/>
            <a:chOff x="3749400" y="6814800"/>
            <a:chExt cx="857700" cy="1228500"/>
          </a:xfrm>
        </p:grpSpPr>
        <p:sp>
          <p:nvSpPr>
            <p:cNvPr id="19" name="line 18"/>
            <p:cNvSpPr/>
            <p:nvPr/>
          </p:nvSpPr>
          <p:spPr>
            <a:xfrm>
              <a:off x="3749400" y="7922700"/>
              <a:ext cx="85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" name="line 19"/>
            <p:cNvSpPr/>
            <p:nvPr/>
          </p:nvSpPr>
          <p:spPr>
            <a:xfrm>
              <a:off x="3906900" y="7047000"/>
              <a:ext cx="538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" name="line 20"/>
            <p:cNvSpPr/>
            <p:nvPr/>
          </p:nvSpPr>
          <p:spPr>
            <a:xfrm>
              <a:off x="4381200" y="6996600"/>
              <a:ext cx="0" cy="53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" name="line 21"/>
            <p:cNvSpPr/>
            <p:nvPr/>
          </p:nvSpPr>
          <p:spPr>
            <a:xfrm>
              <a:off x="3901500" y="7462800"/>
              <a:ext cx="543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" name="line 22"/>
            <p:cNvSpPr/>
            <p:nvPr/>
          </p:nvSpPr>
          <p:spPr>
            <a:xfrm>
              <a:off x="3975300" y="6991200"/>
              <a:ext cx="0" cy="53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" name="rect 23"/>
            <p:cNvSpPr/>
            <p:nvPr/>
          </p:nvSpPr>
          <p:spPr>
            <a:xfrm>
              <a:off x="3975300" y="7047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" name="rect 24"/>
            <p:cNvSpPr/>
            <p:nvPr/>
          </p:nvSpPr>
          <p:spPr>
            <a:xfrm>
              <a:off x="4345200" y="7047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" name="rect 25"/>
            <p:cNvSpPr/>
            <p:nvPr/>
          </p:nvSpPr>
          <p:spPr>
            <a:xfrm>
              <a:off x="4345200" y="7426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" name="rect 26"/>
            <p:cNvSpPr/>
            <p:nvPr/>
          </p:nvSpPr>
          <p:spPr>
            <a:xfrm>
              <a:off x="3975300" y="7426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" name="line 27"/>
            <p:cNvSpPr/>
            <p:nvPr/>
          </p:nvSpPr>
          <p:spPr>
            <a:xfrm>
              <a:off x="4524300" y="6814800"/>
              <a:ext cx="0" cy="1228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" name="line 28"/>
            <p:cNvSpPr/>
            <p:nvPr/>
          </p:nvSpPr>
          <p:spPr>
            <a:xfrm>
              <a:off x="3753900" y="6903000"/>
              <a:ext cx="847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" name="line 29"/>
            <p:cNvSpPr/>
            <p:nvPr/>
          </p:nvSpPr>
          <p:spPr>
            <a:xfrm>
              <a:off x="3832200" y="6814800"/>
              <a:ext cx="0" cy="1228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31" name="グループ化30"/>
          <p:cNvGrpSpPr/>
          <p:nvPr/>
        </p:nvGrpSpPr>
        <p:grpSpPr>
          <a:xfrm>
            <a:off x="4441500" y="6814800"/>
            <a:ext cx="857700" cy="1228500"/>
            <a:chOff x="4441500" y="6814800"/>
            <a:chExt cx="857700" cy="1228500"/>
          </a:xfrm>
        </p:grpSpPr>
        <p:sp>
          <p:nvSpPr>
            <p:cNvPr id="32" name="line 31"/>
            <p:cNvSpPr/>
            <p:nvPr/>
          </p:nvSpPr>
          <p:spPr>
            <a:xfrm>
              <a:off x="4441500" y="7922700"/>
              <a:ext cx="85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" name="line 32"/>
            <p:cNvSpPr/>
            <p:nvPr/>
          </p:nvSpPr>
          <p:spPr>
            <a:xfrm>
              <a:off x="4599000" y="7047000"/>
              <a:ext cx="538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" name="line 33"/>
            <p:cNvSpPr/>
            <p:nvPr/>
          </p:nvSpPr>
          <p:spPr>
            <a:xfrm>
              <a:off x="5073300" y="6996600"/>
              <a:ext cx="0" cy="53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" name="line 34"/>
            <p:cNvSpPr/>
            <p:nvPr/>
          </p:nvSpPr>
          <p:spPr>
            <a:xfrm>
              <a:off x="4593600" y="7462800"/>
              <a:ext cx="543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" name="line 35"/>
            <p:cNvSpPr/>
            <p:nvPr/>
          </p:nvSpPr>
          <p:spPr>
            <a:xfrm>
              <a:off x="4667400" y="6991200"/>
              <a:ext cx="0" cy="53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" name="rect 36"/>
            <p:cNvSpPr/>
            <p:nvPr/>
          </p:nvSpPr>
          <p:spPr>
            <a:xfrm>
              <a:off x="4667400" y="7047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" name="rect 37"/>
            <p:cNvSpPr/>
            <p:nvPr/>
          </p:nvSpPr>
          <p:spPr>
            <a:xfrm>
              <a:off x="5037300" y="7047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" name="rect 38"/>
            <p:cNvSpPr/>
            <p:nvPr/>
          </p:nvSpPr>
          <p:spPr>
            <a:xfrm>
              <a:off x="5037300" y="7426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" name="rect 39"/>
            <p:cNvSpPr/>
            <p:nvPr/>
          </p:nvSpPr>
          <p:spPr>
            <a:xfrm>
              <a:off x="4667400" y="7426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" name="line 40"/>
            <p:cNvSpPr/>
            <p:nvPr/>
          </p:nvSpPr>
          <p:spPr>
            <a:xfrm>
              <a:off x="5216400" y="6814800"/>
              <a:ext cx="0" cy="1228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" name="line 41"/>
            <p:cNvSpPr/>
            <p:nvPr/>
          </p:nvSpPr>
          <p:spPr>
            <a:xfrm>
              <a:off x="4446000" y="6903000"/>
              <a:ext cx="847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" name="line 42"/>
            <p:cNvSpPr/>
            <p:nvPr/>
          </p:nvSpPr>
          <p:spPr>
            <a:xfrm>
              <a:off x="4524300" y="6814800"/>
              <a:ext cx="0" cy="1228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4" name="グループ化43"/>
          <p:cNvGrpSpPr/>
          <p:nvPr/>
        </p:nvGrpSpPr>
        <p:grpSpPr>
          <a:xfrm>
            <a:off x="5133600" y="6814800"/>
            <a:ext cx="857700" cy="1228500"/>
            <a:chOff x="5133600" y="6814800"/>
            <a:chExt cx="857700" cy="1228500"/>
          </a:xfrm>
        </p:grpSpPr>
        <p:sp>
          <p:nvSpPr>
            <p:cNvPr id="45" name="line 44"/>
            <p:cNvSpPr/>
            <p:nvPr/>
          </p:nvSpPr>
          <p:spPr>
            <a:xfrm>
              <a:off x="5133600" y="7922700"/>
              <a:ext cx="85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" name="line 45"/>
            <p:cNvSpPr/>
            <p:nvPr/>
          </p:nvSpPr>
          <p:spPr>
            <a:xfrm>
              <a:off x="5291100" y="7047000"/>
              <a:ext cx="538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" name="line 46"/>
            <p:cNvSpPr/>
            <p:nvPr/>
          </p:nvSpPr>
          <p:spPr>
            <a:xfrm>
              <a:off x="5765400" y="6996600"/>
              <a:ext cx="0" cy="53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" name="line 47"/>
            <p:cNvSpPr/>
            <p:nvPr/>
          </p:nvSpPr>
          <p:spPr>
            <a:xfrm>
              <a:off x="5285700" y="7462800"/>
              <a:ext cx="543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" name="line 48"/>
            <p:cNvSpPr/>
            <p:nvPr/>
          </p:nvSpPr>
          <p:spPr>
            <a:xfrm>
              <a:off x="5359500" y="6991200"/>
              <a:ext cx="0" cy="53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" name="rect 49"/>
            <p:cNvSpPr/>
            <p:nvPr/>
          </p:nvSpPr>
          <p:spPr>
            <a:xfrm>
              <a:off x="5359500" y="7047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" name="rect 50"/>
            <p:cNvSpPr/>
            <p:nvPr/>
          </p:nvSpPr>
          <p:spPr>
            <a:xfrm>
              <a:off x="5729400" y="7047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" name="rect 51"/>
            <p:cNvSpPr/>
            <p:nvPr/>
          </p:nvSpPr>
          <p:spPr>
            <a:xfrm>
              <a:off x="5729400" y="7426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3" name="rect 52"/>
            <p:cNvSpPr/>
            <p:nvPr/>
          </p:nvSpPr>
          <p:spPr>
            <a:xfrm>
              <a:off x="5359500" y="7426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4" name="line 53"/>
            <p:cNvSpPr/>
            <p:nvPr/>
          </p:nvSpPr>
          <p:spPr>
            <a:xfrm>
              <a:off x="5908500" y="6814800"/>
              <a:ext cx="0" cy="1228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5" name="line 54"/>
            <p:cNvSpPr/>
            <p:nvPr/>
          </p:nvSpPr>
          <p:spPr>
            <a:xfrm>
              <a:off x="5138100" y="6903000"/>
              <a:ext cx="847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6" name="line 55"/>
            <p:cNvSpPr/>
            <p:nvPr/>
          </p:nvSpPr>
          <p:spPr>
            <a:xfrm>
              <a:off x="5216400" y="6814800"/>
              <a:ext cx="0" cy="1228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7" name="グループ化56"/>
          <p:cNvGrpSpPr/>
          <p:nvPr/>
        </p:nvGrpSpPr>
        <p:grpSpPr>
          <a:xfrm>
            <a:off x="5825700" y="6814800"/>
            <a:ext cx="857700" cy="1228500"/>
            <a:chOff x="5825700" y="6814800"/>
            <a:chExt cx="857700" cy="1228500"/>
          </a:xfrm>
        </p:grpSpPr>
        <p:sp>
          <p:nvSpPr>
            <p:cNvPr id="58" name="line 57"/>
            <p:cNvSpPr/>
            <p:nvPr/>
          </p:nvSpPr>
          <p:spPr>
            <a:xfrm>
              <a:off x="5825700" y="7922700"/>
              <a:ext cx="85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" name="line 58"/>
            <p:cNvSpPr/>
            <p:nvPr/>
          </p:nvSpPr>
          <p:spPr>
            <a:xfrm>
              <a:off x="5983200" y="7047000"/>
              <a:ext cx="538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0" name="line 59"/>
            <p:cNvSpPr/>
            <p:nvPr/>
          </p:nvSpPr>
          <p:spPr>
            <a:xfrm>
              <a:off x="6457500" y="6996600"/>
              <a:ext cx="0" cy="53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1" name="line 60"/>
            <p:cNvSpPr/>
            <p:nvPr/>
          </p:nvSpPr>
          <p:spPr>
            <a:xfrm>
              <a:off x="5977800" y="7462800"/>
              <a:ext cx="543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2" name="line 61"/>
            <p:cNvSpPr/>
            <p:nvPr/>
          </p:nvSpPr>
          <p:spPr>
            <a:xfrm>
              <a:off x="6051600" y="6991200"/>
              <a:ext cx="0" cy="53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3" name="rect 62"/>
            <p:cNvSpPr/>
            <p:nvPr/>
          </p:nvSpPr>
          <p:spPr>
            <a:xfrm>
              <a:off x="6051600" y="7047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4" name="rect 63"/>
            <p:cNvSpPr/>
            <p:nvPr/>
          </p:nvSpPr>
          <p:spPr>
            <a:xfrm>
              <a:off x="6421500" y="7047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5" name="rect 64"/>
            <p:cNvSpPr/>
            <p:nvPr/>
          </p:nvSpPr>
          <p:spPr>
            <a:xfrm>
              <a:off x="6421500" y="7426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6" name="rect 65"/>
            <p:cNvSpPr/>
            <p:nvPr/>
          </p:nvSpPr>
          <p:spPr>
            <a:xfrm>
              <a:off x="6051600" y="7426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7" name="line 66"/>
            <p:cNvSpPr/>
            <p:nvPr/>
          </p:nvSpPr>
          <p:spPr>
            <a:xfrm>
              <a:off x="6600600" y="6814800"/>
              <a:ext cx="0" cy="1228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8" name="line 67"/>
            <p:cNvSpPr/>
            <p:nvPr/>
          </p:nvSpPr>
          <p:spPr>
            <a:xfrm>
              <a:off x="5830200" y="6903000"/>
              <a:ext cx="847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9" name="line 68"/>
            <p:cNvSpPr/>
            <p:nvPr/>
          </p:nvSpPr>
          <p:spPr>
            <a:xfrm>
              <a:off x="5908500" y="6814800"/>
              <a:ext cx="0" cy="1228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70" name="グループ化69"/>
          <p:cNvGrpSpPr/>
          <p:nvPr/>
        </p:nvGrpSpPr>
        <p:grpSpPr>
          <a:xfrm>
            <a:off x="6517800" y="6814800"/>
            <a:ext cx="857700" cy="1228500"/>
            <a:chOff x="6517800" y="6814800"/>
            <a:chExt cx="857700" cy="1228500"/>
          </a:xfrm>
        </p:grpSpPr>
        <p:sp>
          <p:nvSpPr>
            <p:cNvPr id="71" name="line 70"/>
            <p:cNvSpPr/>
            <p:nvPr/>
          </p:nvSpPr>
          <p:spPr>
            <a:xfrm>
              <a:off x="6517800" y="7922700"/>
              <a:ext cx="85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2" name="line 71"/>
            <p:cNvSpPr/>
            <p:nvPr/>
          </p:nvSpPr>
          <p:spPr>
            <a:xfrm>
              <a:off x="6675300" y="7047000"/>
              <a:ext cx="538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3" name="line 72"/>
            <p:cNvSpPr/>
            <p:nvPr/>
          </p:nvSpPr>
          <p:spPr>
            <a:xfrm>
              <a:off x="7149600" y="6996600"/>
              <a:ext cx="0" cy="53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4" name="line 73"/>
            <p:cNvSpPr/>
            <p:nvPr/>
          </p:nvSpPr>
          <p:spPr>
            <a:xfrm>
              <a:off x="6669900" y="7462800"/>
              <a:ext cx="543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5" name="line 74"/>
            <p:cNvSpPr/>
            <p:nvPr/>
          </p:nvSpPr>
          <p:spPr>
            <a:xfrm>
              <a:off x="6743700" y="6991200"/>
              <a:ext cx="0" cy="53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6" name="rect 75"/>
            <p:cNvSpPr/>
            <p:nvPr/>
          </p:nvSpPr>
          <p:spPr>
            <a:xfrm>
              <a:off x="6743700" y="7047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7" name="rect 76"/>
            <p:cNvSpPr/>
            <p:nvPr/>
          </p:nvSpPr>
          <p:spPr>
            <a:xfrm>
              <a:off x="7113600" y="7047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8" name="rect 77"/>
            <p:cNvSpPr/>
            <p:nvPr/>
          </p:nvSpPr>
          <p:spPr>
            <a:xfrm>
              <a:off x="7113600" y="7426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9" name="rect 78"/>
            <p:cNvSpPr/>
            <p:nvPr/>
          </p:nvSpPr>
          <p:spPr>
            <a:xfrm>
              <a:off x="6743700" y="7426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0" name="line 79"/>
            <p:cNvSpPr/>
            <p:nvPr/>
          </p:nvSpPr>
          <p:spPr>
            <a:xfrm>
              <a:off x="7292700" y="6814800"/>
              <a:ext cx="0" cy="1228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1" name="line 80"/>
            <p:cNvSpPr/>
            <p:nvPr/>
          </p:nvSpPr>
          <p:spPr>
            <a:xfrm>
              <a:off x="6522300" y="6903000"/>
              <a:ext cx="847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2" name="line 81"/>
            <p:cNvSpPr/>
            <p:nvPr/>
          </p:nvSpPr>
          <p:spPr>
            <a:xfrm>
              <a:off x="6600600" y="6814800"/>
              <a:ext cx="0" cy="1228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83" name="line 82"/>
          <p:cNvSpPr/>
          <p:nvPr/>
        </p:nvSpPr>
        <p:spPr>
          <a:xfrm>
            <a:off x="145800" y="74700"/>
            <a:ext cx="0" cy="1278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4" name="rect 83"/>
          <p:cNvSpPr/>
          <p:nvPr/>
        </p:nvSpPr>
        <p:spPr>
          <a:xfrm rot="10799062">
            <a:off x="-4025700" y="6905700"/>
            <a:ext cx="548100" cy="108000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" name="rect 84"/>
          <p:cNvSpPr/>
          <p:nvPr/>
        </p:nvSpPr>
        <p:spPr>
          <a:xfrm rot="10799062">
            <a:off x="-4239000" y="7791300"/>
            <a:ext cx="759600" cy="107100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" name="line 85"/>
          <p:cNvSpPr/>
          <p:nvPr/>
        </p:nvSpPr>
        <p:spPr>
          <a:xfrm>
            <a:off x="-3578400" y="6861600"/>
            <a:ext cx="99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7" name="line 86"/>
          <p:cNvSpPr/>
          <p:nvPr/>
        </p:nvSpPr>
        <p:spPr>
          <a:xfrm>
            <a:off x="-4239000" y="6871500"/>
            <a:ext cx="0" cy="1548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8" name="line 87"/>
          <p:cNvSpPr/>
          <p:nvPr/>
        </p:nvSpPr>
        <p:spPr>
          <a:xfrm>
            <a:off x="-3969900" y="7031700"/>
            <a:ext cx="262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9" name="line 88"/>
          <p:cNvSpPr/>
          <p:nvPr/>
        </p:nvSpPr>
        <p:spPr>
          <a:xfrm>
            <a:off x="-4239000" y="7031700"/>
            <a:ext cx="144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0" name="line 89"/>
          <p:cNvSpPr/>
          <p:nvPr/>
        </p:nvSpPr>
        <p:spPr>
          <a:xfrm>
            <a:off x="-3848400" y="6758100"/>
            <a:ext cx="369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1" name="line 90"/>
          <p:cNvSpPr/>
          <p:nvPr/>
        </p:nvSpPr>
        <p:spPr>
          <a:xfrm>
            <a:off x="-4318200" y="8419500"/>
            <a:ext cx="839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2" name="line 91"/>
          <p:cNvSpPr/>
          <p:nvPr/>
        </p:nvSpPr>
        <p:spPr>
          <a:xfrm>
            <a:off x="-3931200" y="7579800"/>
            <a:ext cx="452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3" name="line 92"/>
          <p:cNvSpPr/>
          <p:nvPr/>
        </p:nvSpPr>
        <p:spPr>
          <a:xfrm>
            <a:off x="-3558600" y="7074900"/>
            <a:ext cx="0" cy="460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4" name="line 93"/>
          <p:cNvSpPr/>
          <p:nvPr/>
        </p:nvSpPr>
        <p:spPr>
          <a:xfrm>
            <a:off x="-3951000" y="7049700"/>
            <a:ext cx="0" cy="832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5" name="line 94"/>
          <p:cNvSpPr/>
          <p:nvPr/>
        </p:nvSpPr>
        <p:spPr>
          <a:xfrm>
            <a:off x="-3726000" y="7049700"/>
            <a:ext cx="0" cy="832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6" name="line 95"/>
          <p:cNvSpPr/>
          <p:nvPr/>
        </p:nvSpPr>
        <p:spPr>
          <a:xfrm>
            <a:off x="-3707100" y="7031700"/>
            <a:ext cx="0" cy="850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7" name="rect 96"/>
          <p:cNvSpPr/>
          <p:nvPr/>
        </p:nvSpPr>
        <p:spPr>
          <a:xfrm>
            <a:off x="-3912300" y="7124400"/>
            <a:ext cx="152100" cy="392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8" name="line 97"/>
          <p:cNvSpPr/>
          <p:nvPr/>
        </p:nvSpPr>
        <p:spPr>
          <a:xfrm>
            <a:off x="-3969900" y="7031700"/>
            <a:ext cx="0" cy="850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9" name="line 98"/>
          <p:cNvSpPr/>
          <p:nvPr/>
        </p:nvSpPr>
        <p:spPr>
          <a:xfrm>
            <a:off x="-3558600" y="7535700"/>
            <a:ext cx="80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0" name="line 99"/>
          <p:cNvSpPr/>
          <p:nvPr/>
        </p:nvSpPr>
        <p:spPr>
          <a:xfrm>
            <a:off x="-3555900" y="7074900"/>
            <a:ext cx="77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1" name="line 100"/>
          <p:cNvSpPr/>
          <p:nvPr/>
        </p:nvSpPr>
        <p:spPr>
          <a:xfrm>
            <a:off x="-4211100" y="7970400"/>
            <a:ext cx="732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2" name="フリーフォーム101"/>
          <p:cNvSpPr/>
          <p:nvPr/>
        </p:nvSpPr>
        <p:spPr>
          <a:xfrm>
            <a:off x="-4239000" y="6758100"/>
            <a:ext cx="423900" cy="120600"/>
          </a:xfrm>
          <a:custGeom>
            <a:pathLst>
              <a:path w="471" h="134">
                <a:moveTo>
                  <a:pt x="471" y="0"/>
                </a:moveTo>
                <a:lnTo>
                  <a:pt x="344" y="7"/>
                </a:lnTo>
                <a:lnTo>
                  <a:pt x="280" y="10"/>
                </a:lnTo>
                <a:lnTo>
                  <a:pt x="232" y="16"/>
                </a:lnTo>
                <a:lnTo>
                  <a:pt x="195" y="24"/>
                </a:lnTo>
                <a:lnTo>
                  <a:pt x="141" y="36"/>
                </a:lnTo>
                <a:lnTo>
                  <a:pt x="90" y="53"/>
                </a:lnTo>
                <a:lnTo>
                  <a:pt x="59" y="67"/>
                </a:lnTo>
                <a:lnTo>
                  <a:pt x="37" y="86"/>
                </a:lnTo>
                <a:lnTo>
                  <a:pt x="17" y="106"/>
                </a:lnTo>
                <a:lnTo>
                  <a:pt x="9" y="120"/>
                </a:lnTo>
                <a:lnTo>
                  <a:pt x="0" y="134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3" name="フリーフォーム102"/>
          <p:cNvSpPr/>
          <p:nvPr/>
        </p:nvSpPr>
        <p:spPr>
          <a:xfrm>
            <a:off x="-4239000" y="6861600"/>
            <a:ext cx="234000" cy="675000"/>
          </a:xfrm>
          <a:custGeom>
            <a:pathLst>
              <a:path w="260" h="750">
                <a:moveTo>
                  <a:pt x="11" y="0"/>
                </a:moveTo>
                <a:lnTo>
                  <a:pt x="57" y="5"/>
                </a:lnTo>
                <a:lnTo>
                  <a:pt x="76" y="11"/>
                </a:lnTo>
                <a:lnTo>
                  <a:pt x="90" y="19"/>
                </a:lnTo>
                <a:lnTo>
                  <a:pt x="110" y="31"/>
                </a:lnTo>
                <a:lnTo>
                  <a:pt x="124" y="42"/>
                </a:lnTo>
                <a:lnTo>
                  <a:pt x="136" y="50"/>
                </a:lnTo>
                <a:lnTo>
                  <a:pt x="147" y="65"/>
                </a:lnTo>
                <a:lnTo>
                  <a:pt x="158" y="79"/>
                </a:lnTo>
                <a:lnTo>
                  <a:pt x="167" y="93"/>
                </a:lnTo>
                <a:lnTo>
                  <a:pt x="172" y="115"/>
                </a:lnTo>
                <a:lnTo>
                  <a:pt x="181" y="138"/>
                </a:lnTo>
                <a:lnTo>
                  <a:pt x="184" y="169"/>
                </a:lnTo>
                <a:lnTo>
                  <a:pt x="257" y="640"/>
                </a:lnTo>
                <a:lnTo>
                  <a:pt x="260" y="663"/>
                </a:lnTo>
                <a:lnTo>
                  <a:pt x="257" y="674"/>
                </a:lnTo>
                <a:lnTo>
                  <a:pt x="254" y="688"/>
                </a:lnTo>
                <a:lnTo>
                  <a:pt x="251" y="700"/>
                </a:lnTo>
                <a:lnTo>
                  <a:pt x="240" y="714"/>
                </a:lnTo>
                <a:lnTo>
                  <a:pt x="234" y="719"/>
                </a:lnTo>
                <a:lnTo>
                  <a:pt x="220" y="731"/>
                </a:lnTo>
                <a:lnTo>
                  <a:pt x="209" y="733"/>
                </a:lnTo>
                <a:lnTo>
                  <a:pt x="192" y="736"/>
                </a:lnTo>
                <a:lnTo>
                  <a:pt x="175" y="742"/>
                </a:lnTo>
                <a:lnTo>
                  <a:pt x="141" y="748"/>
                </a:lnTo>
                <a:lnTo>
                  <a:pt x="130" y="748"/>
                </a:lnTo>
                <a:lnTo>
                  <a:pt x="0" y="75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4" name="フリーフォーム103"/>
          <p:cNvSpPr/>
          <p:nvPr/>
        </p:nvSpPr>
        <p:spPr>
          <a:xfrm>
            <a:off x="-4236300" y="6874200"/>
            <a:ext cx="210600" cy="645300"/>
          </a:xfrm>
          <a:custGeom>
            <a:pathLst>
              <a:path w="234" h="717">
                <a:moveTo>
                  <a:pt x="6" y="0"/>
                </a:moveTo>
                <a:lnTo>
                  <a:pt x="48" y="8"/>
                </a:lnTo>
                <a:lnTo>
                  <a:pt x="68" y="14"/>
                </a:lnTo>
                <a:lnTo>
                  <a:pt x="85" y="22"/>
                </a:lnTo>
                <a:lnTo>
                  <a:pt x="96" y="31"/>
                </a:lnTo>
                <a:lnTo>
                  <a:pt x="107" y="39"/>
                </a:lnTo>
                <a:lnTo>
                  <a:pt x="116" y="48"/>
                </a:lnTo>
                <a:lnTo>
                  <a:pt x="127" y="62"/>
                </a:lnTo>
                <a:lnTo>
                  <a:pt x="135" y="76"/>
                </a:lnTo>
                <a:lnTo>
                  <a:pt x="147" y="93"/>
                </a:lnTo>
                <a:lnTo>
                  <a:pt x="152" y="107"/>
                </a:lnTo>
                <a:lnTo>
                  <a:pt x="158" y="124"/>
                </a:lnTo>
                <a:lnTo>
                  <a:pt x="158" y="149"/>
                </a:lnTo>
                <a:lnTo>
                  <a:pt x="234" y="638"/>
                </a:lnTo>
                <a:lnTo>
                  <a:pt x="234" y="652"/>
                </a:lnTo>
                <a:lnTo>
                  <a:pt x="231" y="666"/>
                </a:lnTo>
                <a:lnTo>
                  <a:pt x="229" y="674"/>
                </a:lnTo>
                <a:lnTo>
                  <a:pt x="220" y="686"/>
                </a:lnTo>
                <a:lnTo>
                  <a:pt x="209" y="694"/>
                </a:lnTo>
                <a:lnTo>
                  <a:pt x="189" y="697"/>
                </a:lnTo>
                <a:lnTo>
                  <a:pt x="172" y="703"/>
                </a:lnTo>
                <a:lnTo>
                  <a:pt x="152" y="708"/>
                </a:lnTo>
                <a:lnTo>
                  <a:pt x="135" y="714"/>
                </a:lnTo>
                <a:lnTo>
                  <a:pt x="0" y="717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5" name="line 104"/>
          <p:cNvSpPr/>
          <p:nvPr/>
        </p:nvSpPr>
        <p:spPr>
          <a:xfrm>
            <a:off x="-4239000" y="7077600"/>
            <a:ext cx="157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6" name="line 105"/>
          <p:cNvSpPr/>
          <p:nvPr/>
        </p:nvSpPr>
        <p:spPr>
          <a:xfrm>
            <a:off x="-4239000" y="7059600"/>
            <a:ext cx="153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7" name="フリーフォーム106"/>
          <p:cNvSpPr/>
          <p:nvPr/>
        </p:nvSpPr>
        <p:spPr>
          <a:xfrm>
            <a:off x="-4239000" y="7579800"/>
            <a:ext cx="307800" cy="79200"/>
          </a:xfrm>
          <a:custGeom>
            <a:pathLst>
              <a:path w="342" h="88">
                <a:moveTo>
                  <a:pt x="0" y="88"/>
                </a:moveTo>
                <a:cubicBezTo>
                  <a:pt x="44" y="88"/>
                  <a:pt x="87" y="88"/>
                  <a:pt x="130" y="88"/>
                </a:cubicBezTo>
                <a:cubicBezTo>
                  <a:pt x="135" y="88"/>
                  <a:pt x="142" y="86"/>
                  <a:pt x="147" y="85"/>
                </a:cubicBezTo>
                <a:cubicBezTo>
                  <a:pt x="155" y="83"/>
                  <a:pt x="165" y="80"/>
                  <a:pt x="172" y="77"/>
                </a:cubicBezTo>
                <a:cubicBezTo>
                  <a:pt x="220" y="56"/>
                  <a:pt x="268" y="30"/>
                  <a:pt x="316" y="9"/>
                </a:cubicBezTo>
                <a:cubicBezTo>
                  <a:pt x="324" y="6"/>
                  <a:pt x="333" y="3"/>
                  <a:pt x="342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8" name="line 107"/>
          <p:cNvSpPr/>
          <p:nvPr/>
        </p:nvSpPr>
        <p:spPr>
          <a:xfrm>
            <a:off x="-3951000" y="7049700"/>
            <a:ext cx="229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9" name="line 108"/>
          <p:cNvSpPr/>
          <p:nvPr/>
        </p:nvSpPr>
        <p:spPr>
          <a:xfrm>
            <a:off x="-3972600" y="7882200"/>
            <a:ext cx="265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0" name="フリーフォーム109"/>
          <p:cNvSpPr/>
          <p:nvPr/>
        </p:nvSpPr>
        <p:spPr>
          <a:xfrm>
            <a:off x="-4239000" y="7912800"/>
            <a:ext cx="23400" cy="57600"/>
          </a:xfrm>
          <a:custGeom>
            <a:pathLst>
              <a:path w="26" h="64">
                <a:moveTo>
                  <a:pt x="26" y="64"/>
                </a:moveTo>
                <a:lnTo>
                  <a:pt x="11" y="42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1" name="line 110"/>
          <p:cNvSpPr/>
          <p:nvPr/>
        </p:nvSpPr>
        <p:spPr>
          <a:xfrm>
            <a:off x="-4211100" y="7971300"/>
            <a:ext cx="0" cy="36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2" name="line 111"/>
          <p:cNvSpPr/>
          <p:nvPr/>
        </p:nvSpPr>
        <p:spPr>
          <a:xfrm>
            <a:off x="-4210200" y="8339400"/>
            <a:ext cx="82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3" name="フリーフォーム112"/>
          <p:cNvSpPr/>
          <p:nvPr/>
        </p:nvSpPr>
        <p:spPr>
          <a:xfrm>
            <a:off x="-4137300" y="7970400"/>
            <a:ext cx="439200" cy="369000"/>
          </a:xfrm>
          <a:custGeom>
            <a:pathLst>
              <a:path w="488" h="410">
                <a:moveTo>
                  <a:pt x="488" y="0"/>
                </a:moveTo>
                <a:lnTo>
                  <a:pt x="452" y="255"/>
                </a:lnTo>
                <a:lnTo>
                  <a:pt x="446" y="278"/>
                </a:lnTo>
                <a:lnTo>
                  <a:pt x="432" y="294"/>
                </a:lnTo>
                <a:lnTo>
                  <a:pt x="415" y="309"/>
                </a:lnTo>
                <a:lnTo>
                  <a:pt x="387" y="317"/>
                </a:lnTo>
                <a:lnTo>
                  <a:pt x="48" y="379"/>
                </a:lnTo>
                <a:lnTo>
                  <a:pt x="0" y="41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4" name="line 113"/>
          <p:cNvSpPr/>
          <p:nvPr/>
        </p:nvSpPr>
        <p:spPr>
          <a:xfrm>
            <a:off x="-4187700" y="7970400"/>
            <a:ext cx="50400" cy="36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5" name="line 114"/>
          <p:cNvSpPr/>
          <p:nvPr/>
        </p:nvSpPr>
        <p:spPr>
          <a:xfrm>
            <a:off x="-3721500" y="8126100"/>
            <a:ext cx="109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6" name="line 115"/>
          <p:cNvSpPr/>
          <p:nvPr/>
        </p:nvSpPr>
        <p:spPr>
          <a:xfrm rot="21600000" flipV="1">
            <a:off x="-3611700" y="7970400"/>
            <a:ext cx="94500" cy="155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7" name="line 116"/>
          <p:cNvSpPr/>
          <p:nvPr/>
        </p:nvSpPr>
        <p:spPr>
          <a:xfrm>
            <a:off x="-3541500" y="7089300"/>
            <a:ext cx="63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8" name="フリーフォーム117"/>
          <p:cNvSpPr/>
          <p:nvPr/>
        </p:nvSpPr>
        <p:spPr>
          <a:xfrm>
            <a:off x="-3816900" y="6620400"/>
            <a:ext cx="180000" cy="138600"/>
          </a:xfrm>
          <a:custGeom>
            <a:pathLst>
              <a:path w="200" h="154">
                <a:moveTo>
                  <a:pt x="1" y="154"/>
                </a:moveTo>
                <a:lnTo>
                  <a:pt x="0" y="129"/>
                </a:lnTo>
                <a:lnTo>
                  <a:pt x="39" y="16"/>
                </a:lnTo>
                <a:lnTo>
                  <a:pt x="50" y="5"/>
                </a:lnTo>
                <a:lnTo>
                  <a:pt x="59" y="0"/>
                </a:lnTo>
                <a:lnTo>
                  <a:pt x="200" y="0"/>
                </a:lnTo>
                <a:lnTo>
                  <a:pt x="175" y="28"/>
                </a:lnTo>
                <a:lnTo>
                  <a:pt x="93" y="39"/>
                </a:lnTo>
                <a:lnTo>
                  <a:pt x="87" y="45"/>
                </a:lnTo>
                <a:lnTo>
                  <a:pt x="79" y="56"/>
                </a:lnTo>
                <a:lnTo>
                  <a:pt x="81" y="152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9" name="line 118"/>
          <p:cNvSpPr/>
          <p:nvPr/>
        </p:nvSpPr>
        <p:spPr>
          <a:xfrm>
            <a:off x="-3819600" y="6732000"/>
            <a:ext cx="75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0" name="line 119"/>
          <p:cNvSpPr/>
          <p:nvPr/>
        </p:nvSpPr>
        <p:spPr>
          <a:xfrm>
            <a:off x="-3807000" y="6719400"/>
            <a:ext cx="63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1" name="rect 120"/>
          <p:cNvSpPr/>
          <p:nvPr/>
        </p:nvSpPr>
        <p:spPr>
          <a:xfrm>
            <a:off x="-4038300" y="7970400"/>
            <a:ext cx="124200" cy="792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2" name="rect 121"/>
          <p:cNvSpPr/>
          <p:nvPr/>
        </p:nvSpPr>
        <p:spPr>
          <a:xfrm>
            <a:off x="-3880800" y="7970400"/>
            <a:ext cx="91800" cy="74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3" name="rect 122"/>
          <p:cNvSpPr/>
          <p:nvPr/>
        </p:nvSpPr>
        <p:spPr>
          <a:xfrm>
            <a:off x="-3886200" y="8060400"/>
            <a:ext cx="109800" cy="154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4" name="line 123"/>
          <p:cNvSpPr/>
          <p:nvPr/>
        </p:nvSpPr>
        <p:spPr>
          <a:xfrm>
            <a:off x="-3886200" y="8126100"/>
            <a:ext cx="109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5" name="フリーフォーム124"/>
          <p:cNvSpPr/>
          <p:nvPr/>
        </p:nvSpPr>
        <p:spPr>
          <a:xfrm>
            <a:off x="-4142700" y="7970400"/>
            <a:ext cx="43200" cy="109800"/>
          </a:xfrm>
          <a:custGeom>
            <a:pathLst>
              <a:path w="48" h="122">
                <a:moveTo>
                  <a:pt x="48" y="0"/>
                </a:moveTo>
                <a:lnTo>
                  <a:pt x="48" y="122"/>
                </a:lnTo>
                <a:lnTo>
                  <a:pt x="29" y="122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6" name="rect 125"/>
          <p:cNvSpPr/>
          <p:nvPr/>
        </p:nvSpPr>
        <p:spPr>
          <a:xfrm rot="16200937">
            <a:off x="-4253400" y="7799400"/>
            <a:ext cx="89100" cy="252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7" name="line 126"/>
          <p:cNvSpPr/>
          <p:nvPr/>
        </p:nvSpPr>
        <p:spPr>
          <a:xfrm>
            <a:off x="-3541500" y="7521300"/>
            <a:ext cx="63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8" name="line 127"/>
          <p:cNvSpPr/>
          <p:nvPr/>
        </p:nvSpPr>
        <p:spPr>
          <a:xfrm>
            <a:off x="-3558600" y="7535700"/>
            <a:ext cx="80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9" name="line 128"/>
          <p:cNvSpPr/>
          <p:nvPr/>
        </p:nvSpPr>
        <p:spPr>
          <a:xfrm>
            <a:off x="-3541500" y="7089300"/>
            <a:ext cx="0" cy="43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0" name="フリーフォーム129"/>
          <p:cNvSpPr/>
          <p:nvPr/>
        </p:nvSpPr>
        <p:spPr>
          <a:xfrm>
            <a:off x="-3908700" y="6766200"/>
            <a:ext cx="330300" cy="95400"/>
          </a:xfrm>
          <a:custGeom>
            <a:pathLst>
              <a:path w="367" h="106">
                <a:moveTo>
                  <a:pt x="367" y="106"/>
                </a:moveTo>
                <a:cubicBezTo>
                  <a:pt x="326" y="97"/>
                  <a:pt x="284" y="87"/>
                  <a:pt x="243" y="77"/>
                </a:cubicBezTo>
                <a:cubicBezTo>
                  <a:pt x="208" y="68"/>
                  <a:pt x="172" y="56"/>
                  <a:pt x="138" y="46"/>
                </a:cubicBezTo>
                <a:cubicBezTo>
                  <a:pt x="109" y="37"/>
                  <a:pt x="78" y="26"/>
                  <a:pt x="49" y="17"/>
                </a:cubicBezTo>
                <a:cubicBezTo>
                  <a:pt x="33" y="12"/>
                  <a:pt x="17" y="6"/>
                  <a:pt x="0" y="0"/>
                </a:cubicBezTo>
              </a:path>
            </a:pathLst>
          </a:custGeom>
          <a:noFill/>
          <a:ln w="3600" cap="flat" cmpd="sng">
            <a:solidFill>
              <a:srgbClr val="ff9966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1" name="line 130"/>
          <p:cNvSpPr/>
          <p:nvPr/>
        </p:nvSpPr>
        <p:spPr>
          <a:xfrm>
            <a:off x="-3707100" y="6861600"/>
            <a:ext cx="128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2" name="line 131"/>
          <p:cNvSpPr/>
          <p:nvPr/>
        </p:nvSpPr>
        <p:spPr>
          <a:xfrm>
            <a:off x="-3707100" y="7013700"/>
            <a:ext cx="0" cy="18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3" name="line 132"/>
          <p:cNvSpPr/>
          <p:nvPr/>
        </p:nvSpPr>
        <p:spPr>
          <a:xfrm>
            <a:off x="-3707100" y="6861600"/>
            <a:ext cx="0" cy="44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4" name="line 133"/>
          <p:cNvSpPr/>
          <p:nvPr/>
        </p:nvSpPr>
        <p:spPr>
          <a:xfrm>
            <a:off x="-4194900" y="2898900"/>
            <a:ext cx="2524500" cy="0"/>
          </a:xfrm>
          <a:prstGeom prst="line">
            <a:avLst/>
          </a:prstGeom>
          <a:noFill/>
          <a:ln w="3600" cap="flat" cmpd="sng">
            <a:solidFill>
              <a:srgbClr val="ff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5" name="line 134"/>
          <p:cNvSpPr/>
          <p:nvPr/>
        </p:nvSpPr>
        <p:spPr>
          <a:xfrm>
            <a:off x="-3707100" y="6758100"/>
            <a:ext cx="0" cy="103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6" name="line 135"/>
          <p:cNvSpPr/>
          <p:nvPr/>
        </p:nvSpPr>
        <p:spPr>
          <a:xfrm>
            <a:off x="-4254300" y="3887100"/>
            <a:ext cx="2115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137" name="グループ化136"/>
          <p:cNvGrpSpPr/>
          <p:nvPr/>
        </p:nvGrpSpPr>
        <p:grpSpPr>
          <a:xfrm>
            <a:off x="-4160700" y="2627100"/>
            <a:ext cx="2232000" cy="1341000"/>
            <a:chOff x="-4160700" y="2627100"/>
            <a:chExt cx="2232000" cy="1341000"/>
          </a:xfrm>
        </p:grpSpPr>
        <p:sp>
          <p:nvSpPr>
            <p:cNvPr id="138" name="line 137"/>
            <p:cNvSpPr/>
            <p:nvPr/>
          </p:nvSpPr>
          <p:spPr>
            <a:xfrm>
              <a:off x="-2433600" y="2900700"/>
              <a:ext cx="0" cy="108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9" name="line 138"/>
            <p:cNvSpPr/>
            <p:nvPr/>
          </p:nvSpPr>
          <p:spPr>
            <a:xfrm>
              <a:off x="-2433600" y="3515400"/>
              <a:ext cx="0" cy="419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0" name="line 139"/>
            <p:cNvSpPr/>
            <p:nvPr/>
          </p:nvSpPr>
          <p:spPr>
            <a:xfrm>
              <a:off x="-3657600" y="3513600"/>
              <a:ext cx="0" cy="421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1" name="line 140"/>
            <p:cNvSpPr/>
            <p:nvPr/>
          </p:nvSpPr>
          <p:spPr>
            <a:xfrm>
              <a:off x="-3657600" y="2898900"/>
              <a:ext cx="0" cy="110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2" name="line 141"/>
            <p:cNvSpPr/>
            <p:nvPr/>
          </p:nvSpPr>
          <p:spPr>
            <a:xfrm>
              <a:off x="-3629700" y="3966300"/>
              <a:ext cx="1176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3" name="line 142"/>
            <p:cNvSpPr/>
            <p:nvPr/>
          </p:nvSpPr>
          <p:spPr>
            <a:xfrm>
              <a:off x="-3660300" y="3513600"/>
              <a:ext cx="414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4" name="line 143"/>
            <p:cNvSpPr/>
            <p:nvPr/>
          </p:nvSpPr>
          <p:spPr>
            <a:xfrm>
              <a:off x="-2844900" y="3513600"/>
              <a:ext cx="410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5" name="line 144"/>
            <p:cNvSpPr/>
            <p:nvPr/>
          </p:nvSpPr>
          <p:spPr>
            <a:xfrm>
              <a:off x="-3713400" y="3051000"/>
              <a:ext cx="467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6" name="line 145"/>
            <p:cNvSpPr/>
            <p:nvPr/>
          </p:nvSpPr>
          <p:spPr>
            <a:xfrm>
              <a:off x="-2434500" y="3051000"/>
              <a:ext cx="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7" name="line 146"/>
            <p:cNvSpPr/>
            <p:nvPr/>
          </p:nvSpPr>
          <p:spPr>
            <a:xfrm>
              <a:off x="-3708900" y="3009600"/>
              <a:ext cx="1338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8" name="rect 147"/>
            <p:cNvSpPr/>
            <p:nvPr/>
          </p:nvSpPr>
          <p:spPr>
            <a:xfrm>
              <a:off x="-3207600" y="3031200"/>
              <a:ext cx="324000" cy="837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9" name="line 148"/>
            <p:cNvSpPr/>
            <p:nvPr/>
          </p:nvSpPr>
          <p:spPr>
            <a:xfrm>
              <a:off x="-2844900" y="3051000"/>
              <a:ext cx="477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0" name="line 149"/>
            <p:cNvSpPr/>
            <p:nvPr/>
          </p:nvSpPr>
          <p:spPr>
            <a:xfrm>
              <a:off x="-2844900" y="3051000"/>
              <a:ext cx="0" cy="462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1" name="line 150"/>
            <p:cNvSpPr/>
            <p:nvPr/>
          </p:nvSpPr>
          <p:spPr>
            <a:xfrm>
              <a:off x="-3246300" y="3049200"/>
              <a:ext cx="0" cy="464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2" name="line 151"/>
            <p:cNvSpPr/>
            <p:nvPr/>
          </p:nvSpPr>
          <p:spPr>
            <a:xfrm>
              <a:off x="-3207600" y="3051900"/>
              <a:ext cx="0" cy="454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3" name="line 152"/>
            <p:cNvSpPr/>
            <p:nvPr/>
          </p:nvSpPr>
          <p:spPr>
            <a:xfrm>
              <a:off x="-2883600" y="3106800"/>
              <a:ext cx="0" cy="401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4" name="rect 153"/>
            <p:cNvSpPr/>
            <p:nvPr/>
          </p:nvSpPr>
          <p:spPr>
            <a:xfrm>
              <a:off x="-3534300" y="3765600"/>
              <a:ext cx="174600" cy="837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5" name="rect 154"/>
            <p:cNvSpPr/>
            <p:nvPr/>
          </p:nvSpPr>
          <p:spPr>
            <a:xfrm>
              <a:off x="-3514500" y="3778200"/>
              <a:ext cx="135000" cy="55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6" name="rect 155"/>
            <p:cNvSpPr/>
            <p:nvPr/>
          </p:nvSpPr>
          <p:spPr>
            <a:xfrm>
              <a:off x="-2731500" y="3765600"/>
              <a:ext cx="174600" cy="837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7" name="rect 156"/>
            <p:cNvSpPr/>
            <p:nvPr/>
          </p:nvSpPr>
          <p:spPr>
            <a:xfrm>
              <a:off x="-2711700" y="3778200"/>
              <a:ext cx="135000" cy="55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8" name="rect 157"/>
            <p:cNvSpPr/>
            <p:nvPr/>
          </p:nvSpPr>
          <p:spPr>
            <a:xfrm>
              <a:off x="-3531600" y="3595500"/>
              <a:ext cx="167400" cy="603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9" name="rect 158"/>
            <p:cNvSpPr/>
            <p:nvPr/>
          </p:nvSpPr>
          <p:spPr>
            <a:xfrm>
              <a:off x="-2745000" y="3577500"/>
              <a:ext cx="178200" cy="7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0" name="フリーフォーム159"/>
            <p:cNvSpPr/>
            <p:nvPr/>
          </p:nvSpPr>
          <p:spPr>
            <a:xfrm>
              <a:off x="-3656700" y="2752200"/>
              <a:ext cx="612000" cy="142200"/>
            </a:xfrm>
            <a:custGeom>
              <a:pathLst>
                <a:path w="680" h="158">
                  <a:moveTo>
                    <a:pt x="0" y="158"/>
                  </a:moveTo>
                  <a:cubicBezTo>
                    <a:pt x="1" y="147"/>
                    <a:pt x="2" y="136"/>
                    <a:pt x="6" y="127"/>
                  </a:cubicBezTo>
                  <a:cubicBezTo>
                    <a:pt x="9" y="120"/>
                    <a:pt x="17" y="114"/>
                    <a:pt x="21" y="108"/>
                  </a:cubicBezTo>
                  <a:cubicBezTo>
                    <a:pt x="24" y="103"/>
                    <a:pt x="27" y="96"/>
                    <a:pt x="31" y="91"/>
                  </a:cubicBezTo>
                  <a:cubicBezTo>
                    <a:pt x="36" y="85"/>
                    <a:pt x="44" y="79"/>
                    <a:pt x="50" y="74"/>
                  </a:cubicBezTo>
                  <a:cubicBezTo>
                    <a:pt x="56" y="69"/>
                    <a:pt x="65" y="65"/>
                    <a:pt x="72" y="61"/>
                  </a:cubicBezTo>
                  <a:cubicBezTo>
                    <a:pt x="80" y="57"/>
                    <a:pt x="89" y="51"/>
                    <a:pt x="97" y="48"/>
                  </a:cubicBezTo>
                  <a:cubicBezTo>
                    <a:pt x="107" y="45"/>
                    <a:pt x="120" y="42"/>
                    <a:pt x="131" y="40"/>
                  </a:cubicBezTo>
                  <a:cubicBezTo>
                    <a:pt x="147" y="37"/>
                    <a:pt x="164" y="33"/>
                    <a:pt x="180" y="31"/>
                  </a:cubicBezTo>
                  <a:cubicBezTo>
                    <a:pt x="222" y="26"/>
                    <a:pt x="266" y="20"/>
                    <a:pt x="309" y="17"/>
                  </a:cubicBezTo>
                  <a:cubicBezTo>
                    <a:pt x="348" y="14"/>
                    <a:pt x="389" y="10"/>
                    <a:pt x="429" y="8"/>
                  </a:cubicBezTo>
                  <a:cubicBezTo>
                    <a:pt x="481" y="6"/>
                    <a:pt x="534" y="3"/>
                    <a:pt x="586" y="2"/>
                  </a:cubicBezTo>
                  <a:cubicBezTo>
                    <a:pt x="617" y="2"/>
                    <a:pt x="649" y="1"/>
                    <a:pt x="68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1" name="フリーフォーム160"/>
            <p:cNvSpPr/>
            <p:nvPr/>
          </p:nvSpPr>
          <p:spPr>
            <a:xfrm>
              <a:off x="-3656700" y="2853000"/>
              <a:ext cx="612000" cy="114300"/>
            </a:xfrm>
            <a:custGeom>
              <a:pathLst>
                <a:path w="680" h="127">
                  <a:moveTo>
                    <a:pt x="0" y="127"/>
                  </a:moveTo>
                  <a:cubicBezTo>
                    <a:pt x="2" y="115"/>
                    <a:pt x="3" y="103"/>
                    <a:pt x="6" y="93"/>
                  </a:cubicBezTo>
                  <a:cubicBezTo>
                    <a:pt x="9" y="84"/>
                    <a:pt x="16" y="75"/>
                    <a:pt x="21" y="68"/>
                  </a:cubicBezTo>
                  <a:cubicBezTo>
                    <a:pt x="25" y="62"/>
                    <a:pt x="33" y="56"/>
                    <a:pt x="38" y="51"/>
                  </a:cubicBezTo>
                  <a:cubicBezTo>
                    <a:pt x="44" y="46"/>
                    <a:pt x="50" y="39"/>
                    <a:pt x="57" y="36"/>
                  </a:cubicBezTo>
                  <a:cubicBezTo>
                    <a:pt x="64" y="33"/>
                    <a:pt x="73" y="30"/>
                    <a:pt x="80" y="28"/>
                  </a:cubicBezTo>
                  <a:cubicBezTo>
                    <a:pt x="88" y="26"/>
                    <a:pt x="97" y="23"/>
                    <a:pt x="105" y="23"/>
                  </a:cubicBezTo>
                  <a:cubicBezTo>
                    <a:pt x="138" y="21"/>
                    <a:pt x="173" y="18"/>
                    <a:pt x="207" y="17"/>
                  </a:cubicBezTo>
                  <a:cubicBezTo>
                    <a:pt x="284" y="14"/>
                    <a:pt x="363" y="8"/>
                    <a:pt x="440" y="6"/>
                  </a:cubicBezTo>
                  <a:cubicBezTo>
                    <a:pt x="519" y="4"/>
                    <a:pt x="600" y="2"/>
                    <a:pt x="68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2" name="フリーフォーム161"/>
            <p:cNvSpPr/>
            <p:nvPr/>
          </p:nvSpPr>
          <p:spPr>
            <a:xfrm>
              <a:off x="-3656700" y="2878200"/>
              <a:ext cx="612000" cy="87300"/>
            </a:xfrm>
            <a:custGeom>
              <a:pathLst>
                <a:path w="680" h="97">
                  <a:moveTo>
                    <a:pt x="0" y="97"/>
                  </a:moveTo>
                  <a:cubicBezTo>
                    <a:pt x="3" y="88"/>
                    <a:pt x="6" y="79"/>
                    <a:pt x="10" y="72"/>
                  </a:cubicBezTo>
                  <a:cubicBezTo>
                    <a:pt x="13" y="66"/>
                    <a:pt x="20" y="60"/>
                    <a:pt x="25" y="55"/>
                  </a:cubicBezTo>
                  <a:cubicBezTo>
                    <a:pt x="32" y="49"/>
                    <a:pt x="41" y="43"/>
                    <a:pt x="48" y="38"/>
                  </a:cubicBezTo>
                  <a:cubicBezTo>
                    <a:pt x="54" y="34"/>
                    <a:pt x="62" y="28"/>
                    <a:pt x="69" y="25"/>
                  </a:cubicBezTo>
                  <a:cubicBezTo>
                    <a:pt x="77" y="22"/>
                    <a:pt x="88" y="18"/>
                    <a:pt x="97" y="17"/>
                  </a:cubicBezTo>
                  <a:cubicBezTo>
                    <a:pt x="116" y="14"/>
                    <a:pt x="137" y="10"/>
                    <a:pt x="156" y="10"/>
                  </a:cubicBezTo>
                  <a:cubicBezTo>
                    <a:pt x="231" y="7"/>
                    <a:pt x="308" y="5"/>
                    <a:pt x="383" y="4"/>
                  </a:cubicBezTo>
                  <a:cubicBezTo>
                    <a:pt x="481" y="3"/>
                    <a:pt x="581" y="2"/>
                    <a:pt x="68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3" name="フリーフォーム162"/>
            <p:cNvSpPr/>
            <p:nvPr/>
          </p:nvSpPr>
          <p:spPr>
            <a:xfrm>
              <a:off x="-3044700" y="2752200"/>
              <a:ext cx="612000" cy="142200"/>
            </a:xfrm>
            <a:custGeom>
              <a:pathLst>
                <a:path w="680" h="158">
                  <a:moveTo>
                    <a:pt x="680" y="158"/>
                  </a:moveTo>
                  <a:cubicBezTo>
                    <a:pt x="679" y="147"/>
                    <a:pt x="678" y="136"/>
                    <a:pt x="674" y="127"/>
                  </a:cubicBezTo>
                  <a:cubicBezTo>
                    <a:pt x="671" y="120"/>
                    <a:pt x="663" y="114"/>
                    <a:pt x="659" y="108"/>
                  </a:cubicBezTo>
                  <a:cubicBezTo>
                    <a:pt x="656" y="103"/>
                    <a:pt x="653" y="96"/>
                    <a:pt x="649" y="91"/>
                  </a:cubicBezTo>
                  <a:cubicBezTo>
                    <a:pt x="644" y="85"/>
                    <a:pt x="636" y="79"/>
                    <a:pt x="630" y="74"/>
                  </a:cubicBezTo>
                  <a:cubicBezTo>
                    <a:pt x="624" y="69"/>
                    <a:pt x="615" y="65"/>
                    <a:pt x="608" y="61"/>
                  </a:cubicBezTo>
                  <a:cubicBezTo>
                    <a:pt x="600" y="57"/>
                    <a:pt x="591" y="51"/>
                    <a:pt x="583" y="48"/>
                  </a:cubicBezTo>
                  <a:cubicBezTo>
                    <a:pt x="573" y="45"/>
                    <a:pt x="560" y="42"/>
                    <a:pt x="549" y="40"/>
                  </a:cubicBezTo>
                  <a:cubicBezTo>
                    <a:pt x="533" y="37"/>
                    <a:pt x="516" y="33"/>
                    <a:pt x="500" y="31"/>
                  </a:cubicBezTo>
                  <a:cubicBezTo>
                    <a:pt x="458" y="26"/>
                    <a:pt x="414" y="20"/>
                    <a:pt x="371" y="17"/>
                  </a:cubicBezTo>
                  <a:cubicBezTo>
                    <a:pt x="332" y="14"/>
                    <a:pt x="291" y="10"/>
                    <a:pt x="251" y="8"/>
                  </a:cubicBezTo>
                  <a:cubicBezTo>
                    <a:pt x="199" y="6"/>
                    <a:pt x="146" y="3"/>
                    <a:pt x="94" y="2"/>
                  </a:cubicBezTo>
                  <a:cubicBezTo>
                    <a:pt x="63" y="2"/>
                    <a:pt x="31" y="1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4" name="フリーフォーム163"/>
            <p:cNvSpPr/>
            <p:nvPr/>
          </p:nvSpPr>
          <p:spPr>
            <a:xfrm>
              <a:off x="-2433600" y="2961900"/>
              <a:ext cx="900" cy="5400"/>
            </a:xfrm>
            <a:custGeom>
              <a:pathLst>
                <a:path w="1" h="6">
                  <a:moveTo>
                    <a:pt x="1" y="6"/>
                  </a:moveTo>
                  <a:cubicBezTo>
                    <a:pt x="1" y="4"/>
                    <a:pt x="0" y="2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5" name="フリーフォーム164"/>
            <p:cNvSpPr/>
            <p:nvPr/>
          </p:nvSpPr>
          <p:spPr>
            <a:xfrm>
              <a:off x="-3044700" y="2853000"/>
              <a:ext cx="589500" cy="55800"/>
            </a:xfrm>
            <a:custGeom>
              <a:pathLst>
                <a:path w="655" h="62">
                  <a:moveTo>
                    <a:pt x="655" y="62"/>
                  </a:moveTo>
                  <a:cubicBezTo>
                    <a:pt x="651" y="57"/>
                    <a:pt x="646" y="55"/>
                    <a:pt x="642" y="51"/>
                  </a:cubicBezTo>
                  <a:cubicBezTo>
                    <a:pt x="636" y="46"/>
                    <a:pt x="630" y="39"/>
                    <a:pt x="623" y="36"/>
                  </a:cubicBezTo>
                  <a:cubicBezTo>
                    <a:pt x="616" y="33"/>
                    <a:pt x="607" y="30"/>
                    <a:pt x="600" y="28"/>
                  </a:cubicBezTo>
                  <a:cubicBezTo>
                    <a:pt x="592" y="26"/>
                    <a:pt x="583" y="23"/>
                    <a:pt x="575" y="23"/>
                  </a:cubicBezTo>
                  <a:cubicBezTo>
                    <a:pt x="542" y="21"/>
                    <a:pt x="507" y="18"/>
                    <a:pt x="473" y="17"/>
                  </a:cubicBezTo>
                  <a:cubicBezTo>
                    <a:pt x="396" y="14"/>
                    <a:pt x="317" y="8"/>
                    <a:pt x="240" y="6"/>
                  </a:cubicBezTo>
                  <a:cubicBezTo>
                    <a:pt x="161" y="4"/>
                    <a:pt x="80" y="2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6" name="フリーフォーム165"/>
            <p:cNvSpPr/>
            <p:nvPr/>
          </p:nvSpPr>
          <p:spPr>
            <a:xfrm>
              <a:off x="-2433600" y="2962800"/>
              <a:ext cx="900" cy="2700"/>
            </a:xfrm>
            <a:custGeom>
              <a:pathLst>
                <a:path w="1" h="3">
                  <a:moveTo>
                    <a:pt x="1" y="3"/>
                  </a:moveTo>
                  <a:cubicBezTo>
                    <a:pt x="1" y="2"/>
                    <a:pt x="0" y="0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7" name="フリーフォーム166"/>
            <p:cNvSpPr/>
            <p:nvPr/>
          </p:nvSpPr>
          <p:spPr>
            <a:xfrm>
              <a:off x="-3044700" y="2878200"/>
              <a:ext cx="548100" cy="21600"/>
            </a:xfrm>
            <a:custGeom>
              <a:pathLst>
                <a:path w="609" h="24">
                  <a:moveTo>
                    <a:pt x="609" y="24"/>
                  </a:moveTo>
                  <a:cubicBezTo>
                    <a:pt x="600" y="21"/>
                    <a:pt x="592" y="18"/>
                    <a:pt x="583" y="17"/>
                  </a:cubicBezTo>
                  <a:cubicBezTo>
                    <a:pt x="564" y="14"/>
                    <a:pt x="543" y="10"/>
                    <a:pt x="524" y="10"/>
                  </a:cubicBezTo>
                  <a:cubicBezTo>
                    <a:pt x="449" y="7"/>
                    <a:pt x="372" y="5"/>
                    <a:pt x="297" y="4"/>
                  </a:cubicBezTo>
                  <a:cubicBezTo>
                    <a:pt x="199" y="3"/>
                    <a:pt x="99" y="2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8" name="line 167"/>
            <p:cNvSpPr/>
            <p:nvPr/>
          </p:nvSpPr>
          <p:spPr>
            <a:xfrm>
              <a:off x="-3409200" y="2884500"/>
              <a:ext cx="0" cy="125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9" name="line 168"/>
            <p:cNvSpPr/>
            <p:nvPr/>
          </p:nvSpPr>
          <p:spPr>
            <a:xfrm>
              <a:off x="-3384000" y="2883600"/>
              <a:ext cx="0" cy="12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0" name="line 169"/>
            <p:cNvSpPr/>
            <p:nvPr/>
          </p:nvSpPr>
          <p:spPr>
            <a:xfrm>
              <a:off x="-2707200" y="2885400"/>
              <a:ext cx="0" cy="122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1" name="line 170"/>
            <p:cNvSpPr/>
            <p:nvPr/>
          </p:nvSpPr>
          <p:spPr>
            <a:xfrm>
              <a:off x="-2682000" y="2881800"/>
              <a:ext cx="0" cy="127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2" name="フリーフォーム171"/>
            <p:cNvSpPr/>
            <p:nvPr/>
          </p:nvSpPr>
          <p:spPr>
            <a:xfrm>
              <a:off x="-2453400" y="3934800"/>
              <a:ext cx="19800" cy="31500"/>
            </a:xfrm>
            <a:custGeom>
              <a:pathLst>
                <a:path w="22" h="35">
                  <a:moveTo>
                    <a:pt x="0" y="35"/>
                  </a:moveTo>
                  <a:cubicBezTo>
                    <a:pt x="5" y="33"/>
                    <a:pt x="9" y="30"/>
                    <a:pt x="12" y="27"/>
                  </a:cubicBezTo>
                  <a:cubicBezTo>
                    <a:pt x="15" y="24"/>
                    <a:pt x="18" y="18"/>
                    <a:pt x="19" y="14"/>
                  </a:cubicBezTo>
                  <a:cubicBezTo>
                    <a:pt x="20" y="10"/>
                    <a:pt x="21" y="5"/>
                    <a:pt x="22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3" name="フリーフォーム172"/>
            <p:cNvSpPr/>
            <p:nvPr/>
          </p:nvSpPr>
          <p:spPr>
            <a:xfrm>
              <a:off x="-3657600" y="3934800"/>
              <a:ext cx="19800" cy="31500"/>
            </a:xfrm>
            <a:custGeom>
              <a:pathLst>
                <a:path w="22" h="35">
                  <a:moveTo>
                    <a:pt x="22" y="35"/>
                  </a:moveTo>
                  <a:cubicBezTo>
                    <a:pt x="17" y="33"/>
                    <a:pt x="13" y="30"/>
                    <a:pt x="10" y="27"/>
                  </a:cubicBezTo>
                  <a:cubicBezTo>
                    <a:pt x="7" y="24"/>
                    <a:pt x="4" y="18"/>
                    <a:pt x="3" y="14"/>
                  </a:cubicBezTo>
                  <a:cubicBezTo>
                    <a:pt x="2" y="10"/>
                    <a:pt x="1" y="5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4" name="line 173"/>
            <p:cNvSpPr/>
            <p:nvPr/>
          </p:nvSpPr>
          <p:spPr>
            <a:xfrm>
              <a:off x="-3046500" y="2627100"/>
              <a:ext cx="900" cy="1340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5" name="line 174"/>
            <p:cNvSpPr/>
            <p:nvPr/>
          </p:nvSpPr>
          <p:spPr>
            <a:xfrm>
              <a:off x="-2250000" y="3029400"/>
              <a:ext cx="19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6" name="line 175"/>
            <p:cNvSpPr/>
            <p:nvPr/>
          </p:nvSpPr>
          <p:spPr>
            <a:xfrm>
              <a:off x="-2250000" y="3029400"/>
              <a:ext cx="0" cy="85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7" name="line 176"/>
            <p:cNvSpPr/>
            <p:nvPr/>
          </p:nvSpPr>
          <p:spPr>
            <a:xfrm>
              <a:off x="-2491200" y="3968100"/>
              <a:ext cx="504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8" name="フリーフォーム177"/>
            <p:cNvSpPr/>
            <p:nvPr/>
          </p:nvSpPr>
          <p:spPr>
            <a:xfrm>
              <a:off x="-2504700" y="2898900"/>
              <a:ext cx="198900" cy="618300"/>
            </a:xfrm>
            <a:custGeom>
              <a:pathLst>
                <a:path w="221" h="687">
                  <a:moveTo>
                    <a:pt x="6" y="0"/>
                  </a:moveTo>
                  <a:lnTo>
                    <a:pt x="45" y="8"/>
                  </a:lnTo>
                  <a:lnTo>
                    <a:pt x="64" y="13"/>
                  </a:lnTo>
                  <a:lnTo>
                    <a:pt x="80" y="21"/>
                  </a:lnTo>
                  <a:lnTo>
                    <a:pt x="91" y="30"/>
                  </a:lnTo>
                  <a:lnTo>
                    <a:pt x="101" y="37"/>
                  </a:lnTo>
                  <a:lnTo>
                    <a:pt x="110" y="46"/>
                  </a:lnTo>
                  <a:lnTo>
                    <a:pt x="120" y="59"/>
                  </a:lnTo>
                  <a:lnTo>
                    <a:pt x="127" y="73"/>
                  </a:lnTo>
                  <a:lnTo>
                    <a:pt x="139" y="89"/>
                  </a:lnTo>
                  <a:lnTo>
                    <a:pt x="144" y="103"/>
                  </a:lnTo>
                  <a:lnTo>
                    <a:pt x="149" y="119"/>
                  </a:lnTo>
                  <a:lnTo>
                    <a:pt x="149" y="143"/>
                  </a:lnTo>
                  <a:lnTo>
                    <a:pt x="221" y="611"/>
                  </a:lnTo>
                  <a:lnTo>
                    <a:pt x="221" y="625"/>
                  </a:lnTo>
                  <a:lnTo>
                    <a:pt x="218" y="638"/>
                  </a:lnTo>
                  <a:lnTo>
                    <a:pt x="216" y="646"/>
                  </a:lnTo>
                  <a:lnTo>
                    <a:pt x="208" y="657"/>
                  </a:lnTo>
                  <a:lnTo>
                    <a:pt x="197" y="665"/>
                  </a:lnTo>
                  <a:lnTo>
                    <a:pt x="178" y="668"/>
                  </a:lnTo>
                  <a:lnTo>
                    <a:pt x="162" y="674"/>
                  </a:lnTo>
                  <a:lnTo>
                    <a:pt x="144" y="678"/>
                  </a:lnTo>
                  <a:lnTo>
                    <a:pt x="127" y="684"/>
                  </a:lnTo>
                  <a:lnTo>
                    <a:pt x="0" y="687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9" name="line 178"/>
            <p:cNvSpPr/>
            <p:nvPr/>
          </p:nvSpPr>
          <p:spPr>
            <a:xfrm>
              <a:off x="-2231100" y="3047400"/>
              <a:ext cx="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0" name="line 179"/>
            <p:cNvSpPr/>
            <p:nvPr/>
          </p:nvSpPr>
          <p:spPr>
            <a:xfrm>
              <a:off x="-2252700" y="3879900"/>
              <a:ext cx="22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1" name="フリーフォーム180"/>
            <p:cNvSpPr/>
            <p:nvPr/>
          </p:nvSpPr>
          <p:spPr>
            <a:xfrm>
              <a:off x="-2519100" y="3910500"/>
              <a:ext cx="23400" cy="57600"/>
            </a:xfrm>
            <a:custGeom>
              <a:pathLst>
                <a:path w="26" h="64">
                  <a:moveTo>
                    <a:pt x="26" y="64"/>
                  </a:moveTo>
                  <a:lnTo>
                    <a:pt x="11" y="42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2" name="line 181"/>
            <p:cNvSpPr/>
            <p:nvPr/>
          </p:nvSpPr>
          <p:spPr>
            <a:xfrm>
              <a:off x="-4102200" y="3968100"/>
              <a:ext cx="512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3" name="フリーフォーム182"/>
            <p:cNvSpPr/>
            <p:nvPr/>
          </p:nvSpPr>
          <p:spPr>
            <a:xfrm>
              <a:off x="-3775500" y="2894400"/>
              <a:ext cx="205200" cy="622800"/>
            </a:xfrm>
            <a:custGeom>
              <a:pathLst>
                <a:path w="228" h="692">
                  <a:moveTo>
                    <a:pt x="222" y="0"/>
                  </a:moveTo>
                  <a:lnTo>
                    <a:pt x="181" y="8"/>
                  </a:lnTo>
                  <a:lnTo>
                    <a:pt x="162" y="14"/>
                  </a:lnTo>
                  <a:lnTo>
                    <a:pt x="145" y="21"/>
                  </a:lnTo>
                  <a:lnTo>
                    <a:pt x="134" y="30"/>
                  </a:lnTo>
                  <a:lnTo>
                    <a:pt x="124" y="38"/>
                  </a:lnTo>
                  <a:lnTo>
                    <a:pt x="115" y="46"/>
                  </a:lnTo>
                  <a:lnTo>
                    <a:pt x="104" y="60"/>
                  </a:lnTo>
                  <a:lnTo>
                    <a:pt x="96" y="73"/>
                  </a:lnTo>
                  <a:lnTo>
                    <a:pt x="85" y="90"/>
                  </a:lnTo>
                  <a:lnTo>
                    <a:pt x="80" y="103"/>
                  </a:lnTo>
                  <a:lnTo>
                    <a:pt x="74" y="120"/>
                  </a:lnTo>
                  <a:lnTo>
                    <a:pt x="74" y="144"/>
                  </a:lnTo>
                  <a:lnTo>
                    <a:pt x="0" y="616"/>
                  </a:lnTo>
                  <a:lnTo>
                    <a:pt x="0" y="629"/>
                  </a:lnTo>
                  <a:lnTo>
                    <a:pt x="3" y="643"/>
                  </a:lnTo>
                  <a:lnTo>
                    <a:pt x="5" y="650"/>
                  </a:lnTo>
                  <a:lnTo>
                    <a:pt x="14" y="662"/>
                  </a:lnTo>
                  <a:lnTo>
                    <a:pt x="24" y="670"/>
                  </a:lnTo>
                  <a:lnTo>
                    <a:pt x="44" y="673"/>
                  </a:lnTo>
                  <a:lnTo>
                    <a:pt x="60" y="678"/>
                  </a:lnTo>
                  <a:lnTo>
                    <a:pt x="80" y="683"/>
                  </a:lnTo>
                  <a:lnTo>
                    <a:pt x="96" y="689"/>
                  </a:lnTo>
                  <a:lnTo>
                    <a:pt x="228" y="692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4" name="フリーフォーム183"/>
            <p:cNvSpPr/>
            <p:nvPr/>
          </p:nvSpPr>
          <p:spPr>
            <a:xfrm>
              <a:off x="-3585600" y="3910500"/>
              <a:ext cx="23400" cy="57600"/>
            </a:xfrm>
            <a:custGeom>
              <a:pathLst>
                <a:path w="26" h="64">
                  <a:moveTo>
                    <a:pt x="0" y="64"/>
                  </a:moveTo>
                  <a:lnTo>
                    <a:pt x="15" y="42"/>
                  </a:lnTo>
                  <a:lnTo>
                    <a:pt x="26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5" name="フリーフォーム184"/>
            <p:cNvSpPr/>
            <p:nvPr/>
          </p:nvSpPr>
          <p:spPr>
            <a:xfrm>
              <a:off x="-2514600" y="2878200"/>
              <a:ext cx="234000" cy="675000"/>
            </a:xfrm>
            <a:custGeom>
              <a:pathLst>
                <a:path w="260" h="750">
                  <a:moveTo>
                    <a:pt x="11" y="0"/>
                  </a:moveTo>
                  <a:lnTo>
                    <a:pt x="57" y="5"/>
                  </a:lnTo>
                  <a:lnTo>
                    <a:pt x="76" y="11"/>
                  </a:lnTo>
                  <a:lnTo>
                    <a:pt x="90" y="19"/>
                  </a:lnTo>
                  <a:lnTo>
                    <a:pt x="110" y="31"/>
                  </a:lnTo>
                  <a:lnTo>
                    <a:pt x="124" y="42"/>
                  </a:lnTo>
                  <a:lnTo>
                    <a:pt x="136" y="50"/>
                  </a:lnTo>
                  <a:lnTo>
                    <a:pt x="147" y="65"/>
                  </a:lnTo>
                  <a:lnTo>
                    <a:pt x="158" y="79"/>
                  </a:lnTo>
                  <a:lnTo>
                    <a:pt x="167" y="93"/>
                  </a:lnTo>
                  <a:lnTo>
                    <a:pt x="172" y="115"/>
                  </a:lnTo>
                  <a:lnTo>
                    <a:pt x="181" y="138"/>
                  </a:lnTo>
                  <a:lnTo>
                    <a:pt x="184" y="169"/>
                  </a:lnTo>
                  <a:lnTo>
                    <a:pt x="257" y="640"/>
                  </a:lnTo>
                  <a:lnTo>
                    <a:pt x="260" y="663"/>
                  </a:lnTo>
                  <a:lnTo>
                    <a:pt x="257" y="674"/>
                  </a:lnTo>
                  <a:lnTo>
                    <a:pt x="254" y="688"/>
                  </a:lnTo>
                  <a:lnTo>
                    <a:pt x="251" y="700"/>
                  </a:lnTo>
                  <a:lnTo>
                    <a:pt x="240" y="714"/>
                  </a:lnTo>
                  <a:lnTo>
                    <a:pt x="234" y="719"/>
                  </a:lnTo>
                  <a:lnTo>
                    <a:pt x="220" y="731"/>
                  </a:lnTo>
                  <a:lnTo>
                    <a:pt x="209" y="733"/>
                  </a:lnTo>
                  <a:lnTo>
                    <a:pt x="192" y="736"/>
                  </a:lnTo>
                  <a:lnTo>
                    <a:pt x="175" y="742"/>
                  </a:lnTo>
                  <a:lnTo>
                    <a:pt x="141" y="748"/>
                  </a:lnTo>
                  <a:lnTo>
                    <a:pt x="130" y="748"/>
                  </a:lnTo>
                  <a:lnTo>
                    <a:pt x="0" y="75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6" name="line 185"/>
            <p:cNvSpPr/>
            <p:nvPr/>
          </p:nvSpPr>
          <p:spPr>
            <a:xfrm rot="21600000" flipV="1">
              <a:off x="-3571200" y="2871900"/>
              <a:ext cx="900" cy="45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7" name="line 186"/>
            <p:cNvSpPr/>
            <p:nvPr/>
          </p:nvSpPr>
          <p:spPr>
            <a:xfrm>
              <a:off x="-2504700" y="2878200"/>
              <a:ext cx="900" cy="393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8" name="line 187"/>
            <p:cNvSpPr/>
            <p:nvPr/>
          </p:nvSpPr>
          <p:spPr>
            <a:xfrm>
              <a:off x="-2250000" y="3029400"/>
              <a:ext cx="262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9" name="line 188"/>
            <p:cNvSpPr/>
            <p:nvPr/>
          </p:nvSpPr>
          <p:spPr>
            <a:xfrm>
              <a:off x="-1987200" y="3067200"/>
              <a:ext cx="0" cy="900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0" name="rect 189"/>
            <p:cNvSpPr/>
            <p:nvPr/>
          </p:nvSpPr>
          <p:spPr>
            <a:xfrm>
              <a:off x="-2192400" y="3122100"/>
              <a:ext cx="152100" cy="3924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1" name="line 190"/>
            <p:cNvSpPr/>
            <p:nvPr/>
          </p:nvSpPr>
          <p:spPr>
            <a:xfrm>
              <a:off x="-2250000" y="3029400"/>
              <a:ext cx="0" cy="85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2" name="line 191"/>
            <p:cNvSpPr/>
            <p:nvPr/>
          </p:nvSpPr>
          <p:spPr>
            <a:xfrm>
              <a:off x="-2252700" y="3879900"/>
              <a:ext cx="265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3" name="line 192"/>
            <p:cNvSpPr/>
            <p:nvPr/>
          </p:nvSpPr>
          <p:spPr>
            <a:xfrm>
              <a:off x="-1988100" y="2741400"/>
              <a:ext cx="900" cy="1226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4" name="line 193"/>
            <p:cNvSpPr/>
            <p:nvPr/>
          </p:nvSpPr>
          <p:spPr>
            <a:xfrm rot="21600000" flipV="1">
              <a:off x="-3044700" y="2852100"/>
              <a:ext cx="11160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5" name="line 194"/>
            <p:cNvSpPr/>
            <p:nvPr/>
          </p:nvSpPr>
          <p:spPr>
            <a:xfrm>
              <a:off x="-3859200" y="3029400"/>
              <a:ext cx="19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6" name="line 195"/>
            <p:cNvSpPr/>
            <p:nvPr/>
          </p:nvSpPr>
          <p:spPr>
            <a:xfrm>
              <a:off x="-3839400" y="3029400"/>
              <a:ext cx="0" cy="85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7" name="line 196"/>
            <p:cNvSpPr/>
            <p:nvPr/>
          </p:nvSpPr>
          <p:spPr>
            <a:xfrm>
              <a:off x="-3859200" y="3047400"/>
              <a:ext cx="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8" name="line 197"/>
            <p:cNvSpPr/>
            <p:nvPr/>
          </p:nvSpPr>
          <p:spPr>
            <a:xfrm>
              <a:off x="-3859200" y="3879900"/>
              <a:ext cx="22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9" name="line 198"/>
            <p:cNvSpPr/>
            <p:nvPr/>
          </p:nvSpPr>
          <p:spPr>
            <a:xfrm>
              <a:off x="-4102200" y="3029400"/>
              <a:ext cx="262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0" name="line 199"/>
            <p:cNvSpPr/>
            <p:nvPr/>
          </p:nvSpPr>
          <p:spPr>
            <a:xfrm>
              <a:off x="-4102200" y="3066300"/>
              <a:ext cx="0" cy="901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1" name="rect 200"/>
            <p:cNvSpPr/>
            <p:nvPr/>
          </p:nvSpPr>
          <p:spPr>
            <a:xfrm rot="10799062">
              <a:off x="-4048200" y="3123000"/>
              <a:ext cx="152100" cy="3915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2" name="line 201"/>
            <p:cNvSpPr/>
            <p:nvPr/>
          </p:nvSpPr>
          <p:spPr>
            <a:xfrm>
              <a:off x="-3839400" y="3029400"/>
              <a:ext cx="0" cy="85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3" name="line 202"/>
            <p:cNvSpPr/>
            <p:nvPr/>
          </p:nvSpPr>
          <p:spPr>
            <a:xfrm>
              <a:off x="-4102200" y="3879900"/>
              <a:ext cx="265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4" name="line 203"/>
            <p:cNvSpPr/>
            <p:nvPr/>
          </p:nvSpPr>
          <p:spPr>
            <a:xfrm rot="21600000" flipV="1">
              <a:off x="-4102200" y="2741400"/>
              <a:ext cx="900" cy="1226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5" name="line 204"/>
            <p:cNvSpPr/>
            <p:nvPr/>
          </p:nvSpPr>
          <p:spPr>
            <a:xfrm>
              <a:off x="-4160700" y="2852100"/>
              <a:ext cx="11160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206" name="line 205"/>
          <p:cNvSpPr/>
          <p:nvPr/>
        </p:nvSpPr>
        <p:spPr>
          <a:xfrm>
            <a:off x="-4608900" y="100800"/>
            <a:ext cx="0" cy="4071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7" name="line 206"/>
          <p:cNvSpPr/>
          <p:nvPr/>
        </p:nvSpPr>
        <p:spPr>
          <a:xfrm>
            <a:off x="-4608900" y="6158700"/>
            <a:ext cx="0" cy="344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208" name="グループ化207"/>
          <p:cNvGrpSpPr/>
          <p:nvPr/>
        </p:nvGrpSpPr>
        <p:grpSpPr>
          <a:xfrm>
            <a:off x="99000" y="3996000"/>
            <a:ext cx="1273500" cy="2248200"/>
            <a:chOff x="99000" y="3996000"/>
            <a:chExt cx="1273500" cy="2248200"/>
          </a:xfrm>
        </p:grpSpPr>
        <p:sp>
          <p:nvSpPr>
            <p:cNvPr id="209" name="line 208"/>
            <p:cNvSpPr/>
            <p:nvPr/>
          </p:nvSpPr>
          <p:spPr>
            <a:xfrm>
              <a:off x="1213200" y="5651100"/>
              <a:ext cx="0" cy="593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0" name="line 209"/>
            <p:cNvSpPr/>
            <p:nvPr/>
          </p:nvSpPr>
          <p:spPr>
            <a:xfrm>
              <a:off x="1102500" y="5722200"/>
              <a:ext cx="108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1" name="line 210"/>
            <p:cNvSpPr/>
            <p:nvPr/>
          </p:nvSpPr>
          <p:spPr>
            <a:xfrm>
              <a:off x="99000" y="5722200"/>
              <a:ext cx="49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2" name="line 211"/>
            <p:cNvSpPr/>
            <p:nvPr/>
          </p:nvSpPr>
          <p:spPr>
            <a:xfrm>
              <a:off x="145800" y="5111100"/>
              <a:ext cx="0" cy="591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3" name="line 212"/>
            <p:cNvSpPr/>
            <p:nvPr/>
          </p:nvSpPr>
          <p:spPr>
            <a:xfrm>
              <a:off x="598500" y="5310900"/>
              <a:ext cx="0" cy="410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4" name="line 213"/>
            <p:cNvSpPr/>
            <p:nvPr/>
          </p:nvSpPr>
          <p:spPr>
            <a:xfrm>
              <a:off x="1061100" y="57213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5" name="line 214"/>
            <p:cNvSpPr/>
            <p:nvPr/>
          </p:nvSpPr>
          <p:spPr>
            <a:xfrm>
              <a:off x="1102500" y="5111100"/>
              <a:ext cx="0" cy="674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6" name="フリーフォーム215"/>
            <p:cNvSpPr/>
            <p:nvPr/>
          </p:nvSpPr>
          <p:spPr>
            <a:xfrm>
              <a:off x="243900" y="5111100"/>
              <a:ext cx="837000" cy="161100"/>
            </a:xfrm>
            <a:custGeom>
              <a:pathLst>
                <a:path w="930" h="179">
                  <a:moveTo>
                    <a:pt x="930" y="0"/>
                  </a:moveTo>
                  <a:lnTo>
                    <a:pt x="930" y="179"/>
                  </a:lnTo>
                  <a:lnTo>
                    <a:pt x="0" y="179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7" name="line 216"/>
            <p:cNvSpPr/>
            <p:nvPr/>
          </p:nvSpPr>
          <p:spPr>
            <a:xfrm>
              <a:off x="1061100" y="5310900"/>
              <a:ext cx="0" cy="477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8" name="line 217"/>
            <p:cNvSpPr/>
            <p:nvPr/>
          </p:nvSpPr>
          <p:spPr>
            <a:xfrm>
              <a:off x="598500" y="5310900"/>
              <a:ext cx="462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9" name="line 218"/>
            <p:cNvSpPr/>
            <p:nvPr/>
          </p:nvSpPr>
          <p:spPr>
            <a:xfrm>
              <a:off x="603900" y="5272200"/>
              <a:ext cx="401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0" name="rect 219"/>
            <p:cNvSpPr/>
            <p:nvPr/>
          </p:nvSpPr>
          <p:spPr>
            <a:xfrm rot="5399062">
              <a:off x="216900" y="5470200"/>
              <a:ext cx="174600" cy="81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1" name="rect 220"/>
            <p:cNvSpPr/>
            <p:nvPr/>
          </p:nvSpPr>
          <p:spPr>
            <a:xfrm rot="5399062">
              <a:off x="238500" y="5483700"/>
              <a:ext cx="135000" cy="54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2" name="フリーフォーム221"/>
            <p:cNvSpPr/>
            <p:nvPr/>
          </p:nvSpPr>
          <p:spPr>
            <a:xfrm>
              <a:off x="1144800" y="5722200"/>
              <a:ext cx="5400" cy="900"/>
            </a:xfrm>
            <a:custGeom>
              <a:pathLst>
                <a:path w="6" h="1">
                  <a:moveTo>
                    <a:pt x="0" y="1"/>
                  </a:moveTo>
                  <a:cubicBezTo>
                    <a:pt x="2" y="1"/>
                    <a:pt x="4" y="0"/>
                    <a:pt x="6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3" name="フリーフォーム222"/>
            <p:cNvSpPr/>
            <p:nvPr/>
          </p:nvSpPr>
          <p:spPr>
            <a:xfrm>
              <a:off x="1203300" y="5111100"/>
              <a:ext cx="55800" cy="589500"/>
            </a:xfrm>
            <a:custGeom>
              <a:pathLst>
                <a:path w="62" h="655">
                  <a:moveTo>
                    <a:pt x="0" y="655"/>
                  </a:moveTo>
                  <a:cubicBezTo>
                    <a:pt x="5" y="651"/>
                    <a:pt x="7" y="646"/>
                    <a:pt x="11" y="642"/>
                  </a:cubicBezTo>
                  <a:cubicBezTo>
                    <a:pt x="16" y="636"/>
                    <a:pt x="23" y="630"/>
                    <a:pt x="26" y="623"/>
                  </a:cubicBezTo>
                  <a:cubicBezTo>
                    <a:pt x="29" y="616"/>
                    <a:pt x="32" y="607"/>
                    <a:pt x="34" y="600"/>
                  </a:cubicBezTo>
                  <a:cubicBezTo>
                    <a:pt x="36" y="592"/>
                    <a:pt x="39" y="583"/>
                    <a:pt x="39" y="575"/>
                  </a:cubicBezTo>
                  <a:cubicBezTo>
                    <a:pt x="41" y="542"/>
                    <a:pt x="44" y="507"/>
                    <a:pt x="45" y="473"/>
                  </a:cubicBezTo>
                  <a:cubicBezTo>
                    <a:pt x="48" y="396"/>
                    <a:pt x="54" y="317"/>
                    <a:pt x="56" y="240"/>
                  </a:cubicBezTo>
                  <a:cubicBezTo>
                    <a:pt x="58" y="161"/>
                    <a:pt x="60" y="80"/>
                    <a:pt x="62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4" name="フリーフォーム223"/>
            <p:cNvSpPr/>
            <p:nvPr/>
          </p:nvSpPr>
          <p:spPr>
            <a:xfrm>
              <a:off x="1146600" y="5722200"/>
              <a:ext cx="2700" cy="900"/>
            </a:xfrm>
            <a:custGeom>
              <a:pathLst>
                <a:path w="3" h="1">
                  <a:moveTo>
                    <a:pt x="0" y="1"/>
                  </a:moveTo>
                  <a:cubicBezTo>
                    <a:pt x="1" y="1"/>
                    <a:pt x="3" y="0"/>
                    <a:pt x="3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5" name="フリーフォーム224"/>
            <p:cNvSpPr/>
            <p:nvPr/>
          </p:nvSpPr>
          <p:spPr>
            <a:xfrm>
              <a:off x="1212300" y="5111100"/>
              <a:ext cx="21600" cy="548100"/>
            </a:xfrm>
            <a:custGeom>
              <a:pathLst>
                <a:path w="24" h="609">
                  <a:moveTo>
                    <a:pt x="0" y="609"/>
                  </a:moveTo>
                  <a:cubicBezTo>
                    <a:pt x="3" y="600"/>
                    <a:pt x="6" y="592"/>
                    <a:pt x="7" y="583"/>
                  </a:cubicBezTo>
                  <a:cubicBezTo>
                    <a:pt x="10" y="564"/>
                    <a:pt x="14" y="543"/>
                    <a:pt x="14" y="524"/>
                  </a:cubicBezTo>
                  <a:cubicBezTo>
                    <a:pt x="17" y="449"/>
                    <a:pt x="19" y="372"/>
                    <a:pt x="20" y="297"/>
                  </a:cubicBezTo>
                  <a:cubicBezTo>
                    <a:pt x="21" y="199"/>
                    <a:pt x="22" y="99"/>
                    <a:pt x="24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6" name="line 225"/>
            <p:cNvSpPr/>
            <p:nvPr/>
          </p:nvSpPr>
          <p:spPr>
            <a:xfrm>
              <a:off x="1104300" y="5448600"/>
              <a:ext cx="122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7" name="line 226"/>
            <p:cNvSpPr/>
            <p:nvPr/>
          </p:nvSpPr>
          <p:spPr>
            <a:xfrm>
              <a:off x="1102500" y="5473800"/>
              <a:ext cx="127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8" name="line 227"/>
            <p:cNvSpPr/>
            <p:nvPr/>
          </p:nvSpPr>
          <p:spPr>
            <a:xfrm>
              <a:off x="1082700" y="5905800"/>
              <a:ext cx="0" cy="19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9" name="line 228"/>
            <p:cNvSpPr/>
            <p:nvPr/>
          </p:nvSpPr>
          <p:spPr>
            <a:xfrm>
              <a:off x="232200" y="5905800"/>
              <a:ext cx="850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0" name="line 229"/>
            <p:cNvSpPr/>
            <p:nvPr/>
          </p:nvSpPr>
          <p:spPr>
            <a:xfrm>
              <a:off x="144000" y="5664600"/>
              <a:ext cx="0" cy="504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1" name="フリーフォーム230"/>
            <p:cNvSpPr/>
            <p:nvPr/>
          </p:nvSpPr>
          <p:spPr>
            <a:xfrm>
              <a:off x="594900" y="5651100"/>
              <a:ext cx="618300" cy="198900"/>
            </a:xfrm>
            <a:custGeom>
              <a:pathLst>
                <a:path w="687" h="221">
                  <a:moveTo>
                    <a:pt x="687" y="6"/>
                  </a:moveTo>
                  <a:lnTo>
                    <a:pt x="679" y="45"/>
                  </a:lnTo>
                  <a:lnTo>
                    <a:pt x="674" y="64"/>
                  </a:lnTo>
                  <a:lnTo>
                    <a:pt x="666" y="80"/>
                  </a:lnTo>
                  <a:lnTo>
                    <a:pt x="657" y="91"/>
                  </a:lnTo>
                  <a:lnTo>
                    <a:pt x="650" y="101"/>
                  </a:lnTo>
                  <a:lnTo>
                    <a:pt x="641" y="110"/>
                  </a:lnTo>
                  <a:lnTo>
                    <a:pt x="628" y="120"/>
                  </a:lnTo>
                  <a:lnTo>
                    <a:pt x="614" y="127"/>
                  </a:lnTo>
                  <a:lnTo>
                    <a:pt x="598" y="139"/>
                  </a:lnTo>
                  <a:lnTo>
                    <a:pt x="584" y="144"/>
                  </a:lnTo>
                  <a:lnTo>
                    <a:pt x="568" y="149"/>
                  </a:lnTo>
                  <a:lnTo>
                    <a:pt x="544" y="149"/>
                  </a:lnTo>
                  <a:lnTo>
                    <a:pt x="76" y="221"/>
                  </a:lnTo>
                  <a:lnTo>
                    <a:pt x="62" y="221"/>
                  </a:lnTo>
                  <a:lnTo>
                    <a:pt x="49" y="218"/>
                  </a:lnTo>
                  <a:lnTo>
                    <a:pt x="41" y="216"/>
                  </a:lnTo>
                  <a:lnTo>
                    <a:pt x="30" y="208"/>
                  </a:lnTo>
                  <a:lnTo>
                    <a:pt x="22" y="197"/>
                  </a:lnTo>
                  <a:lnTo>
                    <a:pt x="19" y="178"/>
                  </a:lnTo>
                  <a:lnTo>
                    <a:pt x="13" y="162"/>
                  </a:lnTo>
                  <a:lnTo>
                    <a:pt x="9" y="144"/>
                  </a:lnTo>
                  <a:lnTo>
                    <a:pt x="3" y="127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2" name="line 231"/>
            <p:cNvSpPr/>
            <p:nvPr/>
          </p:nvSpPr>
          <p:spPr>
            <a:xfrm>
              <a:off x="1064700" y="59247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3" name="line 232"/>
            <p:cNvSpPr/>
            <p:nvPr/>
          </p:nvSpPr>
          <p:spPr>
            <a:xfrm>
              <a:off x="232200" y="5903100"/>
              <a:ext cx="0" cy="22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4" name="フリーフォーム233"/>
            <p:cNvSpPr/>
            <p:nvPr/>
          </p:nvSpPr>
          <p:spPr>
            <a:xfrm>
              <a:off x="558900" y="5641200"/>
              <a:ext cx="675000" cy="234000"/>
            </a:xfrm>
            <a:custGeom>
              <a:pathLst>
                <a:path w="750" h="260">
                  <a:moveTo>
                    <a:pt x="750" y="11"/>
                  </a:moveTo>
                  <a:lnTo>
                    <a:pt x="745" y="57"/>
                  </a:lnTo>
                  <a:lnTo>
                    <a:pt x="739" y="76"/>
                  </a:lnTo>
                  <a:lnTo>
                    <a:pt x="731" y="90"/>
                  </a:lnTo>
                  <a:lnTo>
                    <a:pt x="719" y="110"/>
                  </a:lnTo>
                  <a:lnTo>
                    <a:pt x="708" y="124"/>
                  </a:lnTo>
                  <a:lnTo>
                    <a:pt x="700" y="136"/>
                  </a:lnTo>
                  <a:lnTo>
                    <a:pt x="685" y="147"/>
                  </a:lnTo>
                  <a:lnTo>
                    <a:pt x="671" y="158"/>
                  </a:lnTo>
                  <a:lnTo>
                    <a:pt x="657" y="167"/>
                  </a:lnTo>
                  <a:lnTo>
                    <a:pt x="635" y="172"/>
                  </a:lnTo>
                  <a:lnTo>
                    <a:pt x="612" y="181"/>
                  </a:lnTo>
                  <a:lnTo>
                    <a:pt x="581" y="184"/>
                  </a:lnTo>
                  <a:lnTo>
                    <a:pt x="110" y="257"/>
                  </a:lnTo>
                  <a:lnTo>
                    <a:pt x="87" y="260"/>
                  </a:lnTo>
                  <a:lnTo>
                    <a:pt x="76" y="257"/>
                  </a:lnTo>
                  <a:lnTo>
                    <a:pt x="62" y="254"/>
                  </a:lnTo>
                  <a:lnTo>
                    <a:pt x="50" y="251"/>
                  </a:lnTo>
                  <a:lnTo>
                    <a:pt x="36" y="240"/>
                  </a:lnTo>
                  <a:lnTo>
                    <a:pt x="31" y="234"/>
                  </a:lnTo>
                  <a:lnTo>
                    <a:pt x="19" y="220"/>
                  </a:lnTo>
                  <a:lnTo>
                    <a:pt x="17" y="209"/>
                  </a:lnTo>
                  <a:lnTo>
                    <a:pt x="14" y="192"/>
                  </a:lnTo>
                  <a:lnTo>
                    <a:pt x="8" y="175"/>
                  </a:lnTo>
                  <a:lnTo>
                    <a:pt x="2" y="141"/>
                  </a:lnTo>
                  <a:lnTo>
                    <a:pt x="2" y="130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5" name="line 234"/>
            <p:cNvSpPr/>
            <p:nvPr/>
          </p:nvSpPr>
          <p:spPr>
            <a:xfrm rot="21600000" flipV="1">
              <a:off x="840600" y="5651100"/>
              <a:ext cx="3933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6" name="line 235"/>
            <p:cNvSpPr/>
            <p:nvPr/>
          </p:nvSpPr>
          <p:spPr>
            <a:xfrm>
              <a:off x="1082700" y="5905800"/>
              <a:ext cx="0" cy="262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7" name="line 236"/>
            <p:cNvSpPr/>
            <p:nvPr/>
          </p:nvSpPr>
          <p:spPr>
            <a:xfrm>
              <a:off x="144000" y="6168600"/>
              <a:ext cx="900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8" name="line 237"/>
            <p:cNvSpPr/>
            <p:nvPr/>
          </p:nvSpPr>
          <p:spPr>
            <a:xfrm>
              <a:off x="232200" y="5905800"/>
              <a:ext cx="850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9" name="line 238"/>
            <p:cNvSpPr/>
            <p:nvPr/>
          </p:nvSpPr>
          <p:spPr>
            <a:xfrm>
              <a:off x="232200" y="5903100"/>
              <a:ext cx="0" cy="265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0" name="line 239"/>
            <p:cNvSpPr/>
            <p:nvPr/>
          </p:nvSpPr>
          <p:spPr>
            <a:xfrm rot="21600000" flipV="1">
              <a:off x="144000" y="6167700"/>
              <a:ext cx="12267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1" name="line 240"/>
            <p:cNvSpPr/>
            <p:nvPr/>
          </p:nvSpPr>
          <p:spPr>
            <a:xfrm>
              <a:off x="1215000" y="3996000"/>
              <a:ext cx="0" cy="575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2" name="line 241"/>
            <p:cNvSpPr/>
            <p:nvPr/>
          </p:nvSpPr>
          <p:spPr>
            <a:xfrm>
              <a:off x="1104300" y="4500000"/>
              <a:ext cx="108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3" name="line 242"/>
            <p:cNvSpPr/>
            <p:nvPr/>
          </p:nvSpPr>
          <p:spPr>
            <a:xfrm>
              <a:off x="99000" y="4500000"/>
              <a:ext cx="499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4" name="line 243"/>
            <p:cNvSpPr/>
            <p:nvPr/>
          </p:nvSpPr>
          <p:spPr>
            <a:xfrm>
              <a:off x="600300" y="4500900"/>
              <a:ext cx="0" cy="410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5" name="line 244"/>
            <p:cNvSpPr/>
            <p:nvPr/>
          </p:nvSpPr>
          <p:spPr>
            <a:xfrm>
              <a:off x="1062900" y="45000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6" name="line 245"/>
            <p:cNvSpPr/>
            <p:nvPr/>
          </p:nvSpPr>
          <p:spPr>
            <a:xfrm>
              <a:off x="1104300" y="4437000"/>
              <a:ext cx="0" cy="674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7" name="フリーフォーム246"/>
            <p:cNvSpPr/>
            <p:nvPr/>
          </p:nvSpPr>
          <p:spPr>
            <a:xfrm>
              <a:off x="243900" y="4950000"/>
              <a:ext cx="837000" cy="161100"/>
            </a:xfrm>
            <a:custGeom>
              <a:pathLst>
                <a:path w="930" h="179">
                  <a:moveTo>
                    <a:pt x="930" y="179"/>
                  </a:moveTo>
                  <a:lnTo>
                    <a:pt x="930" y="0"/>
                  </a:lnTo>
                  <a:lnTo>
                    <a:pt x="0" y="0"/>
                  </a:lnTo>
                  <a:lnTo>
                    <a:pt x="0" y="179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8" name="line 247"/>
            <p:cNvSpPr/>
            <p:nvPr/>
          </p:nvSpPr>
          <p:spPr>
            <a:xfrm>
              <a:off x="1062900" y="4433400"/>
              <a:ext cx="0" cy="477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9" name="line 248"/>
            <p:cNvSpPr/>
            <p:nvPr/>
          </p:nvSpPr>
          <p:spPr>
            <a:xfrm>
              <a:off x="600300" y="4911300"/>
              <a:ext cx="462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0" name="line 249"/>
            <p:cNvSpPr/>
            <p:nvPr/>
          </p:nvSpPr>
          <p:spPr>
            <a:xfrm>
              <a:off x="605700" y="4950000"/>
              <a:ext cx="401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1" name="rect 250"/>
            <p:cNvSpPr/>
            <p:nvPr/>
          </p:nvSpPr>
          <p:spPr>
            <a:xfrm rot="16200937">
              <a:off x="218700" y="4669200"/>
              <a:ext cx="174600" cy="837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2" name="rect 251"/>
            <p:cNvSpPr/>
            <p:nvPr/>
          </p:nvSpPr>
          <p:spPr>
            <a:xfrm rot="16200937">
              <a:off x="240300" y="4682700"/>
              <a:ext cx="135000" cy="55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3" name="フリーフォーム252"/>
            <p:cNvSpPr/>
            <p:nvPr/>
          </p:nvSpPr>
          <p:spPr>
            <a:xfrm>
              <a:off x="1146600" y="4499100"/>
              <a:ext cx="5400" cy="900"/>
            </a:xfrm>
            <a:custGeom>
              <a:pathLst>
                <a:path w="6" h="1">
                  <a:moveTo>
                    <a:pt x="0" y="0"/>
                  </a:moveTo>
                  <a:cubicBezTo>
                    <a:pt x="2" y="0"/>
                    <a:pt x="4" y="1"/>
                    <a:pt x="6" y="1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4" name="フリーフォーム253"/>
            <p:cNvSpPr/>
            <p:nvPr/>
          </p:nvSpPr>
          <p:spPr>
            <a:xfrm>
              <a:off x="1205100" y="4521600"/>
              <a:ext cx="55800" cy="589500"/>
            </a:xfrm>
            <a:custGeom>
              <a:pathLst>
                <a:path w="62" h="655">
                  <a:moveTo>
                    <a:pt x="0" y="0"/>
                  </a:moveTo>
                  <a:cubicBezTo>
                    <a:pt x="5" y="4"/>
                    <a:pt x="7" y="9"/>
                    <a:pt x="11" y="13"/>
                  </a:cubicBezTo>
                  <a:cubicBezTo>
                    <a:pt x="16" y="19"/>
                    <a:pt x="23" y="25"/>
                    <a:pt x="26" y="32"/>
                  </a:cubicBezTo>
                  <a:cubicBezTo>
                    <a:pt x="29" y="39"/>
                    <a:pt x="32" y="48"/>
                    <a:pt x="34" y="55"/>
                  </a:cubicBezTo>
                  <a:cubicBezTo>
                    <a:pt x="36" y="63"/>
                    <a:pt x="39" y="72"/>
                    <a:pt x="39" y="80"/>
                  </a:cubicBezTo>
                  <a:cubicBezTo>
                    <a:pt x="41" y="113"/>
                    <a:pt x="44" y="148"/>
                    <a:pt x="45" y="182"/>
                  </a:cubicBezTo>
                  <a:cubicBezTo>
                    <a:pt x="48" y="259"/>
                    <a:pt x="54" y="338"/>
                    <a:pt x="56" y="415"/>
                  </a:cubicBezTo>
                  <a:cubicBezTo>
                    <a:pt x="58" y="494"/>
                    <a:pt x="60" y="575"/>
                    <a:pt x="62" y="655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5" name="フリーフォーム254"/>
            <p:cNvSpPr/>
            <p:nvPr/>
          </p:nvSpPr>
          <p:spPr>
            <a:xfrm>
              <a:off x="1148400" y="4499100"/>
              <a:ext cx="2700" cy="900"/>
            </a:xfrm>
            <a:custGeom>
              <a:pathLst>
                <a:path w="3" h="1">
                  <a:moveTo>
                    <a:pt x="0" y="0"/>
                  </a:moveTo>
                  <a:cubicBezTo>
                    <a:pt x="1" y="0"/>
                    <a:pt x="3" y="1"/>
                    <a:pt x="3" y="1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6" name="フリーフォーム255"/>
            <p:cNvSpPr/>
            <p:nvPr/>
          </p:nvSpPr>
          <p:spPr>
            <a:xfrm>
              <a:off x="1214100" y="4563000"/>
              <a:ext cx="21600" cy="548100"/>
            </a:xfrm>
            <a:custGeom>
              <a:pathLst>
                <a:path w="24" h="609">
                  <a:moveTo>
                    <a:pt x="0" y="0"/>
                  </a:moveTo>
                  <a:cubicBezTo>
                    <a:pt x="3" y="9"/>
                    <a:pt x="6" y="17"/>
                    <a:pt x="7" y="26"/>
                  </a:cubicBezTo>
                  <a:cubicBezTo>
                    <a:pt x="10" y="45"/>
                    <a:pt x="14" y="66"/>
                    <a:pt x="14" y="85"/>
                  </a:cubicBezTo>
                  <a:cubicBezTo>
                    <a:pt x="17" y="160"/>
                    <a:pt x="19" y="237"/>
                    <a:pt x="20" y="312"/>
                  </a:cubicBezTo>
                  <a:cubicBezTo>
                    <a:pt x="21" y="410"/>
                    <a:pt x="22" y="510"/>
                    <a:pt x="24" y="609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7" name="line 256"/>
            <p:cNvSpPr/>
            <p:nvPr/>
          </p:nvSpPr>
          <p:spPr>
            <a:xfrm>
              <a:off x="1106100" y="4773600"/>
              <a:ext cx="122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8" name="line 257"/>
            <p:cNvSpPr/>
            <p:nvPr/>
          </p:nvSpPr>
          <p:spPr>
            <a:xfrm>
              <a:off x="1104300" y="4748400"/>
              <a:ext cx="127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9" name="line 258"/>
            <p:cNvSpPr/>
            <p:nvPr/>
          </p:nvSpPr>
          <p:spPr>
            <a:xfrm>
              <a:off x="1084500" y="4296600"/>
              <a:ext cx="0" cy="19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0" name="line 259"/>
            <p:cNvSpPr/>
            <p:nvPr/>
          </p:nvSpPr>
          <p:spPr>
            <a:xfrm>
              <a:off x="234000" y="4316400"/>
              <a:ext cx="850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1" name="line 260"/>
            <p:cNvSpPr/>
            <p:nvPr/>
          </p:nvSpPr>
          <p:spPr>
            <a:xfrm>
              <a:off x="145800" y="4053600"/>
              <a:ext cx="0" cy="504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2" name="フリーフォーム261"/>
            <p:cNvSpPr/>
            <p:nvPr/>
          </p:nvSpPr>
          <p:spPr>
            <a:xfrm>
              <a:off x="596700" y="4372200"/>
              <a:ext cx="618300" cy="198900"/>
            </a:xfrm>
            <a:custGeom>
              <a:pathLst>
                <a:path w="687" h="221">
                  <a:moveTo>
                    <a:pt x="687" y="215"/>
                  </a:moveTo>
                  <a:lnTo>
                    <a:pt x="679" y="176"/>
                  </a:lnTo>
                  <a:lnTo>
                    <a:pt x="674" y="157"/>
                  </a:lnTo>
                  <a:lnTo>
                    <a:pt x="666" y="141"/>
                  </a:lnTo>
                  <a:lnTo>
                    <a:pt x="657" y="130"/>
                  </a:lnTo>
                  <a:lnTo>
                    <a:pt x="650" y="120"/>
                  </a:lnTo>
                  <a:lnTo>
                    <a:pt x="641" y="111"/>
                  </a:lnTo>
                  <a:lnTo>
                    <a:pt x="628" y="101"/>
                  </a:lnTo>
                  <a:lnTo>
                    <a:pt x="614" y="94"/>
                  </a:lnTo>
                  <a:lnTo>
                    <a:pt x="598" y="82"/>
                  </a:lnTo>
                  <a:lnTo>
                    <a:pt x="584" y="77"/>
                  </a:lnTo>
                  <a:lnTo>
                    <a:pt x="568" y="72"/>
                  </a:lnTo>
                  <a:lnTo>
                    <a:pt x="544" y="72"/>
                  </a:lnTo>
                  <a:lnTo>
                    <a:pt x="76" y="0"/>
                  </a:lnTo>
                  <a:lnTo>
                    <a:pt x="62" y="0"/>
                  </a:lnTo>
                  <a:lnTo>
                    <a:pt x="49" y="3"/>
                  </a:lnTo>
                  <a:lnTo>
                    <a:pt x="41" y="5"/>
                  </a:lnTo>
                  <a:lnTo>
                    <a:pt x="30" y="13"/>
                  </a:lnTo>
                  <a:lnTo>
                    <a:pt x="22" y="24"/>
                  </a:lnTo>
                  <a:lnTo>
                    <a:pt x="19" y="43"/>
                  </a:lnTo>
                  <a:lnTo>
                    <a:pt x="13" y="59"/>
                  </a:lnTo>
                  <a:lnTo>
                    <a:pt x="9" y="77"/>
                  </a:lnTo>
                  <a:lnTo>
                    <a:pt x="3" y="94"/>
                  </a:lnTo>
                  <a:lnTo>
                    <a:pt x="0" y="221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3" name="line 262"/>
            <p:cNvSpPr/>
            <p:nvPr/>
          </p:nvSpPr>
          <p:spPr>
            <a:xfrm>
              <a:off x="1066500" y="42966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4" name="line 263"/>
            <p:cNvSpPr/>
            <p:nvPr/>
          </p:nvSpPr>
          <p:spPr>
            <a:xfrm>
              <a:off x="234000" y="4296600"/>
              <a:ext cx="0" cy="22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5" name="フリーフォーム264"/>
            <p:cNvSpPr/>
            <p:nvPr/>
          </p:nvSpPr>
          <p:spPr>
            <a:xfrm>
              <a:off x="560700" y="4347000"/>
              <a:ext cx="675000" cy="234000"/>
            </a:xfrm>
            <a:custGeom>
              <a:pathLst>
                <a:path w="750" h="260">
                  <a:moveTo>
                    <a:pt x="750" y="249"/>
                  </a:moveTo>
                  <a:lnTo>
                    <a:pt x="745" y="203"/>
                  </a:lnTo>
                  <a:lnTo>
                    <a:pt x="739" y="184"/>
                  </a:lnTo>
                  <a:lnTo>
                    <a:pt x="731" y="170"/>
                  </a:lnTo>
                  <a:lnTo>
                    <a:pt x="719" y="150"/>
                  </a:lnTo>
                  <a:lnTo>
                    <a:pt x="708" y="136"/>
                  </a:lnTo>
                  <a:lnTo>
                    <a:pt x="700" y="124"/>
                  </a:lnTo>
                  <a:lnTo>
                    <a:pt x="685" y="113"/>
                  </a:lnTo>
                  <a:lnTo>
                    <a:pt x="671" y="102"/>
                  </a:lnTo>
                  <a:lnTo>
                    <a:pt x="657" y="93"/>
                  </a:lnTo>
                  <a:lnTo>
                    <a:pt x="635" y="88"/>
                  </a:lnTo>
                  <a:lnTo>
                    <a:pt x="612" y="79"/>
                  </a:lnTo>
                  <a:lnTo>
                    <a:pt x="581" y="76"/>
                  </a:lnTo>
                  <a:lnTo>
                    <a:pt x="110" y="3"/>
                  </a:lnTo>
                  <a:lnTo>
                    <a:pt x="87" y="0"/>
                  </a:lnTo>
                  <a:lnTo>
                    <a:pt x="76" y="3"/>
                  </a:lnTo>
                  <a:lnTo>
                    <a:pt x="62" y="6"/>
                  </a:lnTo>
                  <a:lnTo>
                    <a:pt x="50" y="9"/>
                  </a:lnTo>
                  <a:lnTo>
                    <a:pt x="36" y="20"/>
                  </a:lnTo>
                  <a:lnTo>
                    <a:pt x="31" y="26"/>
                  </a:lnTo>
                  <a:lnTo>
                    <a:pt x="19" y="40"/>
                  </a:lnTo>
                  <a:lnTo>
                    <a:pt x="17" y="51"/>
                  </a:lnTo>
                  <a:lnTo>
                    <a:pt x="14" y="68"/>
                  </a:lnTo>
                  <a:lnTo>
                    <a:pt x="8" y="85"/>
                  </a:lnTo>
                  <a:lnTo>
                    <a:pt x="2" y="119"/>
                  </a:lnTo>
                  <a:lnTo>
                    <a:pt x="2" y="130"/>
                  </a:lnTo>
                  <a:lnTo>
                    <a:pt x="0" y="26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6" name="line 265"/>
            <p:cNvSpPr/>
            <p:nvPr/>
          </p:nvSpPr>
          <p:spPr>
            <a:xfrm>
              <a:off x="842400" y="4570200"/>
              <a:ext cx="3933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7" name="line 266"/>
            <p:cNvSpPr/>
            <p:nvPr/>
          </p:nvSpPr>
          <p:spPr>
            <a:xfrm>
              <a:off x="1084500" y="4053600"/>
              <a:ext cx="0" cy="262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8" name="line 267"/>
            <p:cNvSpPr/>
            <p:nvPr/>
          </p:nvSpPr>
          <p:spPr>
            <a:xfrm>
              <a:off x="145800" y="4053600"/>
              <a:ext cx="900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9" name="line 268"/>
            <p:cNvSpPr/>
            <p:nvPr/>
          </p:nvSpPr>
          <p:spPr>
            <a:xfrm>
              <a:off x="234000" y="4316400"/>
              <a:ext cx="850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0" name="line 269"/>
            <p:cNvSpPr/>
            <p:nvPr/>
          </p:nvSpPr>
          <p:spPr>
            <a:xfrm>
              <a:off x="234000" y="4053600"/>
              <a:ext cx="0" cy="265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1" name="line 270"/>
            <p:cNvSpPr/>
            <p:nvPr/>
          </p:nvSpPr>
          <p:spPr>
            <a:xfrm>
              <a:off x="145800" y="4053600"/>
              <a:ext cx="12267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272" name="line 271"/>
          <p:cNvSpPr/>
          <p:nvPr/>
        </p:nvSpPr>
        <p:spPr>
          <a:xfrm>
            <a:off x="-818100" y="6123600"/>
            <a:ext cx="0" cy="593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3" name="line 272"/>
          <p:cNvSpPr/>
          <p:nvPr/>
        </p:nvSpPr>
        <p:spPr>
          <a:xfrm>
            <a:off x="-1806300" y="5583600"/>
            <a:ext cx="0" cy="905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4" name="line 273"/>
          <p:cNvSpPr/>
          <p:nvPr/>
        </p:nvSpPr>
        <p:spPr>
          <a:xfrm>
            <a:off x="-928800" y="6194700"/>
            <a:ext cx="108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5" name="line 274"/>
          <p:cNvSpPr/>
          <p:nvPr/>
        </p:nvSpPr>
        <p:spPr>
          <a:xfrm>
            <a:off x="-1932300" y="6194700"/>
            <a:ext cx="497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6" name="line 275"/>
          <p:cNvSpPr/>
          <p:nvPr/>
        </p:nvSpPr>
        <p:spPr>
          <a:xfrm>
            <a:off x="-1885500" y="5583600"/>
            <a:ext cx="0" cy="591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7" name="line 276"/>
          <p:cNvSpPr/>
          <p:nvPr/>
        </p:nvSpPr>
        <p:spPr>
          <a:xfrm>
            <a:off x="-1432800" y="5783400"/>
            <a:ext cx="0" cy="410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8" name="line 277"/>
          <p:cNvSpPr/>
          <p:nvPr/>
        </p:nvSpPr>
        <p:spPr>
          <a:xfrm>
            <a:off x="-970200" y="6193800"/>
            <a:ext cx="0" cy="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9" name="line 278"/>
          <p:cNvSpPr/>
          <p:nvPr/>
        </p:nvSpPr>
        <p:spPr>
          <a:xfrm>
            <a:off x="-928800" y="5583600"/>
            <a:ext cx="0" cy="674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0" name="フリーフォーム279"/>
          <p:cNvSpPr/>
          <p:nvPr/>
        </p:nvSpPr>
        <p:spPr>
          <a:xfrm>
            <a:off x="-1787400" y="5583600"/>
            <a:ext cx="837000" cy="161100"/>
          </a:xfrm>
          <a:custGeom>
            <a:pathLst>
              <a:path w="930" h="179">
                <a:moveTo>
                  <a:pt x="930" y="0"/>
                </a:moveTo>
                <a:lnTo>
                  <a:pt x="930" y="179"/>
                </a:lnTo>
                <a:lnTo>
                  <a:pt x="0" y="179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1" name="line 280"/>
          <p:cNvSpPr/>
          <p:nvPr/>
        </p:nvSpPr>
        <p:spPr>
          <a:xfrm>
            <a:off x="-970200" y="5783400"/>
            <a:ext cx="0" cy="47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2" name="line 281"/>
          <p:cNvSpPr/>
          <p:nvPr/>
        </p:nvSpPr>
        <p:spPr>
          <a:xfrm>
            <a:off x="-1432800" y="5783400"/>
            <a:ext cx="462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3" name="line 282"/>
          <p:cNvSpPr/>
          <p:nvPr/>
        </p:nvSpPr>
        <p:spPr>
          <a:xfrm>
            <a:off x="-1427400" y="5744700"/>
            <a:ext cx="401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4" name="rect 283"/>
          <p:cNvSpPr/>
          <p:nvPr/>
        </p:nvSpPr>
        <p:spPr>
          <a:xfrm rot="5399062">
            <a:off x="-1813500" y="5942700"/>
            <a:ext cx="174600" cy="83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5" name="rect 284"/>
          <p:cNvSpPr/>
          <p:nvPr/>
        </p:nvSpPr>
        <p:spPr>
          <a:xfrm rot="5399062">
            <a:off x="-1792800" y="5956200"/>
            <a:ext cx="135000" cy="549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6" name="フリーフォーム285"/>
          <p:cNvSpPr/>
          <p:nvPr/>
        </p:nvSpPr>
        <p:spPr>
          <a:xfrm>
            <a:off x="-886500" y="6194700"/>
            <a:ext cx="5400" cy="900"/>
          </a:xfrm>
          <a:custGeom>
            <a:pathLst>
              <a:path w="6" h="1">
                <a:moveTo>
                  <a:pt x="0" y="1"/>
                </a:moveTo>
                <a:cubicBezTo>
                  <a:pt x="2" y="1"/>
                  <a:pt x="4" y="0"/>
                  <a:pt x="6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7" name="フリーフォーム286"/>
          <p:cNvSpPr/>
          <p:nvPr/>
        </p:nvSpPr>
        <p:spPr>
          <a:xfrm>
            <a:off x="-828000" y="5583600"/>
            <a:ext cx="55800" cy="589500"/>
          </a:xfrm>
          <a:custGeom>
            <a:pathLst>
              <a:path w="62" h="655">
                <a:moveTo>
                  <a:pt x="0" y="655"/>
                </a:moveTo>
                <a:cubicBezTo>
                  <a:pt x="5" y="651"/>
                  <a:pt x="7" y="646"/>
                  <a:pt x="11" y="642"/>
                </a:cubicBezTo>
                <a:cubicBezTo>
                  <a:pt x="16" y="636"/>
                  <a:pt x="23" y="630"/>
                  <a:pt x="26" y="623"/>
                </a:cubicBezTo>
                <a:cubicBezTo>
                  <a:pt x="29" y="616"/>
                  <a:pt x="32" y="607"/>
                  <a:pt x="34" y="600"/>
                </a:cubicBezTo>
                <a:cubicBezTo>
                  <a:pt x="36" y="592"/>
                  <a:pt x="39" y="583"/>
                  <a:pt x="39" y="575"/>
                </a:cubicBezTo>
                <a:cubicBezTo>
                  <a:pt x="41" y="542"/>
                  <a:pt x="44" y="507"/>
                  <a:pt x="45" y="473"/>
                </a:cubicBezTo>
                <a:cubicBezTo>
                  <a:pt x="48" y="396"/>
                  <a:pt x="54" y="317"/>
                  <a:pt x="56" y="240"/>
                </a:cubicBezTo>
                <a:cubicBezTo>
                  <a:pt x="58" y="161"/>
                  <a:pt x="60" y="80"/>
                  <a:pt x="62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8" name="フリーフォーム287"/>
          <p:cNvSpPr/>
          <p:nvPr/>
        </p:nvSpPr>
        <p:spPr>
          <a:xfrm>
            <a:off x="-884700" y="6194700"/>
            <a:ext cx="2700" cy="900"/>
          </a:xfrm>
          <a:custGeom>
            <a:pathLst>
              <a:path w="3" h="1">
                <a:moveTo>
                  <a:pt x="0" y="1"/>
                </a:moveTo>
                <a:cubicBezTo>
                  <a:pt x="1" y="1"/>
                  <a:pt x="3" y="0"/>
                  <a:pt x="3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9" name="フリーフォーム288"/>
          <p:cNvSpPr/>
          <p:nvPr/>
        </p:nvSpPr>
        <p:spPr>
          <a:xfrm>
            <a:off x="-819000" y="5583600"/>
            <a:ext cx="21600" cy="548100"/>
          </a:xfrm>
          <a:custGeom>
            <a:pathLst>
              <a:path w="24" h="609">
                <a:moveTo>
                  <a:pt x="0" y="609"/>
                </a:moveTo>
                <a:cubicBezTo>
                  <a:pt x="3" y="600"/>
                  <a:pt x="6" y="592"/>
                  <a:pt x="7" y="583"/>
                </a:cubicBezTo>
                <a:cubicBezTo>
                  <a:pt x="10" y="564"/>
                  <a:pt x="14" y="543"/>
                  <a:pt x="14" y="524"/>
                </a:cubicBezTo>
                <a:cubicBezTo>
                  <a:pt x="17" y="449"/>
                  <a:pt x="19" y="372"/>
                  <a:pt x="20" y="297"/>
                </a:cubicBezTo>
                <a:cubicBezTo>
                  <a:pt x="21" y="199"/>
                  <a:pt x="22" y="99"/>
                  <a:pt x="24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0" name="line 289"/>
          <p:cNvSpPr/>
          <p:nvPr/>
        </p:nvSpPr>
        <p:spPr>
          <a:xfrm>
            <a:off x="-927000" y="5921100"/>
            <a:ext cx="122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1" name="line 290"/>
          <p:cNvSpPr/>
          <p:nvPr/>
        </p:nvSpPr>
        <p:spPr>
          <a:xfrm>
            <a:off x="-928800" y="5946300"/>
            <a:ext cx="127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2" name="line 291"/>
          <p:cNvSpPr/>
          <p:nvPr/>
        </p:nvSpPr>
        <p:spPr>
          <a:xfrm>
            <a:off x="-948600" y="6378300"/>
            <a:ext cx="0" cy="19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3" name="line 292"/>
          <p:cNvSpPr/>
          <p:nvPr/>
        </p:nvSpPr>
        <p:spPr>
          <a:xfrm>
            <a:off x="-1799100" y="6378300"/>
            <a:ext cx="850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4" name="line 293"/>
          <p:cNvSpPr/>
          <p:nvPr/>
        </p:nvSpPr>
        <p:spPr>
          <a:xfrm>
            <a:off x="-1887300" y="6137100"/>
            <a:ext cx="0" cy="504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5" name="フリーフォーム294"/>
          <p:cNvSpPr/>
          <p:nvPr/>
        </p:nvSpPr>
        <p:spPr>
          <a:xfrm>
            <a:off x="-1436400" y="6123600"/>
            <a:ext cx="618300" cy="198900"/>
          </a:xfrm>
          <a:custGeom>
            <a:pathLst>
              <a:path w="687" h="221">
                <a:moveTo>
                  <a:pt x="687" y="6"/>
                </a:moveTo>
                <a:lnTo>
                  <a:pt x="679" y="45"/>
                </a:lnTo>
                <a:lnTo>
                  <a:pt x="674" y="64"/>
                </a:lnTo>
                <a:lnTo>
                  <a:pt x="666" y="80"/>
                </a:lnTo>
                <a:lnTo>
                  <a:pt x="657" y="91"/>
                </a:lnTo>
                <a:lnTo>
                  <a:pt x="650" y="101"/>
                </a:lnTo>
                <a:lnTo>
                  <a:pt x="641" y="110"/>
                </a:lnTo>
                <a:lnTo>
                  <a:pt x="628" y="120"/>
                </a:lnTo>
                <a:lnTo>
                  <a:pt x="614" y="127"/>
                </a:lnTo>
                <a:lnTo>
                  <a:pt x="598" y="139"/>
                </a:lnTo>
                <a:lnTo>
                  <a:pt x="584" y="144"/>
                </a:lnTo>
                <a:lnTo>
                  <a:pt x="568" y="149"/>
                </a:lnTo>
                <a:lnTo>
                  <a:pt x="544" y="149"/>
                </a:lnTo>
                <a:lnTo>
                  <a:pt x="76" y="221"/>
                </a:lnTo>
                <a:lnTo>
                  <a:pt x="62" y="221"/>
                </a:lnTo>
                <a:lnTo>
                  <a:pt x="49" y="218"/>
                </a:lnTo>
                <a:lnTo>
                  <a:pt x="41" y="216"/>
                </a:lnTo>
                <a:lnTo>
                  <a:pt x="30" y="208"/>
                </a:lnTo>
                <a:lnTo>
                  <a:pt x="22" y="197"/>
                </a:lnTo>
                <a:lnTo>
                  <a:pt x="19" y="178"/>
                </a:lnTo>
                <a:lnTo>
                  <a:pt x="13" y="162"/>
                </a:lnTo>
                <a:lnTo>
                  <a:pt x="9" y="144"/>
                </a:lnTo>
                <a:lnTo>
                  <a:pt x="3" y="127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6" name="line 295"/>
          <p:cNvSpPr/>
          <p:nvPr/>
        </p:nvSpPr>
        <p:spPr>
          <a:xfrm>
            <a:off x="-966600" y="6397200"/>
            <a:ext cx="0" cy="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7" name="line 296"/>
          <p:cNvSpPr/>
          <p:nvPr/>
        </p:nvSpPr>
        <p:spPr>
          <a:xfrm>
            <a:off x="-1799100" y="6375600"/>
            <a:ext cx="0" cy="22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8" name="フリーフォーム297"/>
          <p:cNvSpPr/>
          <p:nvPr/>
        </p:nvSpPr>
        <p:spPr>
          <a:xfrm>
            <a:off x="-1472400" y="6113700"/>
            <a:ext cx="675000" cy="234000"/>
          </a:xfrm>
          <a:custGeom>
            <a:pathLst>
              <a:path w="750" h="260">
                <a:moveTo>
                  <a:pt x="750" y="11"/>
                </a:moveTo>
                <a:lnTo>
                  <a:pt x="745" y="57"/>
                </a:lnTo>
                <a:lnTo>
                  <a:pt x="739" y="76"/>
                </a:lnTo>
                <a:lnTo>
                  <a:pt x="731" y="90"/>
                </a:lnTo>
                <a:lnTo>
                  <a:pt x="719" y="110"/>
                </a:lnTo>
                <a:lnTo>
                  <a:pt x="708" y="124"/>
                </a:lnTo>
                <a:lnTo>
                  <a:pt x="700" y="136"/>
                </a:lnTo>
                <a:lnTo>
                  <a:pt x="685" y="147"/>
                </a:lnTo>
                <a:lnTo>
                  <a:pt x="671" y="158"/>
                </a:lnTo>
                <a:lnTo>
                  <a:pt x="657" y="167"/>
                </a:lnTo>
                <a:lnTo>
                  <a:pt x="635" y="172"/>
                </a:lnTo>
                <a:lnTo>
                  <a:pt x="612" y="181"/>
                </a:lnTo>
                <a:lnTo>
                  <a:pt x="581" y="184"/>
                </a:lnTo>
                <a:lnTo>
                  <a:pt x="110" y="257"/>
                </a:lnTo>
                <a:lnTo>
                  <a:pt x="87" y="260"/>
                </a:lnTo>
                <a:lnTo>
                  <a:pt x="76" y="257"/>
                </a:lnTo>
                <a:lnTo>
                  <a:pt x="62" y="254"/>
                </a:lnTo>
                <a:lnTo>
                  <a:pt x="50" y="251"/>
                </a:lnTo>
                <a:lnTo>
                  <a:pt x="36" y="240"/>
                </a:lnTo>
                <a:lnTo>
                  <a:pt x="31" y="234"/>
                </a:lnTo>
                <a:lnTo>
                  <a:pt x="19" y="220"/>
                </a:lnTo>
                <a:lnTo>
                  <a:pt x="17" y="209"/>
                </a:lnTo>
                <a:lnTo>
                  <a:pt x="14" y="192"/>
                </a:lnTo>
                <a:lnTo>
                  <a:pt x="8" y="175"/>
                </a:lnTo>
                <a:lnTo>
                  <a:pt x="2" y="141"/>
                </a:lnTo>
                <a:lnTo>
                  <a:pt x="2" y="130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9" name="line 298"/>
          <p:cNvSpPr/>
          <p:nvPr/>
        </p:nvSpPr>
        <p:spPr>
          <a:xfrm rot="21600000" flipV="1">
            <a:off x="-1190700" y="6123600"/>
            <a:ext cx="393300" cy="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0" name="line 299"/>
          <p:cNvSpPr/>
          <p:nvPr/>
        </p:nvSpPr>
        <p:spPr>
          <a:xfrm>
            <a:off x="-948600" y="6378300"/>
            <a:ext cx="0" cy="262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1" name="line 300"/>
          <p:cNvSpPr/>
          <p:nvPr/>
        </p:nvSpPr>
        <p:spPr>
          <a:xfrm>
            <a:off x="-1887300" y="6641100"/>
            <a:ext cx="900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2" name="line 301"/>
          <p:cNvSpPr/>
          <p:nvPr/>
        </p:nvSpPr>
        <p:spPr>
          <a:xfrm>
            <a:off x="-1799100" y="6378300"/>
            <a:ext cx="850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3" name="line 302"/>
          <p:cNvSpPr/>
          <p:nvPr/>
        </p:nvSpPr>
        <p:spPr>
          <a:xfrm>
            <a:off x="-1799100" y="6375600"/>
            <a:ext cx="0" cy="265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4" name="line 303"/>
          <p:cNvSpPr/>
          <p:nvPr/>
        </p:nvSpPr>
        <p:spPr>
          <a:xfrm rot="21600000" flipV="1">
            <a:off x="-1887300" y="6640200"/>
            <a:ext cx="1226700" cy="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5" name="line 304"/>
          <p:cNvSpPr/>
          <p:nvPr/>
        </p:nvSpPr>
        <p:spPr>
          <a:xfrm>
            <a:off x="-816300" y="4468500"/>
            <a:ext cx="0" cy="575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6" name="line 305"/>
          <p:cNvSpPr/>
          <p:nvPr/>
        </p:nvSpPr>
        <p:spPr>
          <a:xfrm>
            <a:off x="-1804500" y="4678200"/>
            <a:ext cx="0" cy="905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7" name="line 306"/>
          <p:cNvSpPr/>
          <p:nvPr/>
        </p:nvSpPr>
        <p:spPr>
          <a:xfrm>
            <a:off x="-927000" y="4972500"/>
            <a:ext cx="108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8" name="line 307"/>
          <p:cNvSpPr/>
          <p:nvPr/>
        </p:nvSpPr>
        <p:spPr>
          <a:xfrm>
            <a:off x="-1932300" y="4972500"/>
            <a:ext cx="499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9" name="line 308"/>
          <p:cNvSpPr/>
          <p:nvPr/>
        </p:nvSpPr>
        <p:spPr>
          <a:xfrm>
            <a:off x="-1883700" y="4992300"/>
            <a:ext cx="0" cy="591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0" name="line 309"/>
          <p:cNvSpPr/>
          <p:nvPr/>
        </p:nvSpPr>
        <p:spPr>
          <a:xfrm>
            <a:off x="-1431000" y="4973400"/>
            <a:ext cx="0" cy="410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1" name="line 310"/>
          <p:cNvSpPr/>
          <p:nvPr/>
        </p:nvSpPr>
        <p:spPr>
          <a:xfrm>
            <a:off x="-968400" y="4972500"/>
            <a:ext cx="0" cy="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2" name="line 311"/>
          <p:cNvSpPr/>
          <p:nvPr/>
        </p:nvSpPr>
        <p:spPr>
          <a:xfrm>
            <a:off x="-927000" y="4909500"/>
            <a:ext cx="0" cy="674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3" name="フリーフォーム312"/>
          <p:cNvSpPr/>
          <p:nvPr/>
        </p:nvSpPr>
        <p:spPr>
          <a:xfrm>
            <a:off x="-1787400" y="5422500"/>
            <a:ext cx="837000" cy="161100"/>
          </a:xfrm>
          <a:custGeom>
            <a:pathLst>
              <a:path w="930" h="179">
                <a:moveTo>
                  <a:pt x="930" y="179"/>
                </a:moveTo>
                <a:lnTo>
                  <a:pt x="930" y="0"/>
                </a:lnTo>
                <a:lnTo>
                  <a:pt x="0" y="0"/>
                </a:lnTo>
                <a:lnTo>
                  <a:pt x="0" y="179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4" name="line 313"/>
          <p:cNvSpPr/>
          <p:nvPr/>
        </p:nvSpPr>
        <p:spPr>
          <a:xfrm>
            <a:off x="-968400" y="4905900"/>
            <a:ext cx="0" cy="47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5" name="line 314"/>
          <p:cNvSpPr/>
          <p:nvPr/>
        </p:nvSpPr>
        <p:spPr>
          <a:xfrm>
            <a:off x="-1431000" y="5383800"/>
            <a:ext cx="462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6" name="line 315"/>
          <p:cNvSpPr/>
          <p:nvPr/>
        </p:nvSpPr>
        <p:spPr>
          <a:xfrm>
            <a:off x="-1425600" y="5422500"/>
            <a:ext cx="401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7" name="rect 316"/>
          <p:cNvSpPr/>
          <p:nvPr/>
        </p:nvSpPr>
        <p:spPr>
          <a:xfrm rot="16200937">
            <a:off x="-1811700" y="5140800"/>
            <a:ext cx="174600" cy="83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8" name="rect 317"/>
          <p:cNvSpPr/>
          <p:nvPr/>
        </p:nvSpPr>
        <p:spPr>
          <a:xfrm rot="16200937">
            <a:off x="-1791000" y="5155200"/>
            <a:ext cx="135000" cy="55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9" name="フリーフォーム318"/>
          <p:cNvSpPr/>
          <p:nvPr/>
        </p:nvSpPr>
        <p:spPr>
          <a:xfrm>
            <a:off x="-884700" y="4971600"/>
            <a:ext cx="5400" cy="900"/>
          </a:xfrm>
          <a:custGeom>
            <a:pathLst>
              <a:path w="6" h="1">
                <a:moveTo>
                  <a:pt x="0" y="0"/>
                </a:moveTo>
                <a:cubicBezTo>
                  <a:pt x="2" y="0"/>
                  <a:pt x="4" y="1"/>
                  <a:pt x="6" y="1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0" name="フリーフォーム319"/>
          <p:cNvSpPr/>
          <p:nvPr/>
        </p:nvSpPr>
        <p:spPr>
          <a:xfrm>
            <a:off x="-826200" y="4994100"/>
            <a:ext cx="55800" cy="589500"/>
          </a:xfrm>
          <a:custGeom>
            <a:pathLst>
              <a:path w="62" h="655">
                <a:moveTo>
                  <a:pt x="0" y="0"/>
                </a:moveTo>
                <a:cubicBezTo>
                  <a:pt x="5" y="4"/>
                  <a:pt x="7" y="9"/>
                  <a:pt x="11" y="13"/>
                </a:cubicBezTo>
                <a:cubicBezTo>
                  <a:pt x="16" y="19"/>
                  <a:pt x="23" y="25"/>
                  <a:pt x="26" y="32"/>
                </a:cubicBezTo>
                <a:cubicBezTo>
                  <a:pt x="29" y="39"/>
                  <a:pt x="32" y="48"/>
                  <a:pt x="34" y="55"/>
                </a:cubicBezTo>
                <a:cubicBezTo>
                  <a:pt x="36" y="63"/>
                  <a:pt x="39" y="72"/>
                  <a:pt x="39" y="80"/>
                </a:cubicBezTo>
                <a:cubicBezTo>
                  <a:pt x="41" y="113"/>
                  <a:pt x="44" y="148"/>
                  <a:pt x="45" y="182"/>
                </a:cubicBezTo>
                <a:cubicBezTo>
                  <a:pt x="48" y="259"/>
                  <a:pt x="54" y="338"/>
                  <a:pt x="56" y="415"/>
                </a:cubicBezTo>
                <a:cubicBezTo>
                  <a:pt x="58" y="494"/>
                  <a:pt x="60" y="575"/>
                  <a:pt x="62" y="655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1" name="フリーフォーム320"/>
          <p:cNvSpPr/>
          <p:nvPr/>
        </p:nvSpPr>
        <p:spPr>
          <a:xfrm>
            <a:off x="-882900" y="4971600"/>
            <a:ext cx="2700" cy="900"/>
          </a:xfrm>
          <a:custGeom>
            <a:pathLst>
              <a:path w="3" h="1">
                <a:moveTo>
                  <a:pt x="0" y="0"/>
                </a:moveTo>
                <a:cubicBezTo>
                  <a:pt x="1" y="0"/>
                  <a:pt x="3" y="1"/>
                  <a:pt x="3" y="1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2" name="フリーフォーム321"/>
          <p:cNvSpPr/>
          <p:nvPr/>
        </p:nvSpPr>
        <p:spPr>
          <a:xfrm>
            <a:off x="-817200" y="5035500"/>
            <a:ext cx="21600" cy="548100"/>
          </a:xfrm>
          <a:custGeom>
            <a:pathLst>
              <a:path w="24" h="609">
                <a:moveTo>
                  <a:pt x="0" y="0"/>
                </a:moveTo>
                <a:cubicBezTo>
                  <a:pt x="3" y="9"/>
                  <a:pt x="6" y="17"/>
                  <a:pt x="7" y="26"/>
                </a:cubicBezTo>
                <a:cubicBezTo>
                  <a:pt x="10" y="45"/>
                  <a:pt x="14" y="66"/>
                  <a:pt x="14" y="85"/>
                </a:cubicBezTo>
                <a:cubicBezTo>
                  <a:pt x="17" y="160"/>
                  <a:pt x="19" y="237"/>
                  <a:pt x="20" y="312"/>
                </a:cubicBezTo>
                <a:cubicBezTo>
                  <a:pt x="21" y="410"/>
                  <a:pt x="22" y="510"/>
                  <a:pt x="24" y="609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3" name="line 322"/>
          <p:cNvSpPr/>
          <p:nvPr/>
        </p:nvSpPr>
        <p:spPr>
          <a:xfrm>
            <a:off x="-925200" y="5246100"/>
            <a:ext cx="122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4" name="line 323"/>
          <p:cNvSpPr/>
          <p:nvPr/>
        </p:nvSpPr>
        <p:spPr>
          <a:xfrm>
            <a:off x="-927000" y="5220900"/>
            <a:ext cx="127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5" name="line 324"/>
          <p:cNvSpPr/>
          <p:nvPr/>
        </p:nvSpPr>
        <p:spPr>
          <a:xfrm>
            <a:off x="-946800" y="4769100"/>
            <a:ext cx="0" cy="19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6" name="line 325"/>
          <p:cNvSpPr/>
          <p:nvPr/>
        </p:nvSpPr>
        <p:spPr>
          <a:xfrm>
            <a:off x="-1797300" y="4788900"/>
            <a:ext cx="850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7" name="line 326"/>
          <p:cNvSpPr/>
          <p:nvPr/>
        </p:nvSpPr>
        <p:spPr>
          <a:xfrm>
            <a:off x="-1885500" y="4526100"/>
            <a:ext cx="0" cy="504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8" name="フリーフォーム327"/>
          <p:cNvSpPr/>
          <p:nvPr/>
        </p:nvSpPr>
        <p:spPr>
          <a:xfrm>
            <a:off x="-1434600" y="4844700"/>
            <a:ext cx="618300" cy="198900"/>
          </a:xfrm>
          <a:custGeom>
            <a:pathLst>
              <a:path w="687" h="221">
                <a:moveTo>
                  <a:pt x="687" y="215"/>
                </a:moveTo>
                <a:lnTo>
                  <a:pt x="679" y="176"/>
                </a:lnTo>
                <a:lnTo>
                  <a:pt x="674" y="157"/>
                </a:lnTo>
                <a:lnTo>
                  <a:pt x="666" y="141"/>
                </a:lnTo>
                <a:lnTo>
                  <a:pt x="657" y="130"/>
                </a:lnTo>
                <a:lnTo>
                  <a:pt x="650" y="120"/>
                </a:lnTo>
                <a:lnTo>
                  <a:pt x="641" y="111"/>
                </a:lnTo>
                <a:lnTo>
                  <a:pt x="628" y="101"/>
                </a:lnTo>
                <a:lnTo>
                  <a:pt x="614" y="94"/>
                </a:lnTo>
                <a:lnTo>
                  <a:pt x="598" y="82"/>
                </a:lnTo>
                <a:lnTo>
                  <a:pt x="584" y="77"/>
                </a:lnTo>
                <a:lnTo>
                  <a:pt x="568" y="72"/>
                </a:lnTo>
                <a:lnTo>
                  <a:pt x="544" y="72"/>
                </a:lnTo>
                <a:lnTo>
                  <a:pt x="76" y="0"/>
                </a:lnTo>
                <a:lnTo>
                  <a:pt x="62" y="0"/>
                </a:lnTo>
                <a:lnTo>
                  <a:pt x="49" y="3"/>
                </a:lnTo>
                <a:lnTo>
                  <a:pt x="41" y="5"/>
                </a:lnTo>
                <a:lnTo>
                  <a:pt x="30" y="13"/>
                </a:lnTo>
                <a:lnTo>
                  <a:pt x="22" y="24"/>
                </a:lnTo>
                <a:lnTo>
                  <a:pt x="19" y="43"/>
                </a:lnTo>
                <a:lnTo>
                  <a:pt x="13" y="59"/>
                </a:lnTo>
                <a:lnTo>
                  <a:pt x="9" y="77"/>
                </a:lnTo>
                <a:lnTo>
                  <a:pt x="3" y="94"/>
                </a:lnTo>
                <a:lnTo>
                  <a:pt x="0" y="221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9" name="line 328"/>
          <p:cNvSpPr/>
          <p:nvPr/>
        </p:nvSpPr>
        <p:spPr>
          <a:xfrm>
            <a:off x="-964800" y="4769100"/>
            <a:ext cx="0" cy="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0" name="line 329"/>
          <p:cNvSpPr/>
          <p:nvPr/>
        </p:nvSpPr>
        <p:spPr>
          <a:xfrm>
            <a:off x="-1797300" y="4769100"/>
            <a:ext cx="0" cy="22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1" name="フリーフォーム330"/>
          <p:cNvSpPr/>
          <p:nvPr/>
        </p:nvSpPr>
        <p:spPr>
          <a:xfrm>
            <a:off x="-1470600" y="4819500"/>
            <a:ext cx="675000" cy="234000"/>
          </a:xfrm>
          <a:custGeom>
            <a:pathLst>
              <a:path w="750" h="260">
                <a:moveTo>
                  <a:pt x="750" y="249"/>
                </a:moveTo>
                <a:lnTo>
                  <a:pt x="745" y="203"/>
                </a:lnTo>
                <a:lnTo>
                  <a:pt x="739" y="184"/>
                </a:lnTo>
                <a:lnTo>
                  <a:pt x="731" y="170"/>
                </a:lnTo>
                <a:lnTo>
                  <a:pt x="719" y="150"/>
                </a:lnTo>
                <a:lnTo>
                  <a:pt x="708" y="136"/>
                </a:lnTo>
                <a:lnTo>
                  <a:pt x="700" y="124"/>
                </a:lnTo>
                <a:lnTo>
                  <a:pt x="685" y="113"/>
                </a:lnTo>
                <a:lnTo>
                  <a:pt x="671" y="102"/>
                </a:lnTo>
                <a:lnTo>
                  <a:pt x="657" y="93"/>
                </a:lnTo>
                <a:lnTo>
                  <a:pt x="635" y="88"/>
                </a:lnTo>
                <a:lnTo>
                  <a:pt x="612" y="79"/>
                </a:lnTo>
                <a:lnTo>
                  <a:pt x="581" y="76"/>
                </a:lnTo>
                <a:lnTo>
                  <a:pt x="110" y="3"/>
                </a:lnTo>
                <a:lnTo>
                  <a:pt x="87" y="0"/>
                </a:lnTo>
                <a:lnTo>
                  <a:pt x="76" y="3"/>
                </a:lnTo>
                <a:lnTo>
                  <a:pt x="62" y="6"/>
                </a:lnTo>
                <a:lnTo>
                  <a:pt x="50" y="9"/>
                </a:lnTo>
                <a:lnTo>
                  <a:pt x="36" y="20"/>
                </a:lnTo>
                <a:lnTo>
                  <a:pt x="31" y="26"/>
                </a:lnTo>
                <a:lnTo>
                  <a:pt x="19" y="40"/>
                </a:lnTo>
                <a:lnTo>
                  <a:pt x="17" y="51"/>
                </a:lnTo>
                <a:lnTo>
                  <a:pt x="14" y="68"/>
                </a:lnTo>
                <a:lnTo>
                  <a:pt x="8" y="85"/>
                </a:lnTo>
                <a:lnTo>
                  <a:pt x="2" y="119"/>
                </a:lnTo>
                <a:lnTo>
                  <a:pt x="2" y="130"/>
                </a:lnTo>
                <a:lnTo>
                  <a:pt x="0" y="26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2" name="line 331"/>
          <p:cNvSpPr/>
          <p:nvPr/>
        </p:nvSpPr>
        <p:spPr>
          <a:xfrm>
            <a:off x="-1188900" y="5042700"/>
            <a:ext cx="393300" cy="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3" name="line 332"/>
          <p:cNvSpPr/>
          <p:nvPr/>
        </p:nvSpPr>
        <p:spPr>
          <a:xfrm>
            <a:off x="-946800" y="4526100"/>
            <a:ext cx="0" cy="262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4" name="line 333"/>
          <p:cNvSpPr/>
          <p:nvPr/>
        </p:nvSpPr>
        <p:spPr>
          <a:xfrm>
            <a:off x="-1885500" y="4526100"/>
            <a:ext cx="900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5" name="line 334"/>
          <p:cNvSpPr/>
          <p:nvPr/>
        </p:nvSpPr>
        <p:spPr>
          <a:xfrm>
            <a:off x="-1797300" y="4788900"/>
            <a:ext cx="850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6" name="line 335"/>
          <p:cNvSpPr/>
          <p:nvPr/>
        </p:nvSpPr>
        <p:spPr>
          <a:xfrm>
            <a:off x="-1797300" y="4526100"/>
            <a:ext cx="0" cy="265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7" name="line 336"/>
          <p:cNvSpPr/>
          <p:nvPr/>
        </p:nvSpPr>
        <p:spPr>
          <a:xfrm>
            <a:off x="-1885500" y="4526100"/>
            <a:ext cx="1226700" cy="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338" name="グループ化337"/>
          <p:cNvGrpSpPr/>
          <p:nvPr/>
        </p:nvGrpSpPr>
        <p:grpSpPr>
          <a:xfrm>
            <a:off x="1489500" y="3996000"/>
            <a:ext cx="1273500" cy="2248200"/>
            <a:chOff x="1489500" y="3996000"/>
            <a:chExt cx="1273500" cy="2248200"/>
          </a:xfrm>
        </p:grpSpPr>
        <p:sp>
          <p:nvSpPr>
            <p:cNvPr id="339" name="line 338"/>
            <p:cNvSpPr/>
            <p:nvPr/>
          </p:nvSpPr>
          <p:spPr>
            <a:xfrm>
              <a:off x="2603700" y="5651100"/>
              <a:ext cx="0" cy="593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0" name="line 339"/>
            <p:cNvSpPr/>
            <p:nvPr/>
          </p:nvSpPr>
          <p:spPr>
            <a:xfrm>
              <a:off x="2493000" y="5722200"/>
              <a:ext cx="108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1" name="line 340"/>
            <p:cNvSpPr/>
            <p:nvPr/>
          </p:nvSpPr>
          <p:spPr>
            <a:xfrm>
              <a:off x="1489500" y="5722200"/>
              <a:ext cx="49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2" name="line 341"/>
            <p:cNvSpPr/>
            <p:nvPr/>
          </p:nvSpPr>
          <p:spPr>
            <a:xfrm>
              <a:off x="1536300" y="5111100"/>
              <a:ext cx="0" cy="591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3" name="line 342"/>
            <p:cNvSpPr/>
            <p:nvPr/>
          </p:nvSpPr>
          <p:spPr>
            <a:xfrm>
              <a:off x="1989000" y="5310900"/>
              <a:ext cx="0" cy="410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4" name="line 343"/>
            <p:cNvSpPr/>
            <p:nvPr/>
          </p:nvSpPr>
          <p:spPr>
            <a:xfrm>
              <a:off x="2451600" y="57213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5" name="line 344"/>
            <p:cNvSpPr/>
            <p:nvPr/>
          </p:nvSpPr>
          <p:spPr>
            <a:xfrm>
              <a:off x="2493000" y="5111100"/>
              <a:ext cx="0" cy="674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6" name="フリーフォーム345"/>
            <p:cNvSpPr/>
            <p:nvPr/>
          </p:nvSpPr>
          <p:spPr>
            <a:xfrm>
              <a:off x="1634400" y="5111100"/>
              <a:ext cx="837000" cy="161100"/>
            </a:xfrm>
            <a:custGeom>
              <a:pathLst>
                <a:path w="930" h="179">
                  <a:moveTo>
                    <a:pt x="930" y="0"/>
                  </a:moveTo>
                  <a:lnTo>
                    <a:pt x="930" y="179"/>
                  </a:lnTo>
                  <a:lnTo>
                    <a:pt x="0" y="179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7" name="line 346"/>
            <p:cNvSpPr/>
            <p:nvPr/>
          </p:nvSpPr>
          <p:spPr>
            <a:xfrm>
              <a:off x="2451600" y="5310900"/>
              <a:ext cx="0" cy="477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8" name="line 347"/>
            <p:cNvSpPr/>
            <p:nvPr/>
          </p:nvSpPr>
          <p:spPr>
            <a:xfrm>
              <a:off x="1989000" y="5310900"/>
              <a:ext cx="462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9" name="line 348"/>
            <p:cNvSpPr/>
            <p:nvPr/>
          </p:nvSpPr>
          <p:spPr>
            <a:xfrm>
              <a:off x="1994400" y="5272200"/>
              <a:ext cx="401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0" name="rect 349"/>
            <p:cNvSpPr/>
            <p:nvPr/>
          </p:nvSpPr>
          <p:spPr>
            <a:xfrm rot="5399062">
              <a:off x="1607400" y="5470200"/>
              <a:ext cx="174600" cy="81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1" name="rect 350"/>
            <p:cNvSpPr/>
            <p:nvPr/>
          </p:nvSpPr>
          <p:spPr>
            <a:xfrm rot="5399062">
              <a:off x="1629000" y="5483700"/>
              <a:ext cx="135000" cy="54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2" name="フリーフォーム351"/>
            <p:cNvSpPr/>
            <p:nvPr/>
          </p:nvSpPr>
          <p:spPr>
            <a:xfrm>
              <a:off x="2535300" y="5722200"/>
              <a:ext cx="5400" cy="900"/>
            </a:xfrm>
            <a:custGeom>
              <a:pathLst>
                <a:path w="6" h="1">
                  <a:moveTo>
                    <a:pt x="0" y="1"/>
                  </a:moveTo>
                  <a:cubicBezTo>
                    <a:pt x="2" y="1"/>
                    <a:pt x="4" y="0"/>
                    <a:pt x="6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3" name="フリーフォーム352"/>
            <p:cNvSpPr/>
            <p:nvPr/>
          </p:nvSpPr>
          <p:spPr>
            <a:xfrm>
              <a:off x="2593800" y="5111100"/>
              <a:ext cx="55800" cy="589500"/>
            </a:xfrm>
            <a:custGeom>
              <a:pathLst>
                <a:path w="62" h="655">
                  <a:moveTo>
                    <a:pt x="0" y="655"/>
                  </a:moveTo>
                  <a:cubicBezTo>
                    <a:pt x="5" y="651"/>
                    <a:pt x="7" y="646"/>
                    <a:pt x="11" y="642"/>
                  </a:cubicBezTo>
                  <a:cubicBezTo>
                    <a:pt x="16" y="636"/>
                    <a:pt x="23" y="630"/>
                    <a:pt x="26" y="623"/>
                  </a:cubicBezTo>
                  <a:cubicBezTo>
                    <a:pt x="29" y="616"/>
                    <a:pt x="32" y="607"/>
                    <a:pt x="34" y="600"/>
                  </a:cubicBezTo>
                  <a:cubicBezTo>
                    <a:pt x="36" y="592"/>
                    <a:pt x="39" y="583"/>
                    <a:pt x="39" y="575"/>
                  </a:cubicBezTo>
                  <a:cubicBezTo>
                    <a:pt x="41" y="542"/>
                    <a:pt x="44" y="507"/>
                    <a:pt x="45" y="473"/>
                  </a:cubicBezTo>
                  <a:cubicBezTo>
                    <a:pt x="48" y="396"/>
                    <a:pt x="54" y="317"/>
                    <a:pt x="56" y="240"/>
                  </a:cubicBezTo>
                  <a:cubicBezTo>
                    <a:pt x="58" y="161"/>
                    <a:pt x="60" y="80"/>
                    <a:pt x="62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4" name="フリーフォーム353"/>
            <p:cNvSpPr/>
            <p:nvPr/>
          </p:nvSpPr>
          <p:spPr>
            <a:xfrm>
              <a:off x="2537100" y="5722200"/>
              <a:ext cx="2700" cy="900"/>
            </a:xfrm>
            <a:custGeom>
              <a:pathLst>
                <a:path w="3" h="1">
                  <a:moveTo>
                    <a:pt x="0" y="1"/>
                  </a:moveTo>
                  <a:cubicBezTo>
                    <a:pt x="1" y="1"/>
                    <a:pt x="3" y="0"/>
                    <a:pt x="3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5" name="フリーフォーム354"/>
            <p:cNvSpPr/>
            <p:nvPr/>
          </p:nvSpPr>
          <p:spPr>
            <a:xfrm>
              <a:off x="2602800" y="5111100"/>
              <a:ext cx="21600" cy="548100"/>
            </a:xfrm>
            <a:custGeom>
              <a:pathLst>
                <a:path w="24" h="609">
                  <a:moveTo>
                    <a:pt x="0" y="609"/>
                  </a:moveTo>
                  <a:cubicBezTo>
                    <a:pt x="3" y="600"/>
                    <a:pt x="6" y="592"/>
                    <a:pt x="7" y="583"/>
                  </a:cubicBezTo>
                  <a:cubicBezTo>
                    <a:pt x="10" y="564"/>
                    <a:pt x="14" y="543"/>
                    <a:pt x="14" y="524"/>
                  </a:cubicBezTo>
                  <a:cubicBezTo>
                    <a:pt x="17" y="449"/>
                    <a:pt x="19" y="372"/>
                    <a:pt x="20" y="297"/>
                  </a:cubicBezTo>
                  <a:cubicBezTo>
                    <a:pt x="21" y="199"/>
                    <a:pt x="22" y="99"/>
                    <a:pt x="24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6" name="line 355"/>
            <p:cNvSpPr/>
            <p:nvPr/>
          </p:nvSpPr>
          <p:spPr>
            <a:xfrm>
              <a:off x="2494800" y="5448600"/>
              <a:ext cx="122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7" name="line 356"/>
            <p:cNvSpPr/>
            <p:nvPr/>
          </p:nvSpPr>
          <p:spPr>
            <a:xfrm>
              <a:off x="2493000" y="5473800"/>
              <a:ext cx="127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8" name="line 357"/>
            <p:cNvSpPr/>
            <p:nvPr/>
          </p:nvSpPr>
          <p:spPr>
            <a:xfrm>
              <a:off x="2473200" y="5905800"/>
              <a:ext cx="0" cy="19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9" name="line 358"/>
            <p:cNvSpPr/>
            <p:nvPr/>
          </p:nvSpPr>
          <p:spPr>
            <a:xfrm>
              <a:off x="1622700" y="5905800"/>
              <a:ext cx="850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0" name="line 359"/>
            <p:cNvSpPr/>
            <p:nvPr/>
          </p:nvSpPr>
          <p:spPr>
            <a:xfrm>
              <a:off x="1534500" y="5664600"/>
              <a:ext cx="0" cy="504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1" name="フリーフォーム360"/>
            <p:cNvSpPr/>
            <p:nvPr/>
          </p:nvSpPr>
          <p:spPr>
            <a:xfrm>
              <a:off x="1985400" y="5651100"/>
              <a:ext cx="618300" cy="198900"/>
            </a:xfrm>
            <a:custGeom>
              <a:pathLst>
                <a:path w="687" h="221">
                  <a:moveTo>
                    <a:pt x="687" y="6"/>
                  </a:moveTo>
                  <a:lnTo>
                    <a:pt x="679" y="45"/>
                  </a:lnTo>
                  <a:lnTo>
                    <a:pt x="674" y="64"/>
                  </a:lnTo>
                  <a:lnTo>
                    <a:pt x="666" y="80"/>
                  </a:lnTo>
                  <a:lnTo>
                    <a:pt x="657" y="91"/>
                  </a:lnTo>
                  <a:lnTo>
                    <a:pt x="650" y="101"/>
                  </a:lnTo>
                  <a:lnTo>
                    <a:pt x="641" y="110"/>
                  </a:lnTo>
                  <a:lnTo>
                    <a:pt x="628" y="120"/>
                  </a:lnTo>
                  <a:lnTo>
                    <a:pt x="614" y="127"/>
                  </a:lnTo>
                  <a:lnTo>
                    <a:pt x="598" y="139"/>
                  </a:lnTo>
                  <a:lnTo>
                    <a:pt x="584" y="144"/>
                  </a:lnTo>
                  <a:lnTo>
                    <a:pt x="568" y="149"/>
                  </a:lnTo>
                  <a:lnTo>
                    <a:pt x="544" y="149"/>
                  </a:lnTo>
                  <a:lnTo>
                    <a:pt x="76" y="221"/>
                  </a:lnTo>
                  <a:lnTo>
                    <a:pt x="62" y="221"/>
                  </a:lnTo>
                  <a:lnTo>
                    <a:pt x="49" y="218"/>
                  </a:lnTo>
                  <a:lnTo>
                    <a:pt x="41" y="216"/>
                  </a:lnTo>
                  <a:lnTo>
                    <a:pt x="30" y="208"/>
                  </a:lnTo>
                  <a:lnTo>
                    <a:pt x="22" y="197"/>
                  </a:lnTo>
                  <a:lnTo>
                    <a:pt x="19" y="178"/>
                  </a:lnTo>
                  <a:lnTo>
                    <a:pt x="13" y="162"/>
                  </a:lnTo>
                  <a:lnTo>
                    <a:pt x="9" y="144"/>
                  </a:lnTo>
                  <a:lnTo>
                    <a:pt x="3" y="127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2" name="line 361"/>
            <p:cNvSpPr/>
            <p:nvPr/>
          </p:nvSpPr>
          <p:spPr>
            <a:xfrm>
              <a:off x="2455200" y="59247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3" name="line 362"/>
            <p:cNvSpPr/>
            <p:nvPr/>
          </p:nvSpPr>
          <p:spPr>
            <a:xfrm>
              <a:off x="1622700" y="5903100"/>
              <a:ext cx="0" cy="22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4" name="フリーフォーム363"/>
            <p:cNvSpPr/>
            <p:nvPr/>
          </p:nvSpPr>
          <p:spPr>
            <a:xfrm>
              <a:off x="1949400" y="5641200"/>
              <a:ext cx="675000" cy="234000"/>
            </a:xfrm>
            <a:custGeom>
              <a:pathLst>
                <a:path w="750" h="260">
                  <a:moveTo>
                    <a:pt x="750" y="11"/>
                  </a:moveTo>
                  <a:lnTo>
                    <a:pt x="745" y="57"/>
                  </a:lnTo>
                  <a:lnTo>
                    <a:pt x="739" y="76"/>
                  </a:lnTo>
                  <a:lnTo>
                    <a:pt x="731" y="90"/>
                  </a:lnTo>
                  <a:lnTo>
                    <a:pt x="719" y="110"/>
                  </a:lnTo>
                  <a:lnTo>
                    <a:pt x="708" y="124"/>
                  </a:lnTo>
                  <a:lnTo>
                    <a:pt x="700" y="136"/>
                  </a:lnTo>
                  <a:lnTo>
                    <a:pt x="685" y="147"/>
                  </a:lnTo>
                  <a:lnTo>
                    <a:pt x="671" y="158"/>
                  </a:lnTo>
                  <a:lnTo>
                    <a:pt x="657" y="167"/>
                  </a:lnTo>
                  <a:lnTo>
                    <a:pt x="635" y="172"/>
                  </a:lnTo>
                  <a:lnTo>
                    <a:pt x="612" y="181"/>
                  </a:lnTo>
                  <a:lnTo>
                    <a:pt x="581" y="184"/>
                  </a:lnTo>
                  <a:lnTo>
                    <a:pt x="110" y="257"/>
                  </a:lnTo>
                  <a:lnTo>
                    <a:pt x="87" y="260"/>
                  </a:lnTo>
                  <a:lnTo>
                    <a:pt x="76" y="257"/>
                  </a:lnTo>
                  <a:lnTo>
                    <a:pt x="62" y="254"/>
                  </a:lnTo>
                  <a:lnTo>
                    <a:pt x="50" y="251"/>
                  </a:lnTo>
                  <a:lnTo>
                    <a:pt x="36" y="240"/>
                  </a:lnTo>
                  <a:lnTo>
                    <a:pt x="31" y="234"/>
                  </a:lnTo>
                  <a:lnTo>
                    <a:pt x="19" y="220"/>
                  </a:lnTo>
                  <a:lnTo>
                    <a:pt x="17" y="209"/>
                  </a:lnTo>
                  <a:lnTo>
                    <a:pt x="14" y="192"/>
                  </a:lnTo>
                  <a:lnTo>
                    <a:pt x="8" y="175"/>
                  </a:lnTo>
                  <a:lnTo>
                    <a:pt x="2" y="141"/>
                  </a:lnTo>
                  <a:lnTo>
                    <a:pt x="2" y="130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5" name="line 364"/>
            <p:cNvSpPr/>
            <p:nvPr/>
          </p:nvSpPr>
          <p:spPr>
            <a:xfrm rot="21600000" flipV="1">
              <a:off x="2231100" y="5651100"/>
              <a:ext cx="3933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6" name="line 365"/>
            <p:cNvSpPr/>
            <p:nvPr/>
          </p:nvSpPr>
          <p:spPr>
            <a:xfrm>
              <a:off x="2473200" y="5905800"/>
              <a:ext cx="0" cy="262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7" name="line 366"/>
            <p:cNvSpPr/>
            <p:nvPr/>
          </p:nvSpPr>
          <p:spPr>
            <a:xfrm>
              <a:off x="1534500" y="6168600"/>
              <a:ext cx="900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8" name="line 367"/>
            <p:cNvSpPr/>
            <p:nvPr/>
          </p:nvSpPr>
          <p:spPr>
            <a:xfrm>
              <a:off x="1622700" y="5905800"/>
              <a:ext cx="850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9" name="line 368"/>
            <p:cNvSpPr/>
            <p:nvPr/>
          </p:nvSpPr>
          <p:spPr>
            <a:xfrm>
              <a:off x="1622700" y="5903100"/>
              <a:ext cx="0" cy="265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0" name="line 369"/>
            <p:cNvSpPr/>
            <p:nvPr/>
          </p:nvSpPr>
          <p:spPr>
            <a:xfrm rot="21600000" flipV="1">
              <a:off x="1534500" y="6167700"/>
              <a:ext cx="12267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1" name="line 370"/>
            <p:cNvSpPr/>
            <p:nvPr/>
          </p:nvSpPr>
          <p:spPr>
            <a:xfrm>
              <a:off x="2605500" y="3996000"/>
              <a:ext cx="0" cy="575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2" name="line 371"/>
            <p:cNvSpPr/>
            <p:nvPr/>
          </p:nvSpPr>
          <p:spPr>
            <a:xfrm>
              <a:off x="2494800" y="4500000"/>
              <a:ext cx="108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3" name="line 372"/>
            <p:cNvSpPr/>
            <p:nvPr/>
          </p:nvSpPr>
          <p:spPr>
            <a:xfrm>
              <a:off x="1489500" y="4500000"/>
              <a:ext cx="499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4" name="line 373"/>
            <p:cNvSpPr/>
            <p:nvPr/>
          </p:nvSpPr>
          <p:spPr>
            <a:xfrm>
              <a:off x="1538100" y="4519800"/>
              <a:ext cx="0" cy="591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5" name="line 374"/>
            <p:cNvSpPr/>
            <p:nvPr/>
          </p:nvSpPr>
          <p:spPr>
            <a:xfrm>
              <a:off x="1990800" y="4500900"/>
              <a:ext cx="0" cy="410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6" name="line 375"/>
            <p:cNvSpPr/>
            <p:nvPr/>
          </p:nvSpPr>
          <p:spPr>
            <a:xfrm>
              <a:off x="2453400" y="45000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7" name="line 376"/>
            <p:cNvSpPr/>
            <p:nvPr/>
          </p:nvSpPr>
          <p:spPr>
            <a:xfrm>
              <a:off x="2494800" y="4437000"/>
              <a:ext cx="0" cy="674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8" name="フリーフォーム377"/>
            <p:cNvSpPr/>
            <p:nvPr/>
          </p:nvSpPr>
          <p:spPr>
            <a:xfrm>
              <a:off x="1634400" y="4950000"/>
              <a:ext cx="837000" cy="161100"/>
            </a:xfrm>
            <a:custGeom>
              <a:pathLst>
                <a:path w="930" h="179">
                  <a:moveTo>
                    <a:pt x="930" y="179"/>
                  </a:moveTo>
                  <a:lnTo>
                    <a:pt x="930" y="0"/>
                  </a:lnTo>
                  <a:lnTo>
                    <a:pt x="0" y="0"/>
                  </a:lnTo>
                  <a:lnTo>
                    <a:pt x="0" y="179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9" name="line 378"/>
            <p:cNvSpPr/>
            <p:nvPr/>
          </p:nvSpPr>
          <p:spPr>
            <a:xfrm>
              <a:off x="2453400" y="4433400"/>
              <a:ext cx="0" cy="477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0" name="line 379"/>
            <p:cNvSpPr/>
            <p:nvPr/>
          </p:nvSpPr>
          <p:spPr>
            <a:xfrm>
              <a:off x="1990800" y="4911300"/>
              <a:ext cx="462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1" name="line 380"/>
            <p:cNvSpPr/>
            <p:nvPr/>
          </p:nvSpPr>
          <p:spPr>
            <a:xfrm>
              <a:off x="1996200" y="4950000"/>
              <a:ext cx="401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2" name="rect 381"/>
            <p:cNvSpPr/>
            <p:nvPr/>
          </p:nvSpPr>
          <p:spPr>
            <a:xfrm rot="16200937">
              <a:off x="1609200" y="4669200"/>
              <a:ext cx="174600" cy="837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3" name="rect 382"/>
            <p:cNvSpPr/>
            <p:nvPr/>
          </p:nvSpPr>
          <p:spPr>
            <a:xfrm rot="16200937">
              <a:off x="1630800" y="4682700"/>
              <a:ext cx="135000" cy="55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4" name="フリーフォーム383"/>
            <p:cNvSpPr/>
            <p:nvPr/>
          </p:nvSpPr>
          <p:spPr>
            <a:xfrm>
              <a:off x="2537100" y="4499100"/>
              <a:ext cx="5400" cy="900"/>
            </a:xfrm>
            <a:custGeom>
              <a:pathLst>
                <a:path w="6" h="1">
                  <a:moveTo>
                    <a:pt x="0" y="0"/>
                  </a:moveTo>
                  <a:cubicBezTo>
                    <a:pt x="2" y="0"/>
                    <a:pt x="4" y="1"/>
                    <a:pt x="6" y="1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5" name="フリーフォーム384"/>
            <p:cNvSpPr/>
            <p:nvPr/>
          </p:nvSpPr>
          <p:spPr>
            <a:xfrm>
              <a:off x="2595600" y="4521600"/>
              <a:ext cx="55800" cy="589500"/>
            </a:xfrm>
            <a:custGeom>
              <a:pathLst>
                <a:path w="62" h="655">
                  <a:moveTo>
                    <a:pt x="0" y="0"/>
                  </a:moveTo>
                  <a:cubicBezTo>
                    <a:pt x="5" y="4"/>
                    <a:pt x="7" y="9"/>
                    <a:pt x="11" y="13"/>
                  </a:cubicBezTo>
                  <a:cubicBezTo>
                    <a:pt x="16" y="19"/>
                    <a:pt x="23" y="25"/>
                    <a:pt x="26" y="32"/>
                  </a:cubicBezTo>
                  <a:cubicBezTo>
                    <a:pt x="29" y="39"/>
                    <a:pt x="32" y="48"/>
                    <a:pt x="34" y="55"/>
                  </a:cubicBezTo>
                  <a:cubicBezTo>
                    <a:pt x="36" y="63"/>
                    <a:pt x="39" y="72"/>
                    <a:pt x="39" y="80"/>
                  </a:cubicBezTo>
                  <a:cubicBezTo>
                    <a:pt x="41" y="113"/>
                    <a:pt x="44" y="148"/>
                    <a:pt x="45" y="182"/>
                  </a:cubicBezTo>
                  <a:cubicBezTo>
                    <a:pt x="48" y="259"/>
                    <a:pt x="54" y="338"/>
                    <a:pt x="56" y="415"/>
                  </a:cubicBezTo>
                  <a:cubicBezTo>
                    <a:pt x="58" y="494"/>
                    <a:pt x="60" y="575"/>
                    <a:pt x="62" y="655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6" name="フリーフォーム385"/>
            <p:cNvSpPr/>
            <p:nvPr/>
          </p:nvSpPr>
          <p:spPr>
            <a:xfrm>
              <a:off x="2538900" y="4499100"/>
              <a:ext cx="2700" cy="900"/>
            </a:xfrm>
            <a:custGeom>
              <a:pathLst>
                <a:path w="3" h="1">
                  <a:moveTo>
                    <a:pt x="0" y="0"/>
                  </a:moveTo>
                  <a:cubicBezTo>
                    <a:pt x="1" y="0"/>
                    <a:pt x="3" y="1"/>
                    <a:pt x="3" y="1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7" name="フリーフォーム386"/>
            <p:cNvSpPr/>
            <p:nvPr/>
          </p:nvSpPr>
          <p:spPr>
            <a:xfrm>
              <a:off x="2604600" y="4563000"/>
              <a:ext cx="21600" cy="548100"/>
            </a:xfrm>
            <a:custGeom>
              <a:pathLst>
                <a:path w="24" h="609">
                  <a:moveTo>
                    <a:pt x="0" y="0"/>
                  </a:moveTo>
                  <a:cubicBezTo>
                    <a:pt x="3" y="9"/>
                    <a:pt x="6" y="17"/>
                    <a:pt x="7" y="26"/>
                  </a:cubicBezTo>
                  <a:cubicBezTo>
                    <a:pt x="10" y="45"/>
                    <a:pt x="14" y="66"/>
                    <a:pt x="14" y="85"/>
                  </a:cubicBezTo>
                  <a:cubicBezTo>
                    <a:pt x="17" y="160"/>
                    <a:pt x="19" y="237"/>
                    <a:pt x="20" y="312"/>
                  </a:cubicBezTo>
                  <a:cubicBezTo>
                    <a:pt x="21" y="410"/>
                    <a:pt x="22" y="510"/>
                    <a:pt x="24" y="609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8" name="line 387"/>
            <p:cNvSpPr/>
            <p:nvPr/>
          </p:nvSpPr>
          <p:spPr>
            <a:xfrm>
              <a:off x="2496600" y="4773600"/>
              <a:ext cx="122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9" name="line 388"/>
            <p:cNvSpPr/>
            <p:nvPr/>
          </p:nvSpPr>
          <p:spPr>
            <a:xfrm>
              <a:off x="2494800" y="4748400"/>
              <a:ext cx="127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0" name="line 389"/>
            <p:cNvSpPr/>
            <p:nvPr/>
          </p:nvSpPr>
          <p:spPr>
            <a:xfrm>
              <a:off x="2475000" y="4296600"/>
              <a:ext cx="0" cy="19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1" name="line 390"/>
            <p:cNvSpPr/>
            <p:nvPr/>
          </p:nvSpPr>
          <p:spPr>
            <a:xfrm>
              <a:off x="1624500" y="4316400"/>
              <a:ext cx="850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2" name="line 391"/>
            <p:cNvSpPr/>
            <p:nvPr/>
          </p:nvSpPr>
          <p:spPr>
            <a:xfrm>
              <a:off x="1536300" y="4053600"/>
              <a:ext cx="0" cy="504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3" name="フリーフォーム392"/>
            <p:cNvSpPr/>
            <p:nvPr/>
          </p:nvSpPr>
          <p:spPr>
            <a:xfrm>
              <a:off x="1987200" y="4372200"/>
              <a:ext cx="618300" cy="198900"/>
            </a:xfrm>
            <a:custGeom>
              <a:pathLst>
                <a:path w="687" h="221">
                  <a:moveTo>
                    <a:pt x="687" y="215"/>
                  </a:moveTo>
                  <a:lnTo>
                    <a:pt x="679" y="176"/>
                  </a:lnTo>
                  <a:lnTo>
                    <a:pt x="674" y="157"/>
                  </a:lnTo>
                  <a:lnTo>
                    <a:pt x="666" y="141"/>
                  </a:lnTo>
                  <a:lnTo>
                    <a:pt x="657" y="130"/>
                  </a:lnTo>
                  <a:lnTo>
                    <a:pt x="650" y="120"/>
                  </a:lnTo>
                  <a:lnTo>
                    <a:pt x="641" y="111"/>
                  </a:lnTo>
                  <a:lnTo>
                    <a:pt x="628" y="101"/>
                  </a:lnTo>
                  <a:lnTo>
                    <a:pt x="614" y="94"/>
                  </a:lnTo>
                  <a:lnTo>
                    <a:pt x="598" y="82"/>
                  </a:lnTo>
                  <a:lnTo>
                    <a:pt x="584" y="77"/>
                  </a:lnTo>
                  <a:lnTo>
                    <a:pt x="568" y="72"/>
                  </a:lnTo>
                  <a:lnTo>
                    <a:pt x="544" y="72"/>
                  </a:lnTo>
                  <a:lnTo>
                    <a:pt x="76" y="0"/>
                  </a:lnTo>
                  <a:lnTo>
                    <a:pt x="62" y="0"/>
                  </a:lnTo>
                  <a:lnTo>
                    <a:pt x="49" y="3"/>
                  </a:lnTo>
                  <a:lnTo>
                    <a:pt x="41" y="5"/>
                  </a:lnTo>
                  <a:lnTo>
                    <a:pt x="30" y="13"/>
                  </a:lnTo>
                  <a:lnTo>
                    <a:pt x="22" y="24"/>
                  </a:lnTo>
                  <a:lnTo>
                    <a:pt x="19" y="43"/>
                  </a:lnTo>
                  <a:lnTo>
                    <a:pt x="13" y="59"/>
                  </a:lnTo>
                  <a:lnTo>
                    <a:pt x="9" y="77"/>
                  </a:lnTo>
                  <a:lnTo>
                    <a:pt x="3" y="94"/>
                  </a:lnTo>
                  <a:lnTo>
                    <a:pt x="0" y="221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4" name="line 393"/>
            <p:cNvSpPr/>
            <p:nvPr/>
          </p:nvSpPr>
          <p:spPr>
            <a:xfrm>
              <a:off x="2457000" y="42966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5" name="line 394"/>
            <p:cNvSpPr/>
            <p:nvPr/>
          </p:nvSpPr>
          <p:spPr>
            <a:xfrm>
              <a:off x="1624500" y="4296600"/>
              <a:ext cx="0" cy="22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6" name="フリーフォーム395"/>
            <p:cNvSpPr/>
            <p:nvPr/>
          </p:nvSpPr>
          <p:spPr>
            <a:xfrm>
              <a:off x="1951200" y="4347000"/>
              <a:ext cx="675000" cy="234000"/>
            </a:xfrm>
            <a:custGeom>
              <a:pathLst>
                <a:path w="750" h="260">
                  <a:moveTo>
                    <a:pt x="750" y="249"/>
                  </a:moveTo>
                  <a:lnTo>
                    <a:pt x="745" y="203"/>
                  </a:lnTo>
                  <a:lnTo>
                    <a:pt x="739" y="184"/>
                  </a:lnTo>
                  <a:lnTo>
                    <a:pt x="731" y="170"/>
                  </a:lnTo>
                  <a:lnTo>
                    <a:pt x="719" y="150"/>
                  </a:lnTo>
                  <a:lnTo>
                    <a:pt x="708" y="136"/>
                  </a:lnTo>
                  <a:lnTo>
                    <a:pt x="700" y="124"/>
                  </a:lnTo>
                  <a:lnTo>
                    <a:pt x="685" y="113"/>
                  </a:lnTo>
                  <a:lnTo>
                    <a:pt x="671" y="102"/>
                  </a:lnTo>
                  <a:lnTo>
                    <a:pt x="657" y="93"/>
                  </a:lnTo>
                  <a:lnTo>
                    <a:pt x="635" y="88"/>
                  </a:lnTo>
                  <a:lnTo>
                    <a:pt x="612" y="79"/>
                  </a:lnTo>
                  <a:lnTo>
                    <a:pt x="581" y="76"/>
                  </a:lnTo>
                  <a:lnTo>
                    <a:pt x="110" y="3"/>
                  </a:lnTo>
                  <a:lnTo>
                    <a:pt x="87" y="0"/>
                  </a:lnTo>
                  <a:lnTo>
                    <a:pt x="76" y="3"/>
                  </a:lnTo>
                  <a:lnTo>
                    <a:pt x="62" y="6"/>
                  </a:lnTo>
                  <a:lnTo>
                    <a:pt x="50" y="9"/>
                  </a:lnTo>
                  <a:lnTo>
                    <a:pt x="36" y="20"/>
                  </a:lnTo>
                  <a:lnTo>
                    <a:pt x="31" y="26"/>
                  </a:lnTo>
                  <a:lnTo>
                    <a:pt x="19" y="40"/>
                  </a:lnTo>
                  <a:lnTo>
                    <a:pt x="17" y="51"/>
                  </a:lnTo>
                  <a:lnTo>
                    <a:pt x="14" y="68"/>
                  </a:lnTo>
                  <a:lnTo>
                    <a:pt x="8" y="85"/>
                  </a:lnTo>
                  <a:lnTo>
                    <a:pt x="2" y="119"/>
                  </a:lnTo>
                  <a:lnTo>
                    <a:pt x="2" y="130"/>
                  </a:lnTo>
                  <a:lnTo>
                    <a:pt x="0" y="26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7" name="line 396"/>
            <p:cNvSpPr/>
            <p:nvPr/>
          </p:nvSpPr>
          <p:spPr>
            <a:xfrm>
              <a:off x="2232900" y="4570200"/>
              <a:ext cx="3933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8" name="line 397"/>
            <p:cNvSpPr/>
            <p:nvPr/>
          </p:nvSpPr>
          <p:spPr>
            <a:xfrm>
              <a:off x="2475000" y="4053600"/>
              <a:ext cx="0" cy="262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9" name="line 398"/>
            <p:cNvSpPr/>
            <p:nvPr/>
          </p:nvSpPr>
          <p:spPr>
            <a:xfrm>
              <a:off x="1536300" y="4053600"/>
              <a:ext cx="900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0" name="line 399"/>
            <p:cNvSpPr/>
            <p:nvPr/>
          </p:nvSpPr>
          <p:spPr>
            <a:xfrm>
              <a:off x="1624500" y="4316400"/>
              <a:ext cx="850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1" name="line 400"/>
            <p:cNvSpPr/>
            <p:nvPr/>
          </p:nvSpPr>
          <p:spPr>
            <a:xfrm>
              <a:off x="1624500" y="4053600"/>
              <a:ext cx="0" cy="265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2" name="line 401"/>
            <p:cNvSpPr/>
            <p:nvPr/>
          </p:nvSpPr>
          <p:spPr>
            <a:xfrm>
              <a:off x="1536300" y="4053600"/>
              <a:ext cx="12267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03" name="グループ化402"/>
          <p:cNvGrpSpPr/>
          <p:nvPr/>
        </p:nvGrpSpPr>
        <p:grpSpPr>
          <a:xfrm>
            <a:off x="2891700" y="3996900"/>
            <a:ext cx="1273500" cy="2248200"/>
            <a:chOff x="2891700" y="3996900"/>
            <a:chExt cx="1273500" cy="2248200"/>
          </a:xfrm>
        </p:grpSpPr>
        <p:sp>
          <p:nvSpPr>
            <p:cNvPr id="404" name="line 403"/>
            <p:cNvSpPr/>
            <p:nvPr/>
          </p:nvSpPr>
          <p:spPr>
            <a:xfrm>
              <a:off x="4005900" y="5652000"/>
              <a:ext cx="0" cy="593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5" name="line 404"/>
            <p:cNvSpPr/>
            <p:nvPr/>
          </p:nvSpPr>
          <p:spPr>
            <a:xfrm>
              <a:off x="3895200" y="5723100"/>
              <a:ext cx="108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6" name="line 405"/>
            <p:cNvSpPr/>
            <p:nvPr/>
          </p:nvSpPr>
          <p:spPr>
            <a:xfrm>
              <a:off x="2891700" y="5723100"/>
              <a:ext cx="49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7" name="line 406"/>
            <p:cNvSpPr/>
            <p:nvPr/>
          </p:nvSpPr>
          <p:spPr>
            <a:xfrm>
              <a:off x="2938500" y="5112000"/>
              <a:ext cx="0" cy="591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8" name="line 407"/>
            <p:cNvSpPr/>
            <p:nvPr/>
          </p:nvSpPr>
          <p:spPr>
            <a:xfrm>
              <a:off x="3391200" y="5311800"/>
              <a:ext cx="0" cy="410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9" name="line 408"/>
            <p:cNvSpPr/>
            <p:nvPr/>
          </p:nvSpPr>
          <p:spPr>
            <a:xfrm>
              <a:off x="3853800" y="57222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0" name="line 409"/>
            <p:cNvSpPr/>
            <p:nvPr/>
          </p:nvSpPr>
          <p:spPr>
            <a:xfrm>
              <a:off x="3895200" y="5112000"/>
              <a:ext cx="0" cy="674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1" name="フリーフォーム410"/>
            <p:cNvSpPr/>
            <p:nvPr/>
          </p:nvSpPr>
          <p:spPr>
            <a:xfrm>
              <a:off x="3036600" y="5112000"/>
              <a:ext cx="837000" cy="161100"/>
            </a:xfrm>
            <a:custGeom>
              <a:pathLst>
                <a:path w="930" h="179">
                  <a:moveTo>
                    <a:pt x="930" y="0"/>
                  </a:moveTo>
                  <a:lnTo>
                    <a:pt x="930" y="179"/>
                  </a:lnTo>
                  <a:lnTo>
                    <a:pt x="0" y="179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2" name="line 411"/>
            <p:cNvSpPr/>
            <p:nvPr/>
          </p:nvSpPr>
          <p:spPr>
            <a:xfrm>
              <a:off x="3853800" y="5311800"/>
              <a:ext cx="0" cy="477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3" name="line 412"/>
            <p:cNvSpPr/>
            <p:nvPr/>
          </p:nvSpPr>
          <p:spPr>
            <a:xfrm>
              <a:off x="3391200" y="5311800"/>
              <a:ext cx="462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4" name="line 413"/>
            <p:cNvSpPr/>
            <p:nvPr/>
          </p:nvSpPr>
          <p:spPr>
            <a:xfrm>
              <a:off x="3396600" y="5273100"/>
              <a:ext cx="401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5" name="rect 414"/>
            <p:cNvSpPr/>
            <p:nvPr/>
          </p:nvSpPr>
          <p:spPr>
            <a:xfrm rot="5399062">
              <a:off x="3009600" y="5471100"/>
              <a:ext cx="174600" cy="81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6" name="rect 415"/>
            <p:cNvSpPr/>
            <p:nvPr/>
          </p:nvSpPr>
          <p:spPr>
            <a:xfrm rot="5399062">
              <a:off x="3031200" y="5484600"/>
              <a:ext cx="135000" cy="54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7" name="フリーフォーム416"/>
            <p:cNvSpPr/>
            <p:nvPr/>
          </p:nvSpPr>
          <p:spPr>
            <a:xfrm>
              <a:off x="3937500" y="5723100"/>
              <a:ext cx="5400" cy="900"/>
            </a:xfrm>
            <a:custGeom>
              <a:pathLst>
                <a:path w="6" h="1">
                  <a:moveTo>
                    <a:pt x="0" y="1"/>
                  </a:moveTo>
                  <a:cubicBezTo>
                    <a:pt x="2" y="1"/>
                    <a:pt x="4" y="0"/>
                    <a:pt x="6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8" name="フリーフォーム417"/>
            <p:cNvSpPr/>
            <p:nvPr/>
          </p:nvSpPr>
          <p:spPr>
            <a:xfrm>
              <a:off x="3996000" y="5112000"/>
              <a:ext cx="55800" cy="589500"/>
            </a:xfrm>
            <a:custGeom>
              <a:pathLst>
                <a:path w="62" h="655">
                  <a:moveTo>
                    <a:pt x="0" y="655"/>
                  </a:moveTo>
                  <a:cubicBezTo>
                    <a:pt x="5" y="651"/>
                    <a:pt x="7" y="646"/>
                    <a:pt x="11" y="642"/>
                  </a:cubicBezTo>
                  <a:cubicBezTo>
                    <a:pt x="16" y="636"/>
                    <a:pt x="23" y="630"/>
                    <a:pt x="26" y="623"/>
                  </a:cubicBezTo>
                  <a:cubicBezTo>
                    <a:pt x="29" y="616"/>
                    <a:pt x="32" y="607"/>
                    <a:pt x="34" y="600"/>
                  </a:cubicBezTo>
                  <a:cubicBezTo>
                    <a:pt x="36" y="592"/>
                    <a:pt x="39" y="583"/>
                    <a:pt x="39" y="575"/>
                  </a:cubicBezTo>
                  <a:cubicBezTo>
                    <a:pt x="41" y="542"/>
                    <a:pt x="44" y="507"/>
                    <a:pt x="45" y="473"/>
                  </a:cubicBezTo>
                  <a:cubicBezTo>
                    <a:pt x="48" y="396"/>
                    <a:pt x="54" y="317"/>
                    <a:pt x="56" y="240"/>
                  </a:cubicBezTo>
                  <a:cubicBezTo>
                    <a:pt x="58" y="161"/>
                    <a:pt x="60" y="80"/>
                    <a:pt x="62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9" name="フリーフォーム418"/>
            <p:cNvSpPr/>
            <p:nvPr/>
          </p:nvSpPr>
          <p:spPr>
            <a:xfrm>
              <a:off x="3939300" y="5723100"/>
              <a:ext cx="2700" cy="900"/>
            </a:xfrm>
            <a:custGeom>
              <a:pathLst>
                <a:path w="3" h="1">
                  <a:moveTo>
                    <a:pt x="0" y="1"/>
                  </a:moveTo>
                  <a:cubicBezTo>
                    <a:pt x="1" y="1"/>
                    <a:pt x="3" y="0"/>
                    <a:pt x="3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0" name="フリーフォーム419"/>
            <p:cNvSpPr/>
            <p:nvPr/>
          </p:nvSpPr>
          <p:spPr>
            <a:xfrm>
              <a:off x="4005000" y="5112000"/>
              <a:ext cx="21600" cy="548100"/>
            </a:xfrm>
            <a:custGeom>
              <a:pathLst>
                <a:path w="24" h="609">
                  <a:moveTo>
                    <a:pt x="0" y="609"/>
                  </a:moveTo>
                  <a:cubicBezTo>
                    <a:pt x="3" y="600"/>
                    <a:pt x="6" y="592"/>
                    <a:pt x="7" y="583"/>
                  </a:cubicBezTo>
                  <a:cubicBezTo>
                    <a:pt x="10" y="564"/>
                    <a:pt x="14" y="543"/>
                    <a:pt x="14" y="524"/>
                  </a:cubicBezTo>
                  <a:cubicBezTo>
                    <a:pt x="17" y="449"/>
                    <a:pt x="19" y="372"/>
                    <a:pt x="20" y="297"/>
                  </a:cubicBezTo>
                  <a:cubicBezTo>
                    <a:pt x="21" y="199"/>
                    <a:pt x="22" y="99"/>
                    <a:pt x="24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1" name="line 420"/>
            <p:cNvSpPr/>
            <p:nvPr/>
          </p:nvSpPr>
          <p:spPr>
            <a:xfrm>
              <a:off x="3897000" y="5449500"/>
              <a:ext cx="122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2" name="line 421"/>
            <p:cNvSpPr/>
            <p:nvPr/>
          </p:nvSpPr>
          <p:spPr>
            <a:xfrm>
              <a:off x="3895200" y="5474700"/>
              <a:ext cx="127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3" name="line 422"/>
            <p:cNvSpPr/>
            <p:nvPr/>
          </p:nvSpPr>
          <p:spPr>
            <a:xfrm>
              <a:off x="3875400" y="5906700"/>
              <a:ext cx="0" cy="19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4" name="line 423"/>
            <p:cNvSpPr/>
            <p:nvPr/>
          </p:nvSpPr>
          <p:spPr>
            <a:xfrm>
              <a:off x="3024900" y="5906700"/>
              <a:ext cx="850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5" name="line 424"/>
            <p:cNvSpPr/>
            <p:nvPr/>
          </p:nvSpPr>
          <p:spPr>
            <a:xfrm>
              <a:off x="2936700" y="5665500"/>
              <a:ext cx="0" cy="504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6" name="フリーフォーム425"/>
            <p:cNvSpPr/>
            <p:nvPr/>
          </p:nvSpPr>
          <p:spPr>
            <a:xfrm>
              <a:off x="3387600" y="5652000"/>
              <a:ext cx="618300" cy="198900"/>
            </a:xfrm>
            <a:custGeom>
              <a:pathLst>
                <a:path w="687" h="221">
                  <a:moveTo>
                    <a:pt x="687" y="6"/>
                  </a:moveTo>
                  <a:lnTo>
                    <a:pt x="679" y="45"/>
                  </a:lnTo>
                  <a:lnTo>
                    <a:pt x="674" y="64"/>
                  </a:lnTo>
                  <a:lnTo>
                    <a:pt x="666" y="80"/>
                  </a:lnTo>
                  <a:lnTo>
                    <a:pt x="657" y="91"/>
                  </a:lnTo>
                  <a:lnTo>
                    <a:pt x="650" y="101"/>
                  </a:lnTo>
                  <a:lnTo>
                    <a:pt x="641" y="110"/>
                  </a:lnTo>
                  <a:lnTo>
                    <a:pt x="628" y="120"/>
                  </a:lnTo>
                  <a:lnTo>
                    <a:pt x="614" y="127"/>
                  </a:lnTo>
                  <a:lnTo>
                    <a:pt x="598" y="139"/>
                  </a:lnTo>
                  <a:lnTo>
                    <a:pt x="584" y="144"/>
                  </a:lnTo>
                  <a:lnTo>
                    <a:pt x="568" y="149"/>
                  </a:lnTo>
                  <a:lnTo>
                    <a:pt x="544" y="149"/>
                  </a:lnTo>
                  <a:lnTo>
                    <a:pt x="76" y="221"/>
                  </a:lnTo>
                  <a:lnTo>
                    <a:pt x="62" y="221"/>
                  </a:lnTo>
                  <a:lnTo>
                    <a:pt x="49" y="218"/>
                  </a:lnTo>
                  <a:lnTo>
                    <a:pt x="41" y="216"/>
                  </a:lnTo>
                  <a:lnTo>
                    <a:pt x="30" y="208"/>
                  </a:lnTo>
                  <a:lnTo>
                    <a:pt x="22" y="197"/>
                  </a:lnTo>
                  <a:lnTo>
                    <a:pt x="19" y="178"/>
                  </a:lnTo>
                  <a:lnTo>
                    <a:pt x="13" y="162"/>
                  </a:lnTo>
                  <a:lnTo>
                    <a:pt x="9" y="144"/>
                  </a:lnTo>
                  <a:lnTo>
                    <a:pt x="3" y="127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7" name="line 426"/>
            <p:cNvSpPr/>
            <p:nvPr/>
          </p:nvSpPr>
          <p:spPr>
            <a:xfrm>
              <a:off x="3857400" y="59256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8" name="line 427"/>
            <p:cNvSpPr/>
            <p:nvPr/>
          </p:nvSpPr>
          <p:spPr>
            <a:xfrm>
              <a:off x="3024900" y="5904000"/>
              <a:ext cx="0" cy="22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9" name="フリーフォーム428"/>
            <p:cNvSpPr/>
            <p:nvPr/>
          </p:nvSpPr>
          <p:spPr>
            <a:xfrm>
              <a:off x="3351600" y="5642100"/>
              <a:ext cx="675000" cy="234000"/>
            </a:xfrm>
            <a:custGeom>
              <a:pathLst>
                <a:path w="750" h="260">
                  <a:moveTo>
                    <a:pt x="750" y="11"/>
                  </a:moveTo>
                  <a:lnTo>
                    <a:pt x="745" y="57"/>
                  </a:lnTo>
                  <a:lnTo>
                    <a:pt x="739" y="76"/>
                  </a:lnTo>
                  <a:lnTo>
                    <a:pt x="731" y="90"/>
                  </a:lnTo>
                  <a:lnTo>
                    <a:pt x="719" y="110"/>
                  </a:lnTo>
                  <a:lnTo>
                    <a:pt x="708" y="124"/>
                  </a:lnTo>
                  <a:lnTo>
                    <a:pt x="700" y="136"/>
                  </a:lnTo>
                  <a:lnTo>
                    <a:pt x="685" y="147"/>
                  </a:lnTo>
                  <a:lnTo>
                    <a:pt x="671" y="158"/>
                  </a:lnTo>
                  <a:lnTo>
                    <a:pt x="657" y="167"/>
                  </a:lnTo>
                  <a:lnTo>
                    <a:pt x="635" y="172"/>
                  </a:lnTo>
                  <a:lnTo>
                    <a:pt x="612" y="181"/>
                  </a:lnTo>
                  <a:lnTo>
                    <a:pt x="581" y="184"/>
                  </a:lnTo>
                  <a:lnTo>
                    <a:pt x="110" y="257"/>
                  </a:lnTo>
                  <a:lnTo>
                    <a:pt x="87" y="260"/>
                  </a:lnTo>
                  <a:lnTo>
                    <a:pt x="76" y="257"/>
                  </a:lnTo>
                  <a:lnTo>
                    <a:pt x="62" y="254"/>
                  </a:lnTo>
                  <a:lnTo>
                    <a:pt x="50" y="251"/>
                  </a:lnTo>
                  <a:lnTo>
                    <a:pt x="36" y="240"/>
                  </a:lnTo>
                  <a:lnTo>
                    <a:pt x="31" y="234"/>
                  </a:lnTo>
                  <a:lnTo>
                    <a:pt x="19" y="220"/>
                  </a:lnTo>
                  <a:lnTo>
                    <a:pt x="17" y="209"/>
                  </a:lnTo>
                  <a:lnTo>
                    <a:pt x="14" y="192"/>
                  </a:lnTo>
                  <a:lnTo>
                    <a:pt x="8" y="175"/>
                  </a:lnTo>
                  <a:lnTo>
                    <a:pt x="2" y="141"/>
                  </a:lnTo>
                  <a:lnTo>
                    <a:pt x="2" y="130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0" name="line 429"/>
            <p:cNvSpPr/>
            <p:nvPr/>
          </p:nvSpPr>
          <p:spPr>
            <a:xfrm rot="21600000" flipV="1">
              <a:off x="3633300" y="5652000"/>
              <a:ext cx="3933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1" name="line 430"/>
            <p:cNvSpPr/>
            <p:nvPr/>
          </p:nvSpPr>
          <p:spPr>
            <a:xfrm>
              <a:off x="3875400" y="5906700"/>
              <a:ext cx="0" cy="262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2" name="line 431"/>
            <p:cNvSpPr/>
            <p:nvPr/>
          </p:nvSpPr>
          <p:spPr>
            <a:xfrm>
              <a:off x="2936700" y="6169500"/>
              <a:ext cx="900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3" name="line 432"/>
            <p:cNvSpPr/>
            <p:nvPr/>
          </p:nvSpPr>
          <p:spPr>
            <a:xfrm>
              <a:off x="3024900" y="5906700"/>
              <a:ext cx="850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4" name="line 433"/>
            <p:cNvSpPr/>
            <p:nvPr/>
          </p:nvSpPr>
          <p:spPr>
            <a:xfrm>
              <a:off x="3024900" y="5904000"/>
              <a:ext cx="0" cy="265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5" name="line 434"/>
            <p:cNvSpPr/>
            <p:nvPr/>
          </p:nvSpPr>
          <p:spPr>
            <a:xfrm rot="21600000" flipV="1">
              <a:off x="2936700" y="6168600"/>
              <a:ext cx="12267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6" name="line 435"/>
            <p:cNvSpPr/>
            <p:nvPr/>
          </p:nvSpPr>
          <p:spPr>
            <a:xfrm>
              <a:off x="4007700" y="3996900"/>
              <a:ext cx="0" cy="575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7" name="line 436"/>
            <p:cNvSpPr/>
            <p:nvPr/>
          </p:nvSpPr>
          <p:spPr>
            <a:xfrm>
              <a:off x="3897000" y="4500900"/>
              <a:ext cx="108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8" name="line 437"/>
            <p:cNvSpPr/>
            <p:nvPr/>
          </p:nvSpPr>
          <p:spPr>
            <a:xfrm>
              <a:off x="2891700" y="4500900"/>
              <a:ext cx="499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9" name="line 438"/>
            <p:cNvSpPr/>
            <p:nvPr/>
          </p:nvSpPr>
          <p:spPr>
            <a:xfrm>
              <a:off x="2940300" y="4520700"/>
              <a:ext cx="0" cy="591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0" name="line 439"/>
            <p:cNvSpPr/>
            <p:nvPr/>
          </p:nvSpPr>
          <p:spPr>
            <a:xfrm>
              <a:off x="3393000" y="4501800"/>
              <a:ext cx="0" cy="410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1" name="line 440"/>
            <p:cNvSpPr/>
            <p:nvPr/>
          </p:nvSpPr>
          <p:spPr>
            <a:xfrm>
              <a:off x="3855600" y="45009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2" name="line 441"/>
            <p:cNvSpPr/>
            <p:nvPr/>
          </p:nvSpPr>
          <p:spPr>
            <a:xfrm>
              <a:off x="3897000" y="4437900"/>
              <a:ext cx="0" cy="674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3" name="フリーフォーム442"/>
            <p:cNvSpPr/>
            <p:nvPr/>
          </p:nvSpPr>
          <p:spPr>
            <a:xfrm>
              <a:off x="3036600" y="4950900"/>
              <a:ext cx="837000" cy="161100"/>
            </a:xfrm>
            <a:custGeom>
              <a:pathLst>
                <a:path w="930" h="179">
                  <a:moveTo>
                    <a:pt x="930" y="179"/>
                  </a:moveTo>
                  <a:lnTo>
                    <a:pt x="930" y="0"/>
                  </a:lnTo>
                  <a:lnTo>
                    <a:pt x="0" y="0"/>
                  </a:lnTo>
                  <a:lnTo>
                    <a:pt x="0" y="179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4" name="line 443"/>
            <p:cNvSpPr/>
            <p:nvPr/>
          </p:nvSpPr>
          <p:spPr>
            <a:xfrm>
              <a:off x="3855600" y="4434300"/>
              <a:ext cx="0" cy="477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5" name="line 444"/>
            <p:cNvSpPr/>
            <p:nvPr/>
          </p:nvSpPr>
          <p:spPr>
            <a:xfrm>
              <a:off x="3393000" y="4912200"/>
              <a:ext cx="462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6" name="line 445"/>
            <p:cNvSpPr/>
            <p:nvPr/>
          </p:nvSpPr>
          <p:spPr>
            <a:xfrm>
              <a:off x="3398400" y="4950900"/>
              <a:ext cx="401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7" name="rect 446"/>
            <p:cNvSpPr/>
            <p:nvPr/>
          </p:nvSpPr>
          <p:spPr>
            <a:xfrm rot="16200937">
              <a:off x="3011400" y="4670100"/>
              <a:ext cx="174600" cy="837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8" name="rect 447"/>
            <p:cNvSpPr/>
            <p:nvPr/>
          </p:nvSpPr>
          <p:spPr>
            <a:xfrm rot="16200937">
              <a:off x="3033000" y="4683600"/>
              <a:ext cx="135000" cy="55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9" name="フリーフォーム448"/>
            <p:cNvSpPr/>
            <p:nvPr/>
          </p:nvSpPr>
          <p:spPr>
            <a:xfrm>
              <a:off x="3939300" y="4500000"/>
              <a:ext cx="5400" cy="900"/>
            </a:xfrm>
            <a:custGeom>
              <a:pathLst>
                <a:path w="6" h="1">
                  <a:moveTo>
                    <a:pt x="0" y="0"/>
                  </a:moveTo>
                  <a:cubicBezTo>
                    <a:pt x="2" y="0"/>
                    <a:pt x="4" y="1"/>
                    <a:pt x="6" y="1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0" name="フリーフォーム449"/>
            <p:cNvSpPr/>
            <p:nvPr/>
          </p:nvSpPr>
          <p:spPr>
            <a:xfrm>
              <a:off x="3997800" y="4522500"/>
              <a:ext cx="55800" cy="589500"/>
            </a:xfrm>
            <a:custGeom>
              <a:pathLst>
                <a:path w="62" h="655">
                  <a:moveTo>
                    <a:pt x="0" y="0"/>
                  </a:moveTo>
                  <a:cubicBezTo>
                    <a:pt x="5" y="4"/>
                    <a:pt x="7" y="9"/>
                    <a:pt x="11" y="13"/>
                  </a:cubicBezTo>
                  <a:cubicBezTo>
                    <a:pt x="16" y="19"/>
                    <a:pt x="23" y="25"/>
                    <a:pt x="26" y="32"/>
                  </a:cubicBezTo>
                  <a:cubicBezTo>
                    <a:pt x="29" y="39"/>
                    <a:pt x="32" y="48"/>
                    <a:pt x="34" y="55"/>
                  </a:cubicBezTo>
                  <a:cubicBezTo>
                    <a:pt x="36" y="63"/>
                    <a:pt x="39" y="72"/>
                    <a:pt x="39" y="80"/>
                  </a:cubicBezTo>
                  <a:cubicBezTo>
                    <a:pt x="41" y="113"/>
                    <a:pt x="44" y="148"/>
                    <a:pt x="45" y="182"/>
                  </a:cubicBezTo>
                  <a:cubicBezTo>
                    <a:pt x="48" y="259"/>
                    <a:pt x="54" y="338"/>
                    <a:pt x="56" y="415"/>
                  </a:cubicBezTo>
                  <a:cubicBezTo>
                    <a:pt x="58" y="494"/>
                    <a:pt x="60" y="575"/>
                    <a:pt x="62" y="655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1" name="フリーフォーム450"/>
            <p:cNvSpPr/>
            <p:nvPr/>
          </p:nvSpPr>
          <p:spPr>
            <a:xfrm>
              <a:off x="3941100" y="4500000"/>
              <a:ext cx="2700" cy="900"/>
            </a:xfrm>
            <a:custGeom>
              <a:pathLst>
                <a:path w="3" h="1">
                  <a:moveTo>
                    <a:pt x="0" y="0"/>
                  </a:moveTo>
                  <a:cubicBezTo>
                    <a:pt x="1" y="0"/>
                    <a:pt x="3" y="1"/>
                    <a:pt x="3" y="1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2" name="フリーフォーム451"/>
            <p:cNvSpPr/>
            <p:nvPr/>
          </p:nvSpPr>
          <p:spPr>
            <a:xfrm>
              <a:off x="4006800" y="4563900"/>
              <a:ext cx="21600" cy="548100"/>
            </a:xfrm>
            <a:custGeom>
              <a:pathLst>
                <a:path w="24" h="609">
                  <a:moveTo>
                    <a:pt x="0" y="0"/>
                  </a:moveTo>
                  <a:cubicBezTo>
                    <a:pt x="3" y="9"/>
                    <a:pt x="6" y="17"/>
                    <a:pt x="7" y="26"/>
                  </a:cubicBezTo>
                  <a:cubicBezTo>
                    <a:pt x="10" y="45"/>
                    <a:pt x="14" y="66"/>
                    <a:pt x="14" y="85"/>
                  </a:cubicBezTo>
                  <a:cubicBezTo>
                    <a:pt x="17" y="160"/>
                    <a:pt x="19" y="237"/>
                    <a:pt x="20" y="312"/>
                  </a:cubicBezTo>
                  <a:cubicBezTo>
                    <a:pt x="21" y="410"/>
                    <a:pt x="22" y="510"/>
                    <a:pt x="24" y="609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3" name="line 452"/>
            <p:cNvSpPr/>
            <p:nvPr/>
          </p:nvSpPr>
          <p:spPr>
            <a:xfrm>
              <a:off x="3898800" y="4774500"/>
              <a:ext cx="122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4" name="line 453"/>
            <p:cNvSpPr/>
            <p:nvPr/>
          </p:nvSpPr>
          <p:spPr>
            <a:xfrm>
              <a:off x="3897000" y="4749300"/>
              <a:ext cx="127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5" name="line 454"/>
            <p:cNvSpPr/>
            <p:nvPr/>
          </p:nvSpPr>
          <p:spPr>
            <a:xfrm>
              <a:off x="3877200" y="4297500"/>
              <a:ext cx="0" cy="19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6" name="line 455"/>
            <p:cNvSpPr/>
            <p:nvPr/>
          </p:nvSpPr>
          <p:spPr>
            <a:xfrm>
              <a:off x="3026700" y="4317300"/>
              <a:ext cx="850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7" name="line 456"/>
            <p:cNvSpPr/>
            <p:nvPr/>
          </p:nvSpPr>
          <p:spPr>
            <a:xfrm>
              <a:off x="2938500" y="4054500"/>
              <a:ext cx="0" cy="504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8" name="フリーフォーム457"/>
            <p:cNvSpPr/>
            <p:nvPr/>
          </p:nvSpPr>
          <p:spPr>
            <a:xfrm>
              <a:off x="3389400" y="4373100"/>
              <a:ext cx="618300" cy="198900"/>
            </a:xfrm>
            <a:custGeom>
              <a:pathLst>
                <a:path w="687" h="221">
                  <a:moveTo>
                    <a:pt x="687" y="215"/>
                  </a:moveTo>
                  <a:lnTo>
                    <a:pt x="679" y="176"/>
                  </a:lnTo>
                  <a:lnTo>
                    <a:pt x="674" y="157"/>
                  </a:lnTo>
                  <a:lnTo>
                    <a:pt x="666" y="141"/>
                  </a:lnTo>
                  <a:lnTo>
                    <a:pt x="657" y="130"/>
                  </a:lnTo>
                  <a:lnTo>
                    <a:pt x="650" y="120"/>
                  </a:lnTo>
                  <a:lnTo>
                    <a:pt x="641" y="111"/>
                  </a:lnTo>
                  <a:lnTo>
                    <a:pt x="628" y="101"/>
                  </a:lnTo>
                  <a:lnTo>
                    <a:pt x="614" y="94"/>
                  </a:lnTo>
                  <a:lnTo>
                    <a:pt x="598" y="82"/>
                  </a:lnTo>
                  <a:lnTo>
                    <a:pt x="584" y="77"/>
                  </a:lnTo>
                  <a:lnTo>
                    <a:pt x="568" y="72"/>
                  </a:lnTo>
                  <a:lnTo>
                    <a:pt x="544" y="72"/>
                  </a:lnTo>
                  <a:lnTo>
                    <a:pt x="76" y="0"/>
                  </a:lnTo>
                  <a:lnTo>
                    <a:pt x="62" y="0"/>
                  </a:lnTo>
                  <a:lnTo>
                    <a:pt x="49" y="3"/>
                  </a:lnTo>
                  <a:lnTo>
                    <a:pt x="41" y="5"/>
                  </a:lnTo>
                  <a:lnTo>
                    <a:pt x="30" y="13"/>
                  </a:lnTo>
                  <a:lnTo>
                    <a:pt x="22" y="24"/>
                  </a:lnTo>
                  <a:lnTo>
                    <a:pt x="19" y="43"/>
                  </a:lnTo>
                  <a:lnTo>
                    <a:pt x="13" y="59"/>
                  </a:lnTo>
                  <a:lnTo>
                    <a:pt x="9" y="77"/>
                  </a:lnTo>
                  <a:lnTo>
                    <a:pt x="3" y="94"/>
                  </a:lnTo>
                  <a:lnTo>
                    <a:pt x="0" y="221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9" name="line 458"/>
            <p:cNvSpPr/>
            <p:nvPr/>
          </p:nvSpPr>
          <p:spPr>
            <a:xfrm>
              <a:off x="3859200" y="42975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0" name="line 459"/>
            <p:cNvSpPr/>
            <p:nvPr/>
          </p:nvSpPr>
          <p:spPr>
            <a:xfrm>
              <a:off x="3026700" y="4297500"/>
              <a:ext cx="0" cy="22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1" name="フリーフォーム460"/>
            <p:cNvSpPr/>
            <p:nvPr/>
          </p:nvSpPr>
          <p:spPr>
            <a:xfrm>
              <a:off x="3353400" y="4347900"/>
              <a:ext cx="675000" cy="234000"/>
            </a:xfrm>
            <a:custGeom>
              <a:pathLst>
                <a:path w="750" h="260">
                  <a:moveTo>
                    <a:pt x="750" y="249"/>
                  </a:moveTo>
                  <a:lnTo>
                    <a:pt x="745" y="203"/>
                  </a:lnTo>
                  <a:lnTo>
                    <a:pt x="739" y="184"/>
                  </a:lnTo>
                  <a:lnTo>
                    <a:pt x="731" y="170"/>
                  </a:lnTo>
                  <a:lnTo>
                    <a:pt x="719" y="150"/>
                  </a:lnTo>
                  <a:lnTo>
                    <a:pt x="708" y="136"/>
                  </a:lnTo>
                  <a:lnTo>
                    <a:pt x="700" y="124"/>
                  </a:lnTo>
                  <a:lnTo>
                    <a:pt x="685" y="113"/>
                  </a:lnTo>
                  <a:lnTo>
                    <a:pt x="671" y="102"/>
                  </a:lnTo>
                  <a:lnTo>
                    <a:pt x="657" y="93"/>
                  </a:lnTo>
                  <a:lnTo>
                    <a:pt x="635" y="88"/>
                  </a:lnTo>
                  <a:lnTo>
                    <a:pt x="612" y="79"/>
                  </a:lnTo>
                  <a:lnTo>
                    <a:pt x="581" y="76"/>
                  </a:lnTo>
                  <a:lnTo>
                    <a:pt x="110" y="3"/>
                  </a:lnTo>
                  <a:lnTo>
                    <a:pt x="87" y="0"/>
                  </a:lnTo>
                  <a:lnTo>
                    <a:pt x="76" y="3"/>
                  </a:lnTo>
                  <a:lnTo>
                    <a:pt x="62" y="6"/>
                  </a:lnTo>
                  <a:lnTo>
                    <a:pt x="50" y="9"/>
                  </a:lnTo>
                  <a:lnTo>
                    <a:pt x="36" y="20"/>
                  </a:lnTo>
                  <a:lnTo>
                    <a:pt x="31" y="26"/>
                  </a:lnTo>
                  <a:lnTo>
                    <a:pt x="19" y="40"/>
                  </a:lnTo>
                  <a:lnTo>
                    <a:pt x="17" y="51"/>
                  </a:lnTo>
                  <a:lnTo>
                    <a:pt x="14" y="68"/>
                  </a:lnTo>
                  <a:lnTo>
                    <a:pt x="8" y="85"/>
                  </a:lnTo>
                  <a:lnTo>
                    <a:pt x="2" y="119"/>
                  </a:lnTo>
                  <a:lnTo>
                    <a:pt x="2" y="130"/>
                  </a:lnTo>
                  <a:lnTo>
                    <a:pt x="0" y="26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2" name="line 461"/>
            <p:cNvSpPr/>
            <p:nvPr/>
          </p:nvSpPr>
          <p:spPr>
            <a:xfrm>
              <a:off x="3635100" y="4571100"/>
              <a:ext cx="3933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3" name="line 462"/>
            <p:cNvSpPr/>
            <p:nvPr/>
          </p:nvSpPr>
          <p:spPr>
            <a:xfrm>
              <a:off x="3877200" y="4054500"/>
              <a:ext cx="0" cy="262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4" name="line 463"/>
            <p:cNvSpPr/>
            <p:nvPr/>
          </p:nvSpPr>
          <p:spPr>
            <a:xfrm>
              <a:off x="2938500" y="4054500"/>
              <a:ext cx="900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5" name="line 464"/>
            <p:cNvSpPr/>
            <p:nvPr/>
          </p:nvSpPr>
          <p:spPr>
            <a:xfrm>
              <a:off x="3026700" y="4317300"/>
              <a:ext cx="850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6" name="line 465"/>
            <p:cNvSpPr/>
            <p:nvPr/>
          </p:nvSpPr>
          <p:spPr>
            <a:xfrm>
              <a:off x="3026700" y="4054500"/>
              <a:ext cx="0" cy="265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7" name="line 466"/>
            <p:cNvSpPr/>
            <p:nvPr/>
          </p:nvSpPr>
          <p:spPr>
            <a:xfrm>
              <a:off x="2938500" y="4054500"/>
              <a:ext cx="12267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468" name="line 467"/>
          <p:cNvSpPr/>
          <p:nvPr/>
        </p:nvSpPr>
        <p:spPr>
          <a:xfrm>
            <a:off x="-4597200" y="4682700"/>
            <a:ext cx="2524500" cy="0"/>
          </a:xfrm>
          <a:prstGeom prst="line">
            <a:avLst/>
          </a:prstGeom>
          <a:noFill/>
          <a:ln w="3600" cap="flat" cmpd="sng">
            <a:solidFill>
              <a:srgbClr val="ff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469" name="グループ化468"/>
          <p:cNvGrpSpPr/>
          <p:nvPr/>
        </p:nvGrpSpPr>
        <p:grpSpPr>
          <a:xfrm>
            <a:off x="-4563000" y="4410900"/>
            <a:ext cx="2232000" cy="1341000"/>
            <a:chOff x="-4563000" y="4410900"/>
            <a:chExt cx="2232000" cy="1341000"/>
          </a:xfrm>
        </p:grpSpPr>
        <p:sp>
          <p:nvSpPr>
            <p:cNvPr id="470" name="line 469"/>
            <p:cNvSpPr/>
            <p:nvPr/>
          </p:nvSpPr>
          <p:spPr>
            <a:xfrm>
              <a:off x="-2835900" y="4684500"/>
              <a:ext cx="0" cy="108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1" name="line 470"/>
            <p:cNvSpPr/>
            <p:nvPr/>
          </p:nvSpPr>
          <p:spPr>
            <a:xfrm>
              <a:off x="-2835900" y="5299200"/>
              <a:ext cx="0" cy="419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2" name="line 471"/>
            <p:cNvSpPr/>
            <p:nvPr/>
          </p:nvSpPr>
          <p:spPr>
            <a:xfrm>
              <a:off x="-4059900" y="5297400"/>
              <a:ext cx="0" cy="421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3" name="line 472"/>
            <p:cNvSpPr/>
            <p:nvPr/>
          </p:nvSpPr>
          <p:spPr>
            <a:xfrm>
              <a:off x="-4059900" y="4682700"/>
              <a:ext cx="0" cy="110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4" name="line 473"/>
            <p:cNvSpPr/>
            <p:nvPr/>
          </p:nvSpPr>
          <p:spPr>
            <a:xfrm>
              <a:off x="-4032000" y="5750100"/>
              <a:ext cx="1176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5" name="line 474"/>
            <p:cNvSpPr/>
            <p:nvPr/>
          </p:nvSpPr>
          <p:spPr>
            <a:xfrm>
              <a:off x="-4062600" y="5297400"/>
              <a:ext cx="414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6" name="line 475"/>
            <p:cNvSpPr/>
            <p:nvPr/>
          </p:nvSpPr>
          <p:spPr>
            <a:xfrm>
              <a:off x="-3247200" y="5297400"/>
              <a:ext cx="410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7" name="line 476"/>
            <p:cNvSpPr/>
            <p:nvPr/>
          </p:nvSpPr>
          <p:spPr>
            <a:xfrm>
              <a:off x="-4115700" y="4834800"/>
              <a:ext cx="467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8" name="line 477"/>
            <p:cNvSpPr/>
            <p:nvPr/>
          </p:nvSpPr>
          <p:spPr>
            <a:xfrm>
              <a:off x="-2836800" y="4834800"/>
              <a:ext cx="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9" name="line 478"/>
            <p:cNvSpPr/>
            <p:nvPr/>
          </p:nvSpPr>
          <p:spPr>
            <a:xfrm>
              <a:off x="-4111200" y="4793400"/>
              <a:ext cx="1338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0" name="rect 479"/>
            <p:cNvSpPr/>
            <p:nvPr/>
          </p:nvSpPr>
          <p:spPr>
            <a:xfrm>
              <a:off x="-3609900" y="4815000"/>
              <a:ext cx="324000" cy="837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1" name="line 480"/>
            <p:cNvSpPr/>
            <p:nvPr/>
          </p:nvSpPr>
          <p:spPr>
            <a:xfrm>
              <a:off x="-3247200" y="4834800"/>
              <a:ext cx="477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2" name="line 481"/>
            <p:cNvSpPr/>
            <p:nvPr/>
          </p:nvSpPr>
          <p:spPr>
            <a:xfrm>
              <a:off x="-3247200" y="4834800"/>
              <a:ext cx="0" cy="462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3" name="line 482"/>
            <p:cNvSpPr/>
            <p:nvPr/>
          </p:nvSpPr>
          <p:spPr>
            <a:xfrm>
              <a:off x="-3648600" y="4833000"/>
              <a:ext cx="0" cy="464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4" name="line 483"/>
            <p:cNvSpPr/>
            <p:nvPr/>
          </p:nvSpPr>
          <p:spPr>
            <a:xfrm>
              <a:off x="-3609900" y="4835700"/>
              <a:ext cx="0" cy="454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5" name="line 484"/>
            <p:cNvSpPr/>
            <p:nvPr/>
          </p:nvSpPr>
          <p:spPr>
            <a:xfrm>
              <a:off x="-3285900" y="4890600"/>
              <a:ext cx="0" cy="401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6" name="rect 485"/>
            <p:cNvSpPr/>
            <p:nvPr/>
          </p:nvSpPr>
          <p:spPr>
            <a:xfrm>
              <a:off x="-3936600" y="5549400"/>
              <a:ext cx="174600" cy="837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7" name="rect 486"/>
            <p:cNvSpPr/>
            <p:nvPr/>
          </p:nvSpPr>
          <p:spPr>
            <a:xfrm>
              <a:off x="-3916800" y="5562000"/>
              <a:ext cx="135000" cy="55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8" name="rect 487"/>
            <p:cNvSpPr/>
            <p:nvPr/>
          </p:nvSpPr>
          <p:spPr>
            <a:xfrm>
              <a:off x="-3133800" y="5549400"/>
              <a:ext cx="174600" cy="837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9" name="rect 488"/>
            <p:cNvSpPr/>
            <p:nvPr/>
          </p:nvSpPr>
          <p:spPr>
            <a:xfrm>
              <a:off x="-3114000" y="5562000"/>
              <a:ext cx="135000" cy="55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0" name="rect 489"/>
            <p:cNvSpPr/>
            <p:nvPr/>
          </p:nvSpPr>
          <p:spPr>
            <a:xfrm>
              <a:off x="-3933900" y="5379300"/>
              <a:ext cx="167400" cy="603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1" name="rect 490"/>
            <p:cNvSpPr/>
            <p:nvPr/>
          </p:nvSpPr>
          <p:spPr>
            <a:xfrm>
              <a:off x="-3147300" y="5361300"/>
              <a:ext cx="178200" cy="7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2" name="フリーフォーム491"/>
            <p:cNvSpPr/>
            <p:nvPr/>
          </p:nvSpPr>
          <p:spPr>
            <a:xfrm>
              <a:off x="-4059000" y="4536000"/>
              <a:ext cx="612000" cy="142200"/>
            </a:xfrm>
            <a:custGeom>
              <a:pathLst>
                <a:path w="680" h="158">
                  <a:moveTo>
                    <a:pt x="0" y="158"/>
                  </a:moveTo>
                  <a:cubicBezTo>
                    <a:pt x="1" y="147"/>
                    <a:pt x="2" y="136"/>
                    <a:pt x="6" y="127"/>
                  </a:cubicBezTo>
                  <a:cubicBezTo>
                    <a:pt x="9" y="120"/>
                    <a:pt x="17" y="114"/>
                    <a:pt x="21" y="108"/>
                  </a:cubicBezTo>
                  <a:cubicBezTo>
                    <a:pt x="24" y="103"/>
                    <a:pt x="27" y="96"/>
                    <a:pt x="31" y="91"/>
                  </a:cubicBezTo>
                  <a:cubicBezTo>
                    <a:pt x="36" y="85"/>
                    <a:pt x="44" y="79"/>
                    <a:pt x="50" y="74"/>
                  </a:cubicBezTo>
                  <a:cubicBezTo>
                    <a:pt x="56" y="69"/>
                    <a:pt x="65" y="65"/>
                    <a:pt x="72" y="61"/>
                  </a:cubicBezTo>
                  <a:cubicBezTo>
                    <a:pt x="80" y="57"/>
                    <a:pt x="89" y="51"/>
                    <a:pt x="97" y="48"/>
                  </a:cubicBezTo>
                  <a:cubicBezTo>
                    <a:pt x="107" y="45"/>
                    <a:pt x="120" y="42"/>
                    <a:pt x="131" y="40"/>
                  </a:cubicBezTo>
                  <a:cubicBezTo>
                    <a:pt x="147" y="37"/>
                    <a:pt x="164" y="33"/>
                    <a:pt x="180" y="31"/>
                  </a:cubicBezTo>
                  <a:cubicBezTo>
                    <a:pt x="222" y="26"/>
                    <a:pt x="266" y="20"/>
                    <a:pt x="309" y="17"/>
                  </a:cubicBezTo>
                  <a:cubicBezTo>
                    <a:pt x="348" y="14"/>
                    <a:pt x="389" y="10"/>
                    <a:pt x="429" y="8"/>
                  </a:cubicBezTo>
                  <a:cubicBezTo>
                    <a:pt x="481" y="6"/>
                    <a:pt x="534" y="3"/>
                    <a:pt x="586" y="2"/>
                  </a:cubicBezTo>
                  <a:cubicBezTo>
                    <a:pt x="617" y="2"/>
                    <a:pt x="649" y="1"/>
                    <a:pt x="68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3" name="フリーフォーム492"/>
            <p:cNvSpPr/>
            <p:nvPr/>
          </p:nvSpPr>
          <p:spPr>
            <a:xfrm>
              <a:off x="-4059000" y="4636800"/>
              <a:ext cx="612000" cy="114300"/>
            </a:xfrm>
            <a:custGeom>
              <a:pathLst>
                <a:path w="680" h="127">
                  <a:moveTo>
                    <a:pt x="0" y="127"/>
                  </a:moveTo>
                  <a:cubicBezTo>
                    <a:pt x="2" y="115"/>
                    <a:pt x="3" y="103"/>
                    <a:pt x="6" y="93"/>
                  </a:cubicBezTo>
                  <a:cubicBezTo>
                    <a:pt x="9" y="84"/>
                    <a:pt x="16" y="75"/>
                    <a:pt x="21" y="68"/>
                  </a:cubicBezTo>
                  <a:cubicBezTo>
                    <a:pt x="25" y="62"/>
                    <a:pt x="33" y="56"/>
                    <a:pt x="38" y="51"/>
                  </a:cubicBezTo>
                  <a:cubicBezTo>
                    <a:pt x="44" y="46"/>
                    <a:pt x="50" y="39"/>
                    <a:pt x="57" y="36"/>
                  </a:cubicBezTo>
                  <a:cubicBezTo>
                    <a:pt x="64" y="33"/>
                    <a:pt x="73" y="30"/>
                    <a:pt x="80" y="28"/>
                  </a:cubicBezTo>
                  <a:cubicBezTo>
                    <a:pt x="88" y="26"/>
                    <a:pt x="97" y="23"/>
                    <a:pt x="105" y="23"/>
                  </a:cubicBezTo>
                  <a:cubicBezTo>
                    <a:pt x="138" y="21"/>
                    <a:pt x="173" y="18"/>
                    <a:pt x="207" y="17"/>
                  </a:cubicBezTo>
                  <a:cubicBezTo>
                    <a:pt x="284" y="14"/>
                    <a:pt x="363" y="8"/>
                    <a:pt x="440" y="6"/>
                  </a:cubicBezTo>
                  <a:cubicBezTo>
                    <a:pt x="519" y="4"/>
                    <a:pt x="600" y="2"/>
                    <a:pt x="68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4" name="フリーフォーム493"/>
            <p:cNvSpPr/>
            <p:nvPr/>
          </p:nvSpPr>
          <p:spPr>
            <a:xfrm>
              <a:off x="-4059000" y="4662000"/>
              <a:ext cx="612000" cy="87300"/>
            </a:xfrm>
            <a:custGeom>
              <a:pathLst>
                <a:path w="680" h="97">
                  <a:moveTo>
                    <a:pt x="0" y="97"/>
                  </a:moveTo>
                  <a:cubicBezTo>
                    <a:pt x="3" y="88"/>
                    <a:pt x="6" y="79"/>
                    <a:pt x="10" y="72"/>
                  </a:cubicBezTo>
                  <a:cubicBezTo>
                    <a:pt x="13" y="66"/>
                    <a:pt x="20" y="60"/>
                    <a:pt x="25" y="55"/>
                  </a:cubicBezTo>
                  <a:cubicBezTo>
                    <a:pt x="32" y="49"/>
                    <a:pt x="41" y="43"/>
                    <a:pt x="48" y="38"/>
                  </a:cubicBezTo>
                  <a:cubicBezTo>
                    <a:pt x="54" y="34"/>
                    <a:pt x="62" y="28"/>
                    <a:pt x="69" y="25"/>
                  </a:cubicBezTo>
                  <a:cubicBezTo>
                    <a:pt x="77" y="22"/>
                    <a:pt x="88" y="18"/>
                    <a:pt x="97" y="17"/>
                  </a:cubicBezTo>
                  <a:cubicBezTo>
                    <a:pt x="116" y="14"/>
                    <a:pt x="137" y="10"/>
                    <a:pt x="156" y="10"/>
                  </a:cubicBezTo>
                  <a:cubicBezTo>
                    <a:pt x="231" y="7"/>
                    <a:pt x="308" y="5"/>
                    <a:pt x="383" y="4"/>
                  </a:cubicBezTo>
                  <a:cubicBezTo>
                    <a:pt x="481" y="3"/>
                    <a:pt x="581" y="2"/>
                    <a:pt x="68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5" name="フリーフォーム494"/>
            <p:cNvSpPr/>
            <p:nvPr/>
          </p:nvSpPr>
          <p:spPr>
            <a:xfrm>
              <a:off x="-3447000" y="4536000"/>
              <a:ext cx="612000" cy="142200"/>
            </a:xfrm>
            <a:custGeom>
              <a:pathLst>
                <a:path w="680" h="158">
                  <a:moveTo>
                    <a:pt x="680" y="158"/>
                  </a:moveTo>
                  <a:cubicBezTo>
                    <a:pt x="679" y="147"/>
                    <a:pt x="678" y="136"/>
                    <a:pt x="674" y="127"/>
                  </a:cubicBezTo>
                  <a:cubicBezTo>
                    <a:pt x="671" y="120"/>
                    <a:pt x="663" y="114"/>
                    <a:pt x="659" y="108"/>
                  </a:cubicBezTo>
                  <a:cubicBezTo>
                    <a:pt x="656" y="103"/>
                    <a:pt x="653" y="96"/>
                    <a:pt x="649" y="91"/>
                  </a:cubicBezTo>
                  <a:cubicBezTo>
                    <a:pt x="644" y="85"/>
                    <a:pt x="636" y="79"/>
                    <a:pt x="630" y="74"/>
                  </a:cubicBezTo>
                  <a:cubicBezTo>
                    <a:pt x="624" y="69"/>
                    <a:pt x="615" y="65"/>
                    <a:pt x="608" y="61"/>
                  </a:cubicBezTo>
                  <a:cubicBezTo>
                    <a:pt x="600" y="57"/>
                    <a:pt x="591" y="51"/>
                    <a:pt x="583" y="48"/>
                  </a:cubicBezTo>
                  <a:cubicBezTo>
                    <a:pt x="573" y="45"/>
                    <a:pt x="560" y="42"/>
                    <a:pt x="549" y="40"/>
                  </a:cubicBezTo>
                  <a:cubicBezTo>
                    <a:pt x="533" y="37"/>
                    <a:pt x="516" y="33"/>
                    <a:pt x="500" y="31"/>
                  </a:cubicBezTo>
                  <a:cubicBezTo>
                    <a:pt x="458" y="26"/>
                    <a:pt x="414" y="20"/>
                    <a:pt x="371" y="17"/>
                  </a:cubicBezTo>
                  <a:cubicBezTo>
                    <a:pt x="332" y="14"/>
                    <a:pt x="291" y="10"/>
                    <a:pt x="251" y="8"/>
                  </a:cubicBezTo>
                  <a:cubicBezTo>
                    <a:pt x="199" y="6"/>
                    <a:pt x="146" y="3"/>
                    <a:pt x="94" y="2"/>
                  </a:cubicBezTo>
                  <a:cubicBezTo>
                    <a:pt x="63" y="2"/>
                    <a:pt x="31" y="1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6" name="フリーフォーム495"/>
            <p:cNvSpPr/>
            <p:nvPr/>
          </p:nvSpPr>
          <p:spPr>
            <a:xfrm>
              <a:off x="-2835900" y="4745700"/>
              <a:ext cx="900" cy="5400"/>
            </a:xfrm>
            <a:custGeom>
              <a:pathLst>
                <a:path w="1" h="6">
                  <a:moveTo>
                    <a:pt x="1" y="6"/>
                  </a:moveTo>
                  <a:cubicBezTo>
                    <a:pt x="1" y="4"/>
                    <a:pt x="0" y="2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7" name="フリーフォーム496"/>
            <p:cNvSpPr/>
            <p:nvPr/>
          </p:nvSpPr>
          <p:spPr>
            <a:xfrm>
              <a:off x="-3447000" y="4636800"/>
              <a:ext cx="589500" cy="55800"/>
            </a:xfrm>
            <a:custGeom>
              <a:pathLst>
                <a:path w="655" h="62">
                  <a:moveTo>
                    <a:pt x="655" y="62"/>
                  </a:moveTo>
                  <a:cubicBezTo>
                    <a:pt x="651" y="57"/>
                    <a:pt x="646" y="55"/>
                    <a:pt x="642" y="51"/>
                  </a:cubicBezTo>
                  <a:cubicBezTo>
                    <a:pt x="636" y="46"/>
                    <a:pt x="630" y="39"/>
                    <a:pt x="623" y="36"/>
                  </a:cubicBezTo>
                  <a:cubicBezTo>
                    <a:pt x="616" y="33"/>
                    <a:pt x="607" y="30"/>
                    <a:pt x="600" y="28"/>
                  </a:cubicBezTo>
                  <a:cubicBezTo>
                    <a:pt x="592" y="26"/>
                    <a:pt x="583" y="23"/>
                    <a:pt x="575" y="23"/>
                  </a:cubicBezTo>
                  <a:cubicBezTo>
                    <a:pt x="542" y="21"/>
                    <a:pt x="507" y="18"/>
                    <a:pt x="473" y="17"/>
                  </a:cubicBezTo>
                  <a:cubicBezTo>
                    <a:pt x="396" y="14"/>
                    <a:pt x="317" y="8"/>
                    <a:pt x="240" y="6"/>
                  </a:cubicBezTo>
                  <a:cubicBezTo>
                    <a:pt x="161" y="4"/>
                    <a:pt x="80" y="2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8" name="フリーフォーム497"/>
            <p:cNvSpPr/>
            <p:nvPr/>
          </p:nvSpPr>
          <p:spPr>
            <a:xfrm>
              <a:off x="-2835900" y="4746600"/>
              <a:ext cx="900" cy="2700"/>
            </a:xfrm>
            <a:custGeom>
              <a:pathLst>
                <a:path w="1" h="3">
                  <a:moveTo>
                    <a:pt x="1" y="3"/>
                  </a:moveTo>
                  <a:cubicBezTo>
                    <a:pt x="1" y="2"/>
                    <a:pt x="0" y="0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9" name="フリーフォーム498"/>
            <p:cNvSpPr/>
            <p:nvPr/>
          </p:nvSpPr>
          <p:spPr>
            <a:xfrm>
              <a:off x="-3447000" y="4662000"/>
              <a:ext cx="548100" cy="21600"/>
            </a:xfrm>
            <a:custGeom>
              <a:pathLst>
                <a:path w="609" h="24">
                  <a:moveTo>
                    <a:pt x="609" y="24"/>
                  </a:moveTo>
                  <a:cubicBezTo>
                    <a:pt x="600" y="21"/>
                    <a:pt x="592" y="18"/>
                    <a:pt x="583" y="17"/>
                  </a:cubicBezTo>
                  <a:cubicBezTo>
                    <a:pt x="564" y="14"/>
                    <a:pt x="543" y="10"/>
                    <a:pt x="524" y="10"/>
                  </a:cubicBezTo>
                  <a:cubicBezTo>
                    <a:pt x="449" y="7"/>
                    <a:pt x="372" y="5"/>
                    <a:pt x="297" y="4"/>
                  </a:cubicBezTo>
                  <a:cubicBezTo>
                    <a:pt x="199" y="3"/>
                    <a:pt x="99" y="2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0" name="line 499"/>
            <p:cNvSpPr/>
            <p:nvPr/>
          </p:nvSpPr>
          <p:spPr>
            <a:xfrm>
              <a:off x="-3811500" y="4668300"/>
              <a:ext cx="0" cy="125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1" name="line 500"/>
            <p:cNvSpPr/>
            <p:nvPr/>
          </p:nvSpPr>
          <p:spPr>
            <a:xfrm>
              <a:off x="-3786300" y="4667400"/>
              <a:ext cx="0" cy="12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2" name="line 501"/>
            <p:cNvSpPr/>
            <p:nvPr/>
          </p:nvSpPr>
          <p:spPr>
            <a:xfrm>
              <a:off x="-3109500" y="4669200"/>
              <a:ext cx="0" cy="122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3" name="line 502"/>
            <p:cNvSpPr/>
            <p:nvPr/>
          </p:nvSpPr>
          <p:spPr>
            <a:xfrm>
              <a:off x="-3084300" y="4665600"/>
              <a:ext cx="0" cy="127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4" name="フリーフォーム503"/>
            <p:cNvSpPr/>
            <p:nvPr/>
          </p:nvSpPr>
          <p:spPr>
            <a:xfrm>
              <a:off x="-2855700" y="5718600"/>
              <a:ext cx="19800" cy="31500"/>
            </a:xfrm>
            <a:custGeom>
              <a:pathLst>
                <a:path w="22" h="35">
                  <a:moveTo>
                    <a:pt x="0" y="35"/>
                  </a:moveTo>
                  <a:cubicBezTo>
                    <a:pt x="5" y="33"/>
                    <a:pt x="9" y="30"/>
                    <a:pt x="12" y="27"/>
                  </a:cubicBezTo>
                  <a:cubicBezTo>
                    <a:pt x="15" y="24"/>
                    <a:pt x="18" y="18"/>
                    <a:pt x="19" y="14"/>
                  </a:cubicBezTo>
                  <a:cubicBezTo>
                    <a:pt x="20" y="10"/>
                    <a:pt x="21" y="5"/>
                    <a:pt x="22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5" name="フリーフォーム504"/>
            <p:cNvSpPr/>
            <p:nvPr/>
          </p:nvSpPr>
          <p:spPr>
            <a:xfrm>
              <a:off x="-4059900" y="5718600"/>
              <a:ext cx="19800" cy="31500"/>
            </a:xfrm>
            <a:custGeom>
              <a:pathLst>
                <a:path w="22" h="35">
                  <a:moveTo>
                    <a:pt x="22" y="35"/>
                  </a:moveTo>
                  <a:cubicBezTo>
                    <a:pt x="17" y="33"/>
                    <a:pt x="13" y="30"/>
                    <a:pt x="10" y="27"/>
                  </a:cubicBezTo>
                  <a:cubicBezTo>
                    <a:pt x="7" y="24"/>
                    <a:pt x="4" y="18"/>
                    <a:pt x="3" y="14"/>
                  </a:cubicBezTo>
                  <a:cubicBezTo>
                    <a:pt x="2" y="10"/>
                    <a:pt x="1" y="5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6" name="line 505"/>
            <p:cNvSpPr/>
            <p:nvPr/>
          </p:nvSpPr>
          <p:spPr>
            <a:xfrm>
              <a:off x="-3448800" y="4410900"/>
              <a:ext cx="900" cy="1340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7" name="line 506"/>
            <p:cNvSpPr/>
            <p:nvPr/>
          </p:nvSpPr>
          <p:spPr>
            <a:xfrm>
              <a:off x="-2893500" y="5751900"/>
              <a:ext cx="504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8" name="フリーフォーム507"/>
            <p:cNvSpPr/>
            <p:nvPr/>
          </p:nvSpPr>
          <p:spPr>
            <a:xfrm>
              <a:off x="-2907000" y="4682700"/>
              <a:ext cx="198900" cy="618300"/>
            </a:xfrm>
            <a:custGeom>
              <a:pathLst>
                <a:path w="221" h="687">
                  <a:moveTo>
                    <a:pt x="6" y="0"/>
                  </a:moveTo>
                  <a:lnTo>
                    <a:pt x="45" y="8"/>
                  </a:lnTo>
                  <a:lnTo>
                    <a:pt x="64" y="13"/>
                  </a:lnTo>
                  <a:lnTo>
                    <a:pt x="80" y="21"/>
                  </a:lnTo>
                  <a:lnTo>
                    <a:pt x="91" y="30"/>
                  </a:lnTo>
                  <a:lnTo>
                    <a:pt x="101" y="37"/>
                  </a:lnTo>
                  <a:lnTo>
                    <a:pt x="110" y="46"/>
                  </a:lnTo>
                  <a:lnTo>
                    <a:pt x="120" y="59"/>
                  </a:lnTo>
                  <a:lnTo>
                    <a:pt x="127" y="73"/>
                  </a:lnTo>
                  <a:lnTo>
                    <a:pt x="139" y="89"/>
                  </a:lnTo>
                  <a:lnTo>
                    <a:pt x="144" y="103"/>
                  </a:lnTo>
                  <a:lnTo>
                    <a:pt x="149" y="119"/>
                  </a:lnTo>
                  <a:lnTo>
                    <a:pt x="149" y="143"/>
                  </a:lnTo>
                  <a:lnTo>
                    <a:pt x="221" y="611"/>
                  </a:lnTo>
                  <a:lnTo>
                    <a:pt x="221" y="625"/>
                  </a:lnTo>
                  <a:lnTo>
                    <a:pt x="218" y="638"/>
                  </a:lnTo>
                  <a:lnTo>
                    <a:pt x="216" y="646"/>
                  </a:lnTo>
                  <a:lnTo>
                    <a:pt x="208" y="657"/>
                  </a:lnTo>
                  <a:lnTo>
                    <a:pt x="197" y="665"/>
                  </a:lnTo>
                  <a:lnTo>
                    <a:pt x="178" y="668"/>
                  </a:lnTo>
                  <a:lnTo>
                    <a:pt x="162" y="674"/>
                  </a:lnTo>
                  <a:lnTo>
                    <a:pt x="144" y="678"/>
                  </a:lnTo>
                  <a:lnTo>
                    <a:pt x="127" y="684"/>
                  </a:lnTo>
                  <a:lnTo>
                    <a:pt x="0" y="687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9" name="フリーフォーム508"/>
            <p:cNvSpPr/>
            <p:nvPr/>
          </p:nvSpPr>
          <p:spPr>
            <a:xfrm>
              <a:off x="-2921400" y="5694300"/>
              <a:ext cx="23400" cy="57600"/>
            </a:xfrm>
            <a:custGeom>
              <a:pathLst>
                <a:path w="26" h="64">
                  <a:moveTo>
                    <a:pt x="26" y="64"/>
                  </a:moveTo>
                  <a:lnTo>
                    <a:pt x="11" y="42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0" name="line 509"/>
            <p:cNvSpPr/>
            <p:nvPr/>
          </p:nvSpPr>
          <p:spPr>
            <a:xfrm>
              <a:off x="-4504500" y="5751900"/>
              <a:ext cx="512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1" name="フリーフォーム510"/>
            <p:cNvSpPr/>
            <p:nvPr/>
          </p:nvSpPr>
          <p:spPr>
            <a:xfrm>
              <a:off x="-4177800" y="4678200"/>
              <a:ext cx="205200" cy="622800"/>
            </a:xfrm>
            <a:custGeom>
              <a:pathLst>
                <a:path w="228" h="692">
                  <a:moveTo>
                    <a:pt x="222" y="0"/>
                  </a:moveTo>
                  <a:lnTo>
                    <a:pt x="181" y="8"/>
                  </a:lnTo>
                  <a:lnTo>
                    <a:pt x="162" y="14"/>
                  </a:lnTo>
                  <a:lnTo>
                    <a:pt x="145" y="21"/>
                  </a:lnTo>
                  <a:lnTo>
                    <a:pt x="134" y="30"/>
                  </a:lnTo>
                  <a:lnTo>
                    <a:pt x="124" y="38"/>
                  </a:lnTo>
                  <a:lnTo>
                    <a:pt x="115" y="46"/>
                  </a:lnTo>
                  <a:lnTo>
                    <a:pt x="104" y="60"/>
                  </a:lnTo>
                  <a:lnTo>
                    <a:pt x="96" y="73"/>
                  </a:lnTo>
                  <a:lnTo>
                    <a:pt x="85" y="90"/>
                  </a:lnTo>
                  <a:lnTo>
                    <a:pt x="80" y="103"/>
                  </a:lnTo>
                  <a:lnTo>
                    <a:pt x="74" y="120"/>
                  </a:lnTo>
                  <a:lnTo>
                    <a:pt x="74" y="144"/>
                  </a:lnTo>
                  <a:lnTo>
                    <a:pt x="0" y="616"/>
                  </a:lnTo>
                  <a:lnTo>
                    <a:pt x="0" y="629"/>
                  </a:lnTo>
                  <a:lnTo>
                    <a:pt x="3" y="643"/>
                  </a:lnTo>
                  <a:lnTo>
                    <a:pt x="5" y="650"/>
                  </a:lnTo>
                  <a:lnTo>
                    <a:pt x="14" y="662"/>
                  </a:lnTo>
                  <a:lnTo>
                    <a:pt x="24" y="670"/>
                  </a:lnTo>
                  <a:lnTo>
                    <a:pt x="44" y="673"/>
                  </a:lnTo>
                  <a:lnTo>
                    <a:pt x="60" y="678"/>
                  </a:lnTo>
                  <a:lnTo>
                    <a:pt x="80" y="683"/>
                  </a:lnTo>
                  <a:lnTo>
                    <a:pt x="96" y="689"/>
                  </a:lnTo>
                  <a:lnTo>
                    <a:pt x="228" y="692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2" name="フリーフォーム511"/>
            <p:cNvSpPr/>
            <p:nvPr/>
          </p:nvSpPr>
          <p:spPr>
            <a:xfrm>
              <a:off x="-3987900" y="5694300"/>
              <a:ext cx="23400" cy="57600"/>
            </a:xfrm>
            <a:custGeom>
              <a:pathLst>
                <a:path w="26" h="64">
                  <a:moveTo>
                    <a:pt x="0" y="64"/>
                  </a:moveTo>
                  <a:lnTo>
                    <a:pt x="15" y="42"/>
                  </a:lnTo>
                  <a:lnTo>
                    <a:pt x="26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3" name="フリーフォーム512"/>
            <p:cNvSpPr/>
            <p:nvPr/>
          </p:nvSpPr>
          <p:spPr>
            <a:xfrm>
              <a:off x="-2907000" y="4662000"/>
              <a:ext cx="208800" cy="495000"/>
            </a:xfrm>
            <a:custGeom>
              <a:pathLst>
                <a:path w="232" h="550">
                  <a:moveTo>
                    <a:pt x="0" y="0"/>
                  </a:moveTo>
                  <a:lnTo>
                    <a:pt x="46" y="5"/>
                  </a:lnTo>
                  <a:lnTo>
                    <a:pt x="65" y="11"/>
                  </a:lnTo>
                  <a:lnTo>
                    <a:pt x="79" y="19"/>
                  </a:lnTo>
                  <a:lnTo>
                    <a:pt x="99" y="31"/>
                  </a:lnTo>
                  <a:lnTo>
                    <a:pt x="113" y="42"/>
                  </a:lnTo>
                  <a:lnTo>
                    <a:pt x="125" y="50"/>
                  </a:lnTo>
                  <a:lnTo>
                    <a:pt x="136" y="65"/>
                  </a:lnTo>
                  <a:lnTo>
                    <a:pt x="147" y="79"/>
                  </a:lnTo>
                  <a:lnTo>
                    <a:pt x="156" y="93"/>
                  </a:lnTo>
                  <a:lnTo>
                    <a:pt x="161" y="115"/>
                  </a:lnTo>
                  <a:lnTo>
                    <a:pt x="170" y="138"/>
                  </a:lnTo>
                  <a:lnTo>
                    <a:pt x="173" y="169"/>
                  </a:lnTo>
                  <a:lnTo>
                    <a:pt x="232" y="55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4" name="フリーフォーム513"/>
            <p:cNvSpPr/>
            <p:nvPr/>
          </p:nvSpPr>
          <p:spPr>
            <a:xfrm>
              <a:off x="-2916900" y="5301000"/>
              <a:ext cx="218700" cy="36000"/>
            </a:xfrm>
            <a:custGeom>
              <a:pathLst>
                <a:path w="243" h="40">
                  <a:moveTo>
                    <a:pt x="243" y="0"/>
                  </a:moveTo>
                  <a:lnTo>
                    <a:pt x="240" y="4"/>
                  </a:lnTo>
                  <a:lnTo>
                    <a:pt x="234" y="9"/>
                  </a:lnTo>
                  <a:lnTo>
                    <a:pt x="220" y="21"/>
                  </a:lnTo>
                  <a:lnTo>
                    <a:pt x="209" y="23"/>
                  </a:lnTo>
                  <a:lnTo>
                    <a:pt x="192" y="26"/>
                  </a:lnTo>
                  <a:lnTo>
                    <a:pt x="175" y="32"/>
                  </a:lnTo>
                  <a:lnTo>
                    <a:pt x="141" y="38"/>
                  </a:lnTo>
                  <a:lnTo>
                    <a:pt x="130" y="38"/>
                  </a:lnTo>
                  <a:lnTo>
                    <a:pt x="0" y="4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5" name="line 514"/>
            <p:cNvSpPr/>
            <p:nvPr/>
          </p:nvSpPr>
          <p:spPr>
            <a:xfrm rot="21600000" flipV="1">
              <a:off x="-3973500" y="4655700"/>
              <a:ext cx="900" cy="45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6" name="line 515"/>
            <p:cNvSpPr/>
            <p:nvPr/>
          </p:nvSpPr>
          <p:spPr>
            <a:xfrm>
              <a:off x="-2907000" y="4662000"/>
              <a:ext cx="900" cy="393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7" name="line 516"/>
            <p:cNvSpPr/>
            <p:nvPr/>
          </p:nvSpPr>
          <p:spPr>
            <a:xfrm>
              <a:off x="-2389500" y="5732100"/>
              <a:ext cx="0" cy="19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8" name="line 517"/>
            <p:cNvSpPr/>
            <p:nvPr/>
          </p:nvSpPr>
          <p:spPr>
            <a:xfrm>
              <a:off x="-2389500" y="5732100"/>
              <a:ext cx="0" cy="19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9" name="line 518"/>
            <p:cNvSpPr/>
            <p:nvPr/>
          </p:nvSpPr>
          <p:spPr>
            <a:xfrm>
              <a:off x="-2390400" y="4525200"/>
              <a:ext cx="0" cy="203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0" name="line 519"/>
            <p:cNvSpPr/>
            <p:nvPr/>
          </p:nvSpPr>
          <p:spPr>
            <a:xfrm rot="21600000" flipV="1">
              <a:off x="-3447000" y="4635900"/>
              <a:ext cx="11160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1" name="line 520"/>
            <p:cNvSpPr/>
            <p:nvPr/>
          </p:nvSpPr>
          <p:spPr>
            <a:xfrm>
              <a:off x="-4261500" y="4813200"/>
              <a:ext cx="19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2" name="line 521"/>
            <p:cNvSpPr/>
            <p:nvPr/>
          </p:nvSpPr>
          <p:spPr>
            <a:xfrm>
              <a:off x="-4241700" y="4813200"/>
              <a:ext cx="0" cy="85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3" name="line 522"/>
            <p:cNvSpPr/>
            <p:nvPr/>
          </p:nvSpPr>
          <p:spPr>
            <a:xfrm>
              <a:off x="-4261500" y="4831200"/>
              <a:ext cx="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4" name="line 523"/>
            <p:cNvSpPr/>
            <p:nvPr/>
          </p:nvSpPr>
          <p:spPr>
            <a:xfrm>
              <a:off x="-4261500" y="5663700"/>
              <a:ext cx="22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5" name="line 524"/>
            <p:cNvSpPr/>
            <p:nvPr/>
          </p:nvSpPr>
          <p:spPr>
            <a:xfrm>
              <a:off x="-4504500" y="4813200"/>
              <a:ext cx="262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6" name="line 525"/>
            <p:cNvSpPr/>
            <p:nvPr/>
          </p:nvSpPr>
          <p:spPr>
            <a:xfrm>
              <a:off x="-4504500" y="4850100"/>
              <a:ext cx="0" cy="901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7" name="rect 526"/>
            <p:cNvSpPr/>
            <p:nvPr/>
          </p:nvSpPr>
          <p:spPr>
            <a:xfrm rot="10799062">
              <a:off x="-4450500" y="4906800"/>
              <a:ext cx="152100" cy="3915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8" name="line 527"/>
            <p:cNvSpPr/>
            <p:nvPr/>
          </p:nvSpPr>
          <p:spPr>
            <a:xfrm>
              <a:off x="-4241700" y="4813200"/>
              <a:ext cx="0" cy="85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9" name="line 528"/>
            <p:cNvSpPr/>
            <p:nvPr/>
          </p:nvSpPr>
          <p:spPr>
            <a:xfrm>
              <a:off x="-4504500" y="5663700"/>
              <a:ext cx="265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30" name="line 529"/>
            <p:cNvSpPr/>
            <p:nvPr/>
          </p:nvSpPr>
          <p:spPr>
            <a:xfrm rot="21600000" flipV="1">
              <a:off x="-4504500" y="4525200"/>
              <a:ext cx="900" cy="1226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31" name="line 530"/>
            <p:cNvSpPr/>
            <p:nvPr/>
          </p:nvSpPr>
          <p:spPr>
            <a:xfrm>
              <a:off x="-4563000" y="4635900"/>
              <a:ext cx="11160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32" name="グループ化531"/>
          <p:cNvGrpSpPr/>
          <p:nvPr/>
        </p:nvGrpSpPr>
        <p:grpSpPr>
          <a:xfrm>
            <a:off x="1139400" y="6773400"/>
            <a:ext cx="318600" cy="923400"/>
            <a:chOff x="1139400" y="6773400"/>
            <a:chExt cx="318600" cy="923400"/>
          </a:xfrm>
        </p:grpSpPr>
        <p:sp>
          <p:nvSpPr>
            <p:cNvPr id="533" name="line 532"/>
            <p:cNvSpPr/>
            <p:nvPr/>
          </p:nvSpPr>
          <p:spPr>
            <a:xfrm>
              <a:off x="1161900" y="6810300"/>
              <a:ext cx="262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34" name="line 533"/>
            <p:cNvSpPr/>
            <p:nvPr/>
          </p:nvSpPr>
          <p:spPr>
            <a:xfrm>
              <a:off x="1161900" y="6810300"/>
              <a:ext cx="0" cy="85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35" name="line 534"/>
            <p:cNvSpPr/>
            <p:nvPr/>
          </p:nvSpPr>
          <p:spPr>
            <a:xfrm>
              <a:off x="1159200" y="7660800"/>
              <a:ext cx="264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36" name="line 535"/>
            <p:cNvSpPr/>
            <p:nvPr/>
          </p:nvSpPr>
          <p:spPr>
            <a:xfrm>
              <a:off x="1424700" y="6810300"/>
              <a:ext cx="0" cy="85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37" name="rect 536"/>
            <p:cNvSpPr/>
            <p:nvPr/>
          </p:nvSpPr>
          <p:spPr>
            <a:xfrm>
              <a:off x="1219500" y="6903000"/>
              <a:ext cx="152100" cy="3924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38" name="rect 537"/>
            <p:cNvSpPr/>
            <p:nvPr/>
          </p:nvSpPr>
          <p:spPr>
            <a:xfrm rot="5399062">
              <a:off x="837000" y="7075800"/>
              <a:ext cx="923400" cy="3195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39" name="グループ化538"/>
          <p:cNvGrpSpPr/>
          <p:nvPr/>
        </p:nvGrpSpPr>
        <p:grpSpPr>
          <a:xfrm>
            <a:off x="1459800" y="6773400"/>
            <a:ext cx="318600" cy="923400"/>
            <a:chOff x="1459800" y="6773400"/>
            <a:chExt cx="318600" cy="923400"/>
          </a:xfrm>
        </p:grpSpPr>
        <p:sp>
          <p:nvSpPr>
            <p:cNvPr id="540" name="line 539"/>
            <p:cNvSpPr/>
            <p:nvPr/>
          </p:nvSpPr>
          <p:spPr>
            <a:xfrm>
              <a:off x="1493100" y="6810300"/>
              <a:ext cx="262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41" name="line 540"/>
            <p:cNvSpPr/>
            <p:nvPr/>
          </p:nvSpPr>
          <p:spPr>
            <a:xfrm>
              <a:off x="1755900" y="6810300"/>
              <a:ext cx="0" cy="85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42" name="line 541"/>
            <p:cNvSpPr/>
            <p:nvPr/>
          </p:nvSpPr>
          <p:spPr>
            <a:xfrm>
              <a:off x="1494000" y="7660800"/>
              <a:ext cx="264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43" name="line 542"/>
            <p:cNvSpPr/>
            <p:nvPr/>
          </p:nvSpPr>
          <p:spPr>
            <a:xfrm>
              <a:off x="1493100" y="6810300"/>
              <a:ext cx="0" cy="85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44" name="rect 543"/>
            <p:cNvSpPr/>
            <p:nvPr/>
          </p:nvSpPr>
          <p:spPr>
            <a:xfrm rot="10799062">
              <a:off x="1545300" y="6903900"/>
              <a:ext cx="152100" cy="390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45" name="rect 544"/>
            <p:cNvSpPr/>
            <p:nvPr/>
          </p:nvSpPr>
          <p:spPr>
            <a:xfrm rot="5399062">
              <a:off x="1157400" y="7075800"/>
              <a:ext cx="923400" cy="3195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46" name="グループ化545"/>
          <p:cNvGrpSpPr/>
          <p:nvPr/>
        </p:nvGrpSpPr>
        <p:grpSpPr>
          <a:xfrm>
            <a:off x="1804500" y="6773400"/>
            <a:ext cx="318600" cy="923400"/>
            <a:chOff x="1804500" y="6773400"/>
            <a:chExt cx="318600" cy="923400"/>
          </a:xfrm>
        </p:grpSpPr>
        <p:sp>
          <p:nvSpPr>
            <p:cNvPr id="547" name="line 546"/>
            <p:cNvSpPr/>
            <p:nvPr/>
          </p:nvSpPr>
          <p:spPr>
            <a:xfrm>
              <a:off x="1827000" y="6810300"/>
              <a:ext cx="262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48" name="line 547"/>
            <p:cNvSpPr/>
            <p:nvPr/>
          </p:nvSpPr>
          <p:spPr>
            <a:xfrm>
              <a:off x="1827000" y="6810300"/>
              <a:ext cx="0" cy="85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49" name="line 548"/>
            <p:cNvSpPr/>
            <p:nvPr/>
          </p:nvSpPr>
          <p:spPr>
            <a:xfrm>
              <a:off x="1824300" y="7660800"/>
              <a:ext cx="264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50" name="line 549"/>
            <p:cNvSpPr/>
            <p:nvPr/>
          </p:nvSpPr>
          <p:spPr>
            <a:xfrm>
              <a:off x="2089800" y="6810300"/>
              <a:ext cx="0" cy="85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51" name="rect 550"/>
            <p:cNvSpPr/>
            <p:nvPr/>
          </p:nvSpPr>
          <p:spPr>
            <a:xfrm>
              <a:off x="1884600" y="6903000"/>
              <a:ext cx="152100" cy="3924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52" name="rect 551"/>
            <p:cNvSpPr/>
            <p:nvPr/>
          </p:nvSpPr>
          <p:spPr>
            <a:xfrm rot="5399062">
              <a:off x="1502100" y="7075800"/>
              <a:ext cx="923400" cy="3195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53" name="グループ化552"/>
          <p:cNvGrpSpPr/>
          <p:nvPr/>
        </p:nvGrpSpPr>
        <p:grpSpPr>
          <a:xfrm>
            <a:off x="2467800" y="6773400"/>
            <a:ext cx="318600" cy="923400"/>
            <a:chOff x="2467800" y="6773400"/>
            <a:chExt cx="318600" cy="923400"/>
          </a:xfrm>
        </p:grpSpPr>
        <p:sp>
          <p:nvSpPr>
            <p:cNvPr id="554" name="line 553"/>
            <p:cNvSpPr/>
            <p:nvPr/>
          </p:nvSpPr>
          <p:spPr>
            <a:xfrm>
              <a:off x="2501100" y="6810300"/>
              <a:ext cx="262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55" name="line 554"/>
            <p:cNvSpPr/>
            <p:nvPr/>
          </p:nvSpPr>
          <p:spPr>
            <a:xfrm>
              <a:off x="2763900" y="6810300"/>
              <a:ext cx="0" cy="85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56" name="line 555"/>
            <p:cNvSpPr/>
            <p:nvPr/>
          </p:nvSpPr>
          <p:spPr>
            <a:xfrm>
              <a:off x="2502000" y="7660800"/>
              <a:ext cx="264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57" name="line 556"/>
            <p:cNvSpPr/>
            <p:nvPr/>
          </p:nvSpPr>
          <p:spPr>
            <a:xfrm>
              <a:off x="2501100" y="6810300"/>
              <a:ext cx="0" cy="85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58" name="rect 557"/>
            <p:cNvSpPr/>
            <p:nvPr/>
          </p:nvSpPr>
          <p:spPr>
            <a:xfrm rot="10799062">
              <a:off x="2553300" y="6903900"/>
              <a:ext cx="152100" cy="390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59" name="rect 558"/>
            <p:cNvSpPr/>
            <p:nvPr/>
          </p:nvSpPr>
          <p:spPr>
            <a:xfrm rot="5399062">
              <a:off x="2165400" y="7075800"/>
              <a:ext cx="923400" cy="3195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560" name="rect 559"/>
          <p:cNvSpPr/>
          <p:nvPr/>
        </p:nvSpPr>
        <p:spPr>
          <a:xfrm>
            <a:off x="-351900" y="3454200"/>
            <a:ext cx="36000" cy="1719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61" name="rect 560"/>
          <p:cNvSpPr/>
          <p:nvPr/>
        </p:nvSpPr>
        <p:spPr>
          <a:xfrm>
            <a:off x="9455400" y="3582900"/>
            <a:ext cx="2223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62" name="rect 561"/>
          <p:cNvSpPr/>
          <p:nvPr/>
        </p:nvSpPr>
        <p:spPr>
          <a:xfrm>
            <a:off x="9466200" y="3274200"/>
            <a:ext cx="18000" cy="228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63" name="rect 562"/>
          <p:cNvSpPr/>
          <p:nvPr/>
        </p:nvSpPr>
        <p:spPr>
          <a:xfrm>
            <a:off x="9673200" y="3324600"/>
            <a:ext cx="36000" cy="146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64" name="line 563"/>
          <p:cNvSpPr/>
          <p:nvPr/>
        </p:nvSpPr>
        <p:spPr>
          <a:xfrm>
            <a:off x="-3454200" y="663300"/>
            <a:ext cx="2524500" cy="0"/>
          </a:xfrm>
          <a:prstGeom prst="line">
            <a:avLst/>
          </a:prstGeom>
          <a:noFill/>
          <a:ln w="3600" cap="flat" cmpd="sng">
            <a:solidFill>
              <a:srgbClr val="ff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65" name="line 564"/>
          <p:cNvSpPr/>
          <p:nvPr/>
        </p:nvSpPr>
        <p:spPr>
          <a:xfrm>
            <a:off x="-3513600" y="1651500"/>
            <a:ext cx="2115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566" name="グループ化565"/>
          <p:cNvGrpSpPr/>
          <p:nvPr/>
        </p:nvGrpSpPr>
        <p:grpSpPr>
          <a:xfrm>
            <a:off x="146700" y="171000"/>
            <a:ext cx="1200600" cy="1208700"/>
            <a:chOff x="146700" y="171000"/>
            <a:chExt cx="1200600" cy="1208700"/>
          </a:xfrm>
        </p:grpSpPr>
        <p:sp>
          <p:nvSpPr>
            <p:cNvPr id="567" name="line 566"/>
            <p:cNvSpPr/>
            <p:nvPr/>
          </p:nvSpPr>
          <p:spPr>
            <a:xfrm>
              <a:off x="146700" y="190800"/>
              <a:ext cx="0" cy="1157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68" name="line 567"/>
            <p:cNvSpPr/>
            <p:nvPr/>
          </p:nvSpPr>
          <p:spPr>
            <a:xfrm>
              <a:off x="1062000" y="13788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69" name="フリーフォーム568"/>
            <p:cNvSpPr/>
            <p:nvPr/>
          </p:nvSpPr>
          <p:spPr>
            <a:xfrm>
              <a:off x="1214100" y="189000"/>
              <a:ext cx="133200" cy="580500"/>
            </a:xfrm>
            <a:custGeom>
              <a:pathLst>
                <a:path w="148" h="645">
                  <a:moveTo>
                    <a:pt x="0" y="0"/>
                  </a:moveTo>
                  <a:cubicBezTo>
                    <a:pt x="10" y="1"/>
                    <a:pt x="21" y="2"/>
                    <a:pt x="29" y="6"/>
                  </a:cubicBezTo>
                  <a:cubicBezTo>
                    <a:pt x="35" y="9"/>
                    <a:pt x="41" y="17"/>
                    <a:pt x="46" y="21"/>
                  </a:cubicBezTo>
                  <a:cubicBezTo>
                    <a:pt x="51" y="23"/>
                    <a:pt x="58" y="26"/>
                    <a:pt x="63" y="30"/>
                  </a:cubicBezTo>
                  <a:cubicBezTo>
                    <a:pt x="68" y="33"/>
                    <a:pt x="75" y="41"/>
                    <a:pt x="79" y="47"/>
                  </a:cubicBezTo>
                  <a:cubicBezTo>
                    <a:pt x="84" y="53"/>
                    <a:pt x="87" y="62"/>
                    <a:pt x="91" y="68"/>
                  </a:cubicBezTo>
                  <a:cubicBezTo>
                    <a:pt x="95" y="76"/>
                    <a:pt x="101" y="85"/>
                    <a:pt x="104" y="93"/>
                  </a:cubicBezTo>
                  <a:cubicBezTo>
                    <a:pt x="106" y="101"/>
                    <a:pt x="109" y="113"/>
                    <a:pt x="111" y="124"/>
                  </a:cubicBezTo>
                  <a:cubicBezTo>
                    <a:pt x="114" y="140"/>
                    <a:pt x="117" y="156"/>
                    <a:pt x="119" y="170"/>
                  </a:cubicBezTo>
                  <a:cubicBezTo>
                    <a:pt x="123" y="211"/>
                    <a:pt x="129" y="252"/>
                    <a:pt x="133" y="292"/>
                  </a:cubicBezTo>
                  <a:cubicBezTo>
                    <a:pt x="135" y="330"/>
                    <a:pt x="139" y="368"/>
                    <a:pt x="141" y="408"/>
                  </a:cubicBezTo>
                  <a:cubicBezTo>
                    <a:pt x="143" y="456"/>
                    <a:pt x="145" y="506"/>
                    <a:pt x="146" y="555"/>
                  </a:cubicBezTo>
                  <a:cubicBezTo>
                    <a:pt x="146" y="585"/>
                    <a:pt x="147" y="615"/>
                    <a:pt x="148" y="645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70" name="フリーフォーム569"/>
            <p:cNvSpPr/>
            <p:nvPr/>
          </p:nvSpPr>
          <p:spPr>
            <a:xfrm>
              <a:off x="1214100" y="769500"/>
              <a:ext cx="133200" cy="580500"/>
            </a:xfrm>
            <a:custGeom>
              <a:pathLst>
                <a:path w="148" h="645">
                  <a:moveTo>
                    <a:pt x="0" y="645"/>
                  </a:moveTo>
                  <a:cubicBezTo>
                    <a:pt x="10" y="644"/>
                    <a:pt x="21" y="643"/>
                    <a:pt x="29" y="639"/>
                  </a:cubicBezTo>
                  <a:cubicBezTo>
                    <a:pt x="35" y="636"/>
                    <a:pt x="41" y="628"/>
                    <a:pt x="46" y="624"/>
                  </a:cubicBezTo>
                  <a:cubicBezTo>
                    <a:pt x="51" y="622"/>
                    <a:pt x="58" y="619"/>
                    <a:pt x="63" y="615"/>
                  </a:cubicBezTo>
                  <a:cubicBezTo>
                    <a:pt x="68" y="612"/>
                    <a:pt x="75" y="604"/>
                    <a:pt x="79" y="598"/>
                  </a:cubicBezTo>
                  <a:cubicBezTo>
                    <a:pt x="84" y="592"/>
                    <a:pt x="87" y="583"/>
                    <a:pt x="91" y="577"/>
                  </a:cubicBezTo>
                  <a:cubicBezTo>
                    <a:pt x="95" y="569"/>
                    <a:pt x="101" y="560"/>
                    <a:pt x="104" y="552"/>
                  </a:cubicBezTo>
                  <a:cubicBezTo>
                    <a:pt x="106" y="544"/>
                    <a:pt x="109" y="532"/>
                    <a:pt x="111" y="521"/>
                  </a:cubicBezTo>
                  <a:cubicBezTo>
                    <a:pt x="114" y="505"/>
                    <a:pt x="117" y="489"/>
                    <a:pt x="119" y="475"/>
                  </a:cubicBezTo>
                  <a:cubicBezTo>
                    <a:pt x="123" y="434"/>
                    <a:pt x="129" y="393"/>
                    <a:pt x="133" y="353"/>
                  </a:cubicBezTo>
                  <a:cubicBezTo>
                    <a:pt x="135" y="315"/>
                    <a:pt x="139" y="277"/>
                    <a:pt x="141" y="237"/>
                  </a:cubicBezTo>
                  <a:cubicBezTo>
                    <a:pt x="143" y="189"/>
                    <a:pt x="145" y="139"/>
                    <a:pt x="146" y="90"/>
                  </a:cubicBezTo>
                  <a:cubicBezTo>
                    <a:pt x="146" y="60"/>
                    <a:pt x="147" y="30"/>
                    <a:pt x="148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71" name="フリーフォーム570"/>
            <p:cNvSpPr/>
            <p:nvPr/>
          </p:nvSpPr>
          <p:spPr>
            <a:xfrm>
              <a:off x="146700" y="1348200"/>
              <a:ext cx="31500" cy="19800"/>
            </a:xfrm>
            <a:custGeom>
              <a:pathLst>
                <a:path w="35" h="22">
                  <a:moveTo>
                    <a:pt x="0" y="0"/>
                  </a:moveTo>
                  <a:cubicBezTo>
                    <a:pt x="2" y="5"/>
                    <a:pt x="5" y="9"/>
                    <a:pt x="8" y="12"/>
                  </a:cubicBezTo>
                  <a:cubicBezTo>
                    <a:pt x="11" y="15"/>
                    <a:pt x="17" y="18"/>
                    <a:pt x="21" y="19"/>
                  </a:cubicBezTo>
                  <a:cubicBezTo>
                    <a:pt x="25" y="20"/>
                    <a:pt x="30" y="21"/>
                    <a:pt x="35" y="22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72" name="line 571"/>
            <p:cNvSpPr/>
            <p:nvPr/>
          </p:nvSpPr>
          <p:spPr>
            <a:xfrm>
              <a:off x="1214100" y="171000"/>
              <a:ext cx="0" cy="18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73" name="line 572"/>
            <p:cNvSpPr/>
            <p:nvPr/>
          </p:nvSpPr>
          <p:spPr>
            <a:xfrm>
              <a:off x="1215000" y="1350000"/>
              <a:ext cx="0" cy="18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74" name="rect 573"/>
            <p:cNvSpPr/>
            <p:nvPr/>
          </p:nvSpPr>
          <p:spPr>
            <a:xfrm>
              <a:off x="241200" y="603000"/>
              <a:ext cx="819900" cy="3294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75" name="line 574"/>
            <p:cNvSpPr/>
            <p:nvPr/>
          </p:nvSpPr>
          <p:spPr>
            <a:xfrm>
              <a:off x="146700" y="772200"/>
              <a:ext cx="1200600" cy="1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76" name="line 575"/>
            <p:cNvSpPr/>
            <p:nvPr/>
          </p:nvSpPr>
          <p:spPr>
            <a:xfrm>
              <a:off x="178200" y="171000"/>
              <a:ext cx="1035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77" name="line 576"/>
            <p:cNvSpPr/>
            <p:nvPr/>
          </p:nvSpPr>
          <p:spPr>
            <a:xfrm>
              <a:off x="178200" y="1368000"/>
              <a:ext cx="1036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78" name="フリーフォーム577"/>
            <p:cNvSpPr/>
            <p:nvPr/>
          </p:nvSpPr>
          <p:spPr>
            <a:xfrm>
              <a:off x="146700" y="171000"/>
              <a:ext cx="31500" cy="19800"/>
            </a:xfrm>
            <a:custGeom>
              <a:pathLst>
                <a:path w="35" h="22">
                  <a:moveTo>
                    <a:pt x="0" y="22"/>
                  </a:moveTo>
                  <a:cubicBezTo>
                    <a:pt x="2" y="17"/>
                    <a:pt x="5" y="13"/>
                    <a:pt x="8" y="10"/>
                  </a:cubicBezTo>
                  <a:cubicBezTo>
                    <a:pt x="11" y="7"/>
                    <a:pt x="17" y="4"/>
                    <a:pt x="21" y="3"/>
                  </a:cubicBezTo>
                  <a:cubicBezTo>
                    <a:pt x="25" y="2"/>
                    <a:pt x="30" y="1"/>
                    <a:pt x="35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579" name="line 578"/>
          <p:cNvSpPr/>
          <p:nvPr/>
        </p:nvSpPr>
        <p:spPr>
          <a:xfrm>
            <a:off x="144000" y="6168600"/>
            <a:ext cx="8362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580" name="グループ化579"/>
          <p:cNvGrpSpPr/>
          <p:nvPr/>
        </p:nvGrpSpPr>
        <p:grpSpPr>
          <a:xfrm>
            <a:off x="4293000" y="3996900"/>
            <a:ext cx="1273500" cy="2248200"/>
            <a:chOff x="4293000" y="3996900"/>
            <a:chExt cx="1273500" cy="2248200"/>
          </a:xfrm>
        </p:grpSpPr>
        <p:sp>
          <p:nvSpPr>
            <p:cNvPr id="581" name="line 580"/>
            <p:cNvSpPr/>
            <p:nvPr/>
          </p:nvSpPr>
          <p:spPr>
            <a:xfrm>
              <a:off x="5407200" y="5652000"/>
              <a:ext cx="0" cy="593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82" name="line 581"/>
            <p:cNvSpPr/>
            <p:nvPr/>
          </p:nvSpPr>
          <p:spPr>
            <a:xfrm>
              <a:off x="5296500" y="5723100"/>
              <a:ext cx="108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83" name="line 582"/>
            <p:cNvSpPr/>
            <p:nvPr/>
          </p:nvSpPr>
          <p:spPr>
            <a:xfrm>
              <a:off x="4293000" y="5723100"/>
              <a:ext cx="49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84" name="line 583"/>
            <p:cNvSpPr/>
            <p:nvPr/>
          </p:nvSpPr>
          <p:spPr>
            <a:xfrm>
              <a:off x="4339800" y="5112000"/>
              <a:ext cx="0" cy="591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85" name="line 584"/>
            <p:cNvSpPr/>
            <p:nvPr/>
          </p:nvSpPr>
          <p:spPr>
            <a:xfrm>
              <a:off x="4792500" y="5311800"/>
              <a:ext cx="0" cy="410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86" name="line 585"/>
            <p:cNvSpPr/>
            <p:nvPr/>
          </p:nvSpPr>
          <p:spPr>
            <a:xfrm>
              <a:off x="5255100" y="57222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87" name="line 586"/>
            <p:cNvSpPr/>
            <p:nvPr/>
          </p:nvSpPr>
          <p:spPr>
            <a:xfrm>
              <a:off x="5296500" y="5112000"/>
              <a:ext cx="0" cy="674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88" name="フリーフォーム587"/>
            <p:cNvSpPr/>
            <p:nvPr/>
          </p:nvSpPr>
          <p:spPr>
            <a:xfrm>
              <a:off x="4437900" y="5112000"/>
              <a:ext cx="837000" cy="161100"/>
            </a:xfrm>
            <a:custGeom>
              <a:pathLst>
                <a:path w="930" h="179">
                  <a:moveTo>
                    <a:pt x="930" y="0"/>
                  </a:moveTo>
                  <a:lnTo>
                    <a:pt x="930" y="179"/>
                  </a:lnTo>
                  <a:lnTo>
                    <a:pt x="0" y="179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89" name="line 588"/>
            <p:cNvSpPr/>
            <p:nvPr/>
          </p:nvSpPr>
          <p:spPr>
            <a:xfrm>
              <a:off x="5255100" y="5311800"/>
              <a:ext cx="0" cy="477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0" name="line 589"/>
            <p:cNvSpPr/>
            <p:nvPr/>
          </p:nvSpPr>
          <p:spPr>
            <a:xfrm>
              <a:off x="4792500" y="5311800"/>
              <a:ext cx="462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1" name="line 590"/>
            <p:cNvSpPr/>
            <p:nvPr/>
          </p:nvSpPr>
          <p:spPr>
            <a:xfrm>
              <a:off x="4797900" y="5273100"/>
              <a:ext cx="401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2" name="rect 591"/>
            <p:cNvSpPr/>
            <p:nvPr/>
          </p:nvSpPr>
          <p:spPr>
            <a:xfrm rot="5399062">
              <a:off x="4410900" y="5471100"/>
              <a:ext cx="174600" cy="81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3" name="rect 592"/>
            <p:cNvSpPr/>
            <p:nvPr/>
          </p:nvSpPr>
          <p:spPr>
            <a:xfrm rot="5399062">
              <a:off x="4432500" y="5484600"/>
              <a:ext cx="135000" cy="54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4" name="フリーフォーム593"/>
            <p:cNvSpPr/>
            <p:nvPr/>
          </p:nvSpPr>
          <p:spPr>
            <a:xfrm>
              <a:off x="5338800" y="5723100"/>
              <a:ext cx="5400" cy="900"/>
            </a:xfrm>
            <a:custGeom>
              <a:pathLst>
                <a:path w="6" h="1">
                  <a:moveTo>
                    <a:pt x="0" y="1"/>
                  </a:moveTo>
                  <a:cubicBezTo>
                    <a:pt x="2" y="1"/>
                    <a:pt x="4" y="0"/>
                    <a:pt x="6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5" name="フリーフォーム594"/>
            <p:cNvSpPr/>
            <p:nvPr/>
          </p:nvSpPr>
          <p:spPr>
            <a:xfrm>
              <a:off x="5397300" y="5112000"/>
              <a:ext cx="55800" cy="589500"/>
            </a:xfrm>
            <a:custGeom>
              <a:pathLst>
                <a:path w="62" h="655">
                  <a:moveTo>
                    <a:pt x="0" y="655"/>
                  </a:moveTo>
                  <a:cubicBezTo>
                    <a:pt x="5" y="651"/>
                    <a:pt x="7" y="646"/>
                    <a:pt x="11" y="642"/>
                  </a:cubicBezTo>
                  <a:cubicBezTo>
                    <a:pt x="16" y="636"/>
                    <a:pt x="23" y="630"/>
                    <a:pt x="26" y="623"/>
                  </a:cubicBezTo>
                  <a:cubicBezTo>
                    <a:pt x="29" y="616"/>
                    <a:pt x="32" y="607"/>
                    <a:pt x="34" y="600"/>
                  </a:cubicBezTo>
                  <a:cubicBezTo>
                    <a:pt x="36" y="592"/>
                    <a:pt x="39" y="583"/>
                    <a:pt x="39" y="575"/>
                  </a:cubicBezTo>
                  <a:cubicBezTo>
                    <a:pt x="41" y="542"/>
                    <a:pt x="44" y="507"/>
                    <a:pt x="45" y="473"/>
                  </a:cubicBezTo>
                  <a:cubicBezTo>
                    <a:pt x="48" y="396"/>
                    <a:pt x="54" y="317"/>
                    <a:pt x="56" y="240"/>
                  </a:cubicBezTo>
                  <a:cubicBezTo>
                    <a:pt x="58" y="161"/>
                    <a:pt x="60" y="80"/>
                    <a:pt x="62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6" name="フリーフォーム595"/>
            <p:cNvSpPr/>
            <p:nvPr/>
          </p:nvSpPr>
          <p:spPr>
            <a:xfrm>
              <a:off x="5340600" y="5723100"/>
              <a:ext cx="2700" cy="900"/>
            </a:xfrm>
            <a:custGeom>
              <a:pathLst>
                <a:path w="3" h="1">
                  <a:moveTo>
                    <a:pt x="0" y="1"/>
                  </a:moveTo>
                  <a:cubicBezTo>
                    <a:pt x="1" y="1"/>
                    <a:pt x="3" y="0"/>
                    <a:pt x="3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7" name="フリーフォーム596"/>
            <p:cNvSpPr/>
            <p:nvPr/>
          </p:nvSpPr>
          <p:spPr>
            <a:xfrm>
              <a:off x="5406300" y="5112000"/>
              <a:ext cx="21600" cy="548100"/>
            </a:xfrm>
            <a:custGeom>
              <a:pathLst>
                <a:path w="24" h="609">
                  <a:moveTo>
                    <a:pt x="0" y="609"/>
                  </a:moveTo>
                  <a:cubicBezTo>
                    <a:pt x="3" y="600"/>
                    <a:pt x="6" y="592"/>
                    <a:pt x="7" y="583"/>
                  </a:cubicBezTo>
                  <a:cubicBezTo>
                    <a:pt x="10" y="564"/>
                    <a:pt x="14" y="543"/>
                    <a:pt x="14" y="524"/>
                  </a:cubicBezTo>
                  <a:cubicBezTo>
                    <a:pt x="17" y="449"/>
                    <a:pt x="19" y="372"/>
                    <a:pt x="20" y="297"/>
                  </a:cubicBezTo>
                  <a:cubicBezTo>
                    <a:pt x="21" y="199"/>
                    <a:pt x="22" y="99"/>
                    <a:pt x="24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8" name="line 597"/>
            <p:cNvSpPr/>
            <p:nvPr/>
          </p:nvSpPr>
          <p:spPr>
            <a:xfrm>
              <a:off x="5298300" y="5449500"/>
              <a:ext cx="122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9" name="line 598"/>
            <p:cNvSpPr/>
            <p:nvPr/>
          </p:nvSpPr>
          <p:spPr>
            <a:xfrm>
              <a:off x="5296500" y="5474700"/>
              <a:ext cx="127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00" name="line 599"/>
            <p:cNvSpPr/>
            <p:nvPr/>
          </p:nvSpPr>
          <p:spPr>
            <a:xfrm>
              <a:off x="5276700" y="5906700"/>
              <a:ext cx="0" cy="19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01" name="line 600"/>
            <p:cNvSpPr/>
            <p:nvPr/>
          </p:nvSpPr>
          <p:spPr>
            <a:xfrm>
              <a:off x="4426200" y="5906700"/>
              <a:ext cx="850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02" name="line 601"/>
            <p:cNvSpPr/>
            <p:nvPr/>
          </p:nvSpPr>
          <p:spPr>
            <a:xfrm>
              <a:off x="4338000" y="5665500"/>
              <a:ext cx="0" cy="504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03" name="フリーフォーム602"/>
            <p:cNvSpPr/>
            <p:nvPr/>
          </p:nvSpPr>
          <p:spPr>
            <a:xfrm>
              <a:off x="4788900" y="5652000"/>
              <a:ext cx="618300" cy="198900"/>
            </a:xfrm>
            <a:custGeom>
              <a:pathLst>
                <a:path w="687" h="221">
                  <a:moveTo>
                    <a:pt x="687" y="6"/>
                  </a:moveTo>
                  <a:lnTo>
                    <a:pt x="679" y="45"/>
                  </a:lnTo>
                  <a:lnTo>
                    <a:pt x="674" y="64"/>
                  </a:lnTo>
                  <a:lnTo>
                    <a:pt x="666" y="80"/>
                  </a:lnTo>
                  <a:lnTo>
                    <a:pt x="657" y="91"/>
                  </a:lnTo>
                  <a:lnTo>
                    <a:pt x="650" y="101"/>
                  </a:lnTo>
                  <a:lnTo>
                    <a:pt x="641" y="110"/>
                  </a:lnTo>
                  <a:lnTo>
                    <a:pt x="628" y="120"/>
                  </a:lnTo>
                  <a:lnTo>
                    <a:pt x="614" y="127"/>
                  </a:lnTo>
                  <a:lnTo>
                    <a:pt x="598" y="139"/>
                  </a:lnTo>
                  <a:lnTo>
                    <a:pt x="584" y="144"/>
                  </a:lnTo>
                  <a:lnTo>
                    <a:pt x="568" y="149"/>
                  </a:lnTo>
                  <a:lnTo>
                    <a:pt x="544" y="149"/>
                  </a:lnTo>
                  <a:lnTo>
                    <a:pt x="76" y="221"/>
                  </a:lnTo>
                  <a:lnTo>
                    <a:pt x="62" y="221"/>
                  </a:lnTo>
                  <a:lnTo>
                    <a:pt x="49" y="218"/>
                  </a:lnTo>
                  <a:lnTo>
                    <a:pt x="41" y="216"/>
                  </a:lnTo>
                  <a:lnTo>
                    <a:pt x="30" y="208"/>
                  </a:lnTo>
                  <a:lnTo>
                    <a:pt x="22" y="197"/>
                  </a:lnTo>
                  <a:lnTo>
                    <a:pt x="19" y="178"/>
                  </a:lnTo>
                  <a:lnTo>
                    <a:pt x="13" y="162"/>
                  </a:lnTo>
                  <a:lnTo>
                    <a:pt x="9" y="144"/>
                  </a:lnTo>
                  <a:lnTo>
                    <a:pt x="3" y="127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04" name="line 603"/>
            <p:cNvSpPr/>
            <p:nvPr/>
          </p:nvSpPr>
          <p:spPr>
            <a:xfrm>
              <a:off x="5258700" y="59256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05" name="line 604"/>
            <p:cNvSpPr/>
            <p:nvPr/>
          </p:nvSpPr>
          <p:spPr>
            <a:xfrm>
              <a:off x="4426200" y="5904000"/>
              <a:ext cx="0" cy="22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06" name="フリーフォーム605"/>
            <p:cNvSpPr/>
            <p:nvPr/>
          </p:nvSpPr>
          <p:spPr>
            <a:xfrm>
              <a:off x="4752900" y="5642100"/>
              <a:ext cx="675000" cy="234000"/>
            </a:xfrm>
            <a:custGeom>
              <a:pathLst>
                <a:path w="750" h="260">
                  <a:moveTo>
                    <a:pt x="750" y="11"/>
                  </a:moveTo>
                  <a:lnTo>
                    <a:pt x="745" y="57"/>
                  </a:lnTo>
                  <a:lnTo>
                    <a:pt x="739" y="76"/>
                  </a:lnTo>
                  <a:lnTo>
                    <a:pt x="731" y="90"/>
                  </a:lnTo>
                  <a:lnTo>
                    <a:pt x="719" y="110"/>
                  </a:lnTo>
                  <a:lnTo>
                    <a:pt x="708" y="124"/>
                  </a:lnTo>
                  <a:lnTo>
                    <a:pt x="700" y="136"/>
                  </a:lnTo>
                  <a:lnTo>
                    <a:pt x="685" y="147"/>
                  </a:lnTo>
                  <a:lnTo>
                    <a:pt x="671" y="158"/>
                  </a:lnTo>
                  <a:lnTo>
                    <a:pt x="657" y="167"/>
                  </a:lnTo>
                  <a:lnTo>
                    <a:pt x="635" y="172"/>
                  </a:lnTo>
                  <a:lnTo>
                    <a:pt x="612" y="181"/>
                  </a:lnTo>
                  <a:lnTo>
                    <a:pt x="581" y="184"/>
                  </a:lnTo>
                  <a:lnTo>
                    <a:pt x="110" y="257"/>
                  </a:lnTo>
                  <a:lnTo>
                    <a:pt x="87" y="260"/>
                  </a:lnTo>
                  <a:lnTo>
                    <a:pt x="76" y="257"/>
                  </a:lnTo>
                  <a:lnTo>
                    <a:pt x="62" y="254"/>
                  </a:lnTo>
                  <a:lnTo>
                    <a:pt x="50" y="251"/>
                  </a:lnTo>
                  <a:lnTo>
                    <a:pt x="36" y="240"/>
                  </a:lnTo>
                  <a:lnTo>
                    <a:pt x="31" y="234"/>
                  </a:lnTo>
                  <a:lnTo>
                    <a:pt x="19" y="220"/>
                  </a:lnTo>
                  <a:lnTo>
                    <a:pt x="17" y="209"/>
                  </a:lnTo>
                  <a:lnTo>
                    <a:pt x="14" y="192"/>
                  </a:lnTo>
                  <a:lnTo>
                    <a:pt x="8" y="175"/>
                  </a:lnTo>
                  <a:lnTo>
                    <a:pt x="2" y="141"/>
                  </a:lnTo>
                  <a:lnTo>
                    <a:pt x="2" y="130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07" name="line 606"/>
            <p:cNvSpPr/>
            <p:nvPr/>
          </p:nvSpPr>
          <p:spPr>
            <a:xfrm rot="21600000" flipV="1">
              <a:off x="5034600" y="5652000"/>
              <a:ext cx="3933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08" name="line 607"/>
            <p:cNvSpPr/>
            <p:nvPr/>
          </p:nvSpPr>
          <p:spPr>
            <a:xfrm>
              <a:off x="5276700" y="5906700"/>
              <a:ext cx="0" cy="262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09" name="line 608"/>
            <p:cNvSpPr/>
            <p:nvPr/>
          </p:nvSpPr>
          <p:spPr>
            <a:xfrm>
              <a:off x="4338000" y="6169500"/>
              <a:ext cx="900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10" name="line 609"/>
            <p:cNvSpPr/>
            <p:nvPr/>
          </p:nvSpPr>
          <p:spPr>
            <a:xfrm>
              <a:off x="4426200" y="5906700"/>
              <a:ext cx="850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11" name="line 610"/>
            <p:cNvSpPr/>
            <p:nvPr/>
          </p:nvSpPr>
          <p:spPr>
            <a:xfrm>
              <a:off x="4426200" y="5904000"/>
              <a:ext cx="0" cy="265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12" name="line 611"/>
            <p:cNvSpPr/>
            <p:nvPr/>
          </p:nvSpPr>
          <p:spPr>
            <a:xfrm rot="21600000" flipV="1">
              <a:off x="4338000" y="6168600"/>
              <a:ext cx="12267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13" name="line 612"/>
            <p:cNvSpPr/>
            <p:nvPr/>
          </p:nvSpPr>
          <p:spPr>
            <a:xfrm>
              <a:off x="5409000" y="3996900"/>
              <a:ext cx="0" cy="575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14" name="line 613"/>
            <p:cNvSpPr/>
            <p:nvPr/>
          </p:nvSpPr>
          <p:spPr>
            <a:xfrm>
              <a:off x="5298300" y="4500900"/>
              <a:ext cx="108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15" name="line 614"/>
            <p:cNvSpPr/>
            <p:nvPr/>
          </p:nvSpPr>
          <p:spPr>
            <a:xfrm>
              <a:off x="4293000" y="4500900"/>
              <a:ext cx="499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16" name="line 615"/>
            <p:cNvSpPr/>
            <p:nvPr/>
          </p:nvSpPr>
          <p:spPr>
            <a:xfrm>
              <a:off x="4341600" y="4520700"/>
              <a:ext cx="0" cy="591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17" name="line 616"/>
            <p:cNvSpPr/>
            <p:nvPr/>
          </p:nvSpPr>
          <p:spPr>
            <a:xfrm>
              <a:off x="4794300" y="4501800"/>
              <a:ext cx="0" cy="410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18" name="line 617"/>
            <p:cNvSpPr/>
            <p:nvPr/>
          </p:nvSpPr>
          <p:spPr>
            <a:xfrm>
              <a:off x="5256900" y="45009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19" name="line 618"/>
            <p:cNvSpPr/>
            <p:nvPr/>
          </p:nvSpPr>
          <p:spPr>
            <a:xfrm>
              <a:off x="5298300" y="4437900"/>
              <a:ext cx="0" cy="674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20" name="フリーフォーム619"/>
            <p:cNvSpPr/>
            <p:nvPr/>
          </p:nvSpPr>
          <p:spPr>
            <a:xfrm>
              <a:off x="4437900" y="4950900"/>
              <a:ext cx="837000" cy="161100"/>
            </a:xfrm>
            <a:custGeom>
              <a:pathLst>
                <a:path w="930" h="179">
                  <a:moveTo>
                    <a:pt x="930" y="179"/>
                  </a:moveTo>
                  <a:lnTo>
                    <a:pt x="930" y="0"/>
                  </a:lnTo>
                  <a:lnTo>
                    <a:pt x="0" y="0"/>
                  </a:lnTo>
                  <a:lnTo>
                    <a:pt x="0" y="179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21" name="line 620"/>
            <p:cNvSpPr/>
            <p:nvPr/>
          </p:nvSpPr>
          <p:spPr>
            <a:xfrm>
              <a:off x="5256900" y="4434300"/>
              <a:ext cx="0" cy="477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22" name="line 621"/>
            <p:cNvSpPr/>
            <p:nvPr/>
          </p:nvSpPr>
          <p:spPr>
            <a:xfrm>
              <a:off x="4794300" y="4912200"/>
              <a:ext cx="462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23" name="line 622"/>
            <p:cNvSpPr/>
            <p:nvPr/>
          </p:nvSpPr>
          <p:spPr>
            <a:xfrm>
              <a:off x="4799700" y="4950900"/>
              <a:ext cx="401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24" name="rect 623"/>
            <p:cNvSpPr/>
            <p:nvPr/>
          </p:nvSpPr>
          <p:spPr>
            <a:xfrm rot="16200937">
              <a:off x="4412700" y="4670100"/>
              <a:ext cx="174600" cy="837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25" name="rect 624"/>
            <p:cNvSpPr/>
            <p:nvPr/>
          </p:nvSpPr>
          <p:spPr>
            <a:xfrm rot="16200937">
              <a:off x="4434300" y="4683600"/>
              <a:ext cx="135000" cy="55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26" name="フリーフォーム625"/>
            <p:cNvSpPr/>
            <p:nvPr/>
          </p:nvSpPr>
          <p:spPr>
            <a:xfrm>
              <a:off x="5340600" y="4500000"/>
              <a:ext cx="5400" cy="900"/>
            </a:xfrm>
            <a:custGeom>
              <a:pathLst>
                <a:path w="6" h="1">
                  <a:moveTo>
                    <a:pt x="0" y="0"/>
                  </a:moveTo>
                  <a:cubicBezTo>
                    <a:pt x="2" y="0"/>
                    <a:pt x="4" y="1"/>
                    <a:pt x="6" y="1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27" name="フリーフォーム626"/>
            <p:cNvSpPr/>
            <p:nvPr/>
          </p:nvSpPr>
          <p:spPr>
            <a:xfrm>
              <a:off x="5399100" y="4522500"/>
              <a:ext cx="55800" cy="589500"/>
            </a:xfrm>
            <a:custGeom>
              <a:pathLst>
                <a:path w="62" h="655">
                  <a:moveTo>
                    <a:pt x="0" y="0"/>
                  </a:moveTo>
                  <a:cubicBezTo>
                    <a:pt x="5" y="4"/>
                    <a:pt x="7" y="9"/>
                    <a:pt x="11" y="13"/>
                  </a:cubicBezTo>
                  <a:cubicBezTo>
                    <a:pt x="16" y="19"/>
                    <a:pt x="23" y="25"/>
                    <a:pt x="26" y="32"/>
                  </a:cubicBezTo>
                  <a:cubicBezTo>
                    <a:pt x="29" y="39"/>
                    <a:pt x="32" y="48"/>
                    <a:pt x="34" y="55"/>
                  </a:cubicBezTo>
                  <a:cubicBezTo>
                    <a:pt x="36" y="63"/>
                    <a:pt x="39" y="72"/>
                    <a:pt x="39" y="80"/>
                  </a:cubicBezTo>
                  <a:cubicBezTo>
                    <a:pt x="41" y="113"/>
                    <a:pt x="44" y="148"/>
                    <a:pt x="45" y="182"/>
                  </a:cubicBezTo>
                  <a:cubicBezTo>
                    <a:pt x="48" y="259"/>
                    <a:pt x="54" y="338"/>
                    <a:pt x="56" y="415"/>
                  </a:cubicBezTo>
                  <a:cubicBezTo>
                    <a:pt x="58" y="494"/>
                    <a:pt x="60" y="575"/>
                    <a:pt x="62" y="655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28" name="フリーフォーム627"/>
            <p:cNvSpPr/>
            <p:nvPr/>
          </p:nvSpPr>
          <p:spPr>
            <a:xfrm>
              <a:off x="5342400" y="4500000"/>
              <a:ext cx="2700" cy="900"/>
            </a:xfrm>
            <a:custGeom>
              <a:pathLst>
                <a:path w="3" h="1">
                  <a:moveTo>
                    <a:pt x="0" y="0"/>
                  </a:moveTo>
                  <a:cubicBezTo>
                    <a:pt x="1" y="0"/>
                    <a:pt x="3" y="1"/>
                    <a:pt x="3" y="1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29" name="フリーフォーム628"/>
            <p:cNvSpPr/>
            <p:nvPr/>
          </p:nvSpPr>
          <p:spPr>
            <a:xfrm>
              <a:off x="5408100" y="4563900"/>
              <a:ext cx="21600" cy="548100"/>
            </a:xfrm>
            <a:custGeom>
              <a:pathLst>
                <a:path w="24" h="609">
                  <a:moveTo>
                    <a:pt x="0" y="0"/>
                  </a:moveTo>
                  <a:cubicBezTo>
                    <a:pt x="3" y="9"/>
                    <a:pt x="6" y="17"/>
                    <a:pt x="7" y="26"/>
                  </a:cubicBezTo>
                  <a:cubicBezTo>
                    <a:pt x="10" y="45"/>
                    <a:pt x="14" y="66"/>
                    <a:pt x="14" y="85"/>
                  </a:cubicBezTo>
                  <a:cubicBezTo>
                    <a:pt x="17" y="160"/>
                    <a:pt x="19" y="237"/>
                    <a:pt x="20" y="312"/>
                  </a:cubicBezTo>
                  <a:cubicBezTo>
                    <a:pt x="21" y="410"/>
                    <a:pt x="22" y="510"/>
                    <a:pt x="24" y="609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30" name="line 629"/>
            <p:cNvSpPr/>
            <p:nvPr/>
          </p:nvSpPr>
          <p:spPr>
            <a:xfrm>
              <a:off x="5300100" y="4774500"/>
              <a:ext cx="122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31" name="line 630"/>
            <p:cNvSpPr/>
            <p:nvPr/>
          </p:nvSpPr>
          <p:spPr>
            <a:xfrm>
              <a:off x="5298300" y="4749300"/>
              <a:ext cx="127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32" name="line 631"/>
            <p:cNvSpPr/>
            <p:nvPr/>
          </p:nvSpPr>
          <p:spPr>
            <a:xfrm>
              <a:off x="5278500" y="4297500"/>
              <a:ext cx="0" cy="19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33" name="line 632"/>
            <p:cNvSpPr/>
            <p:nvPr/>
          </p:nvSpPr>
          <p:spPr>
            <a:xfrm>
              <a:off x="4428000" y="4317300"/>
              <a:ext cx="850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34" name="line 633"/>
            <p:cNvSpPr/>
            <p:nvPr/>
          </p:nvSpPr>
          <p:spPr>
            <a:xfrm>
              <a:off x="4339800" y="4054500"/>
              <a:ext cx="0" cy="504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35" name="フリーフォーム634"/>
            <p:cNvSpPr/>
            <p:nvPr/>
          </p:nvSpPr>
          <p:spPr>
            <a:xfrm>
              <a:off x="4790700" y="4373100"/>
              <a:ext cx="618300" cy="198900"/>
            </a:xfrm>
            <a:custGeom>
              <a:pathLst>
                <a:path w="687" h="221">
                  <a:moveTo>
                    <a:pt x="687" y="215"/>
                  </a:moveTo>
                  <a:lnTo>
                    <a:pt x="679" y="176"/>
                  </a:lnTo>
                  <a:lnTo>
                    <a:pt x="674" y="157"/>
                  </a:lnTo>
                  <a:lnTo>
                    <a:pt x="666" y="141"/>
                  </a:lnTo>
                  <a:lnTo>
                    <a:pt x="657" y="130"/>
                  </a:lnTo>
                  <a:lnTo>
                    <a:pt x="650" y="120"/>
                  </a:lnTo>
                  <a:lnTo>
                    <a:pt x="641" y="111"/>
                  </a:lnTo>
                  <a:lnTo>
                    <a:pt x="628" y="101"/>
                  </a:lnTo>
                  <a:lnTo>
                    <a:pt x="614" y="94"/>
                  </a:lnTo>
                  <a:lnTo>
                    <a:pt x="598" y="82"/>
                  </a:lnTo>
                  <a:lnTo>
                    <a:pt x="584" y="77"/>
                  </a:lnTo>
                  <a:lnTo>
                    <a:pt x="568" y="72"/>
                  </a:lnTo>
                  <a:lnTo>
                    <a:pt x="544" y="72"/>
                  </a:lnTo>
                  <a:lnTo>
                    <a:pt x="76" y="0"/>
                  </a:lnTo>
                  <a:lnTo>
                    <a:pt x="62" y="0"/>
                  </a:lnTo>
                  <a:lnTo>
                    <a:pt x="49" y="3"/>
                  </a:lnTo>
                  <a:lnTo>
                    <a:pt x="41" y="5"/>
                  </a:lnTo>
                  <a:lnTo>
                    <a:pt x="30" y="13"/>
                  </a:lnTo>
                  <a:lnTo>
                    <a:pt x="22" y="24"/>
                  </a:lnTo>
                  <a:lnTo>
                    <a:pt x="19" y="43"/>
                  </a:lnTo>
                  <a:lnTo>
                    <a:pt x="13" y="59"/>
                  </a:lnTo>
                  <a:lnTo>
                    <a:pt x="9" y="77"/>
                  </a:lnTo>
                  <a:lnTo>
                    <a:pt x="3" y="94"/>
                  </a:lnTo>
                  <a:lnTo>
                    <a:pt x="0" y="221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36" name="line 635"/>
            <p:cNvSpPr/>
            <p:nvPr/>
          </p:nvSpPr>
          <p:spPr>
            <a:xfrm>
              <a:off x="5260500" y="42975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37" name="line 636"/>
            <p:cNvSpPr/>
            <p:nvPr/>
          </p:nvSpPr>
          <p:spPr>
            <a:xfrm>
              <a:off x="4428000" y="4297500"/>
              <a:ext cx="0" cy="22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38" name="フリーフォーム637"/>
            <p:cNvSpPr/>
            <p:nvPr/>
          </p:nvSpPr>
          <p:spPr>
            <a:xfrm>
              <a:off x="4754700" y="4347900"/>
              <a:ext cx="675000" cy="234000"/>
            </a:xfrm>
            <a:custGeom>
              <a:pathLst>
                <a:path w="750" h="260">
                  <a:moveTo>
                    <a:pt x="750" y="249"/>
                  </a:moveTo>
                  <a:lnTo>
                    <a:pt x="745" y="203"/>
                  </a:lnTo>
                  <a:lnTo>
                    <a:pt x="739" y="184"/>
                  </a:lnTo>
                  <a:lnTo>
                    <a:pt x="731" y="170"/>
                  </a:lnTo>
                  <a:lnTo>
                    <a:pt x="719" y="150"/>
                  </a:lnTo>
                  <a:lnTo>
                    <a:pt x="708" y="136"/>
                  </a:lnTo>
                  <a:lnTo>
                    <a:pt x="700" y="124"/>
                  </a:lnTo>
                  <a:lnTo>
                    <a:pt x="685" y="113"/>
                  </a:lnTo>
                  <a:lnTo>
                    <a:pt x="671" y="102"/>
                  </a:lnTo>
                  <a:lnTo>
                    <a:pt x="657" y="93"/>
                  </a:lnTo>
                  <a:lnTo>
                    <a:pt x="635" y="88"/>
                  </a:lnTo>
                  <a:lnTo>
                    <a:pt x="612" y="79"/>
                  </a:lnTo>
                  <a:lnTo>
                    <a:pt x="581" y="76"/>
                  </a:lnTo>
                  <a:lnTo>
                    <a:pt x="110" y="3"/>
                  </a:lnTo>
                  <a:lnTo>
                    <a:pt x="87" y="0"/>
                  </a:lnTo>
                  <a:lnTo>
                    <a:pt x="76" y="3"/>
                  </a:lnTo>
                  <a:lnTo>
                    <a:pt x="62" y="6"/>
                  </a:lnTo>
                  <a:lnTo>
                    <a:pt x="50" y="9"/>
                  </a:lnTo>
                  <a:lnTo>
                    <a:pt x="36" y="20"/>
                  </a:lnTo>
                  <a:lnTo>
                    <a:pt x="31" y="26"/>
                  </a:lnTo>
                  <a:lnTo>
                    <a:pt x="19" y="40"/>
                  </a:lnTo>
                  <a:lnTo>
                    <a:pt x="17" y="51"/>
                  </a:lnTo>
                  <a:lnTo>
                    <a:pt x="14" y="68"/>
                  </a:lnTo>
                  <a:lnTo>
                    <a:pt x="8" y="85"/>
                  </a:lnTo>
                  <a:lnTo>
                    <a:pt x="2" y="119"/>
                  </a:lnTo>
                  <a:lnTo>
                    <a:pt x="2" y="130"/>
                  </a:lnTo>
                  <a:lnTo>
                    <a:pt x="0" y="26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39" name="line 638"/>
            <p:cNvSpPr/>
            <p:nvPr/>
          </p:nvSpPr>
          <p:spPr>
            <a:xfrm>
              <a:off x="5036400" y="4571100"/>
              <a:ext cx="3933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40" name="line 639"/>
            <p:cNvSpPr/>
            <p:nvPr/>
          </p:nvSpPr>
          <p:spPr>
            <a:xfrm>
              <a:off x="5278500" y="4054500"/>
              <a:ext cx="0" cy="262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41" name="line 640"/>
            <p:cNvSpPr/>
            <p:nvPr/>
          </p:nvSpPr>
          <p:spPr>
            <a:xfrm>
              <a:off x="4339800" y="4054500"/>
              <a:ext cx="900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42" name="line 641"/>
            <p:cNvSpPr/>
            <p:nvPr/>
          </p:nvSpPr>
          <p:spPr>
            <a:xfrm>
              <a:off x="4428000" y="4317300"/>
              <a:ext cx="850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43" name="line 642"/>
            <p:cNvSpPr/>
            <p:nvPr/>
          </p:nvSpPr>
          <p:spPr>
            <a:xfrm>
              <a:off x="4428000" y="4054500"/>
              <a:ext cx="0" cy="265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44" name="line 643"/>
            <p:cNvSpPr/>
            <p:nvPr/>
          </p:nvSpPr>
          <p:spPr>
            <a:xfrm>
              <a:off x="4339800" y="4054500"/>
              <a:ext cx="12267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645" name="グループ化644"/>
          <p:cNvGrpSpPr/>
          <p:nvPr/>
        </p:nvGrpSpPr>
        <p:grpSpPr>
          <a:xfrm>
            <a:off x="146700" y="1486800"/>
            <a:ext cx="1200600" cy="1190700"/>
            <a:chOff x="146700" y="1486800"/>
            <a:chExt cx="1200600" cy="1190700"/>
          </a:xfrm>
        </p:grpSpPr>
        <p:sp>
          <p:nvSpPr>
            <p:cNvPr id="646" name="line 645"/>
            <p:cNvSpPr/>
            <p:nvPr/>
          </p:nvSpPr>
          <p:spPr>
            <a:xfrm>
              <a:off x="146700" y="1486800"/>
              <a:ext cx="0" cy="11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47" name="line 646"/>
            <p:cNvSpPr/>
            <p:nvPr/>
          </p:nvSpPr>
          <p:spPr>
            <a:xfrm>
              <a:off x="1062000" y="26766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48" name="フリーフォーム647"/>
            <p:cNvSpPr/>
            <p:nvPr/>
          </p:nvSpPr>
          <p:spPr>
            <a:xfrm>
              <a:off x="1214100" y="1486800"/>
              <a:ext cx="133200" cy="580500"/>
            </a:xfrm>
            <a:custGeom>
              <a:pathLst>
                <a:path w="148" h="645">
                  <a:moveTo>
                    <a:pt x="0" y="0"/>
                  </a:moveTo>
                  <a:cubicBezTo>
                    <a:pt x="10" y="1"/>
                    <a:pt x="21" y="2"/>
                    <a:pt x="29" y="6"/>
                  </a:cubicBezTo>
                  <a:cubicBezTo>
                    <a:pt x="35" y="9"/>
                    <a:pt x="41" y="17"/>
                    <a:pt x="46" y="21"/>
                  </a:cubicBezTo>
                  <a:cubicBezTo>
                    <a:pt x="51" y="23"/>
                    <a:pt x="58" y="26"/>
                    <a:pt x="63" y="30"/>
                  </a:cubicBezTo>
                  <a:cubicBezTo>
                    <a:pt x="68" y="33"/>
                    <a:pt x="75" y="41"/>
                    <a:pt x="79" y="47"/>
                  </a:cubicBezTo>
                  <a:cubicBezTo>
                    <a:pt x="84" y="53"/>
                    <a:pt x="87" y="62"/>
                    <a:pt x="91" y="68"/>
                  </a:cubicBezTo>
                  <a:cubicBezTo>
                    <a:pt x="95" y="76"/>
                    <a:pt x="101" y="85"/>
                    <a:pt x="104" y="93"/>
                  </a:cubicBezTo>
                  <a:cubicBezTo>
                    <a:pt x="106" y="101"/>
                    <a:pt x="109" y="113"/>
                    <a:pt x="111" y="124"/>
                  </a:cubicBezTo>
                  <a:cubicBezTo>
                    <a:pt x="114" y="140"/>
                    <a:pt x="117" y="156"/>
                    <a:pt x="119" y="170"/>
                  </a:cubicBezTo>
                  <a:cubicBezTo>
                    <a:pt x="123" y="211"/>
                    <a:pt x="129" y="252"/>
                    <a:pt x="133" y="292"/>
                  </a:cubicBezTo>
                  <a:cubicBezTo>
                    <a:pt x="135" y="330"/>
                    <a:pt x="139" y="368"/>
                    <a:pt x="141" y="408"/>
                  </a:cubicBezTo>
                  <a:cubicBezTo>
                    <a:pt x="143" y="456"/>
                    <a:pt x="145" y="506"/>
                    <a:pt x="146" y="555"/>
                  </a:cubicBezTo>
                  <a:cubicBezTo>
                    <a:pt x="146" y="585"/>
                    <a:pt x="147" y="615"/>
                    <a:pt x="148" y="645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49" name="フリーフォーム648"/>
            <p:cNvSpPr/>
            <p:nvPr/>
          </p:nvSpPr>
          <p:spPr>
            <a:xfrm>
              <a:off x="1214100" y="2067300"/>
              <a:ext cx="133200" cy="580500"/>
            </a:xfrm>
            <a:custGeom>
              <a:pathLst>
                <a:path w="148" h="645">
                  <a:moveTo>
                    <a:pt x="0" y="645"/>
                  </a:moveTo>
                  <a:cubicBezTo>
                    <a:pt x="10" y="644"/>
                    <a:pt x="21" y="643"/>
                    <a:pt x="29" y="639"/>
                  </a:cubicBezTo>
                  <a:cubicBezTo>
                    <a:pt x="35" y="636"/>
                    <a:pt x="41" y="628"/>
                    <a:pt x="46" y="624"/>
                  </a:cubicBezTo>
                  <a:cubicBezTo>
                    <a:pt x="51" y="622"/>
                    <a:pt x="58" y="619"/>
                    <a:pt x="63" y="615"/>
                  </a:cubicBezTo>
                  <a:cubicBezTo>
                    <a:pt x="68" y="612"/>
                    <a:pt x="75" y="604"/>
                    <a:pt x="79" y="598"/>
                  </a:cubicBezTo>
                  <a:cubicBezTo>
                    <a:pt x="84" y="592"/>
                    <a:pt x="87" y="583"/>
                    <a:pt x="91" y="577"/>
                  </a:cubicBezTo>
                  <a:cubicBezTo>
                    <a:pt x="95" y="569"/>
                    <a:pt x="101" y="560"/>
                    <a:pt x="104" y="552"/>
                  </a:cubicBezTo>
                  <a:cubicBezTo>
                    <a:pt x="106" y="544"/>
                    <a:pt x="109" y="532"/>
                    <a:pt x="111" y="521"/>
                  </a:cubicBezTo>
                  <a:cubicBezTo>
                    <a:pt x="114" y="505"/>
                    <a:pt x="117" y="489"/>
                    <a:pt x="119" y="475"/>
                  </a:cubicBezTo>
                  <a:cubicBezTo>
                    <a:pt x="123" y="434"/>
                    <a:pt x="129" y="393"/>
                    <a:pt x="133" y="353"/>
                  </a:cubicBezTo>
                  <a:cubicBezTo>
                    <a:pt x="135" y="315"/>
                    <a:pt x="139" y="277"/>
                    <a:pt x="141" y="237"/>
                  </a:cubicBezTo>
                  <a:cubicBezTo>
                    <a:pt x="143" y="189"/>
                    <a:pt x="145" y="139"/>
                    <a:pt x="146" y="90"/>
                  </a:cubicBezTo>
                  <a:cubicBezTo>
                    <a:pt x="146" y="60"/>
                    <a:pt x="147" y="30"/>
                    <a:pt x="148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50" name="line 649"/>
            <p:cNvSpPr/>
            <p:nvPr/>
          </p:nvSpPr>
          <p:spPr>
            <a:xfrm>
              <a:off x="146700" y="2070000"/>
              <a:ext cx="1200600" cy="1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51" name="line 650"/>
            <p:cNvSpPr/>
            <p:nvPr/>
          </p:nvSpPr>
          <p:spPr>
            <a:xfrm>
              <a:off x="146700" y="1486800"/>
              <a:ext cx="107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52" name="line 651"/>
            <p:cNvSpPr/>
            <p:nvPr/>
          </p:nvSpPr>
          <p:spPr>
            <a:xfrm>
              <a:off x="146700" y="2647800"/>
              <a:ext cx="107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53" name="rect 652"/>
            <p:cNvSpPr/>
            <p:nvPr/>
          </p:nvSpPr>
          <p:spPr>
            <a:xfrm rot="5399062">
              <a:off x="711900" y="1947600"/>
              <a:ext cx="209700" cy="246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54" name="rect 653"/>
            <p:cNvSpPr/>
            <p:nvPr/>
          </p:nvSpPr>
          <p:spPr>
            <a:xfrm rot="5399062">
              <a:off x="904500" y="1966500"/>
              <a:ext cx="36000" cy="3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55" name="rect 654"/>
            <p:cNvSpPr/>
            <p:nvPr/>
          </p:nvSpPr>
          <p:spPr>
            <a:xfrm rot="5399062">
              <a:off x="693000" y="1966500"/>
              <a:ext cx="36000" cy="3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56" name="rect 655"/>
            <p:cNvSpPr/>
            <p:nvPr/>
          </p:nvSpPr>
          <p:spPr>
            <a:xfrm rot="5399062">
              <a:off x="693000" y="2140200"/>
              <a:ext cx="36000" cy="3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57" name="rect 656"/>
            <p:cNvSpPr/>
            <p:nvPr/>
          </p:nvSpPr>
          <p:spPr>
            <a:xfrm rot="5399062">
              <a:off x="904500" y="2140200"/>
              <a:ext cx="36000" cy="3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658" name="rect 657"/>
          <p:cNvSpPr/>
          <p:nvPr/>
        </p:nvSpPr>
        <p:spPr>
          <a:xfrm>
            <a:off x="-1142100" y="-2665800"/>
            <a:ext cx="9686700" cy="1332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659" name="グループ化658"/>
          <p:cNvGrpSpPr/>
          <p:nvPr/>
        </p:nvGrpSpPr>
        <p:grpSpPr>
          <a:xfrm>
            <a:off x="-1304100" y="1077300"/>
            <a:ext cx="1208700" cy="1200600"/>
            <a:chOff x="-1304100" y="1077300"/>
            <a:chExt cx="1208700" cy="1200600"/>
          </a:xfrm>
        </p:grpSpPr>
        <p:sp>
          <p:nvSpPr>
            <p:cNvPr id="660" name="line 659"/>
            <p:cNvSpPr/>
            <p:nvPr/>
          </p:nvSpPr>
          <p:spPr>
            <a:xfrm>
              <a:off x="-1284300" y="2277900"/>
              <a:ext cx="1157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61" name="line 660"/>
            <p:cNvSpPr/>
            <p:nvPr/>
          </p:nvSpPr>
          <p:spPr>
            <a:xfrm>
              <a:off x="-96300" y="1362600"/>
              <a:ext cx="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62" name="フリーフォーム661"/>
            <p:cNvSpPr/>
            <p:nvPr/>
          </p:nvSpPr>
          <p:spPr>
            <a:xfrm>
              <a:off x="-1286100" y="1077300"/>
              <a:ext cx="580500" cy="133200"/>
            </a:xfrm>
            <a:custGeom>
              <a:pathLst>
                <a:path w="645" h="148">
                  <a:moveTo>
                    <a:pt x="0" y="148"/>
                  </a:moveTo>
                  <a:cubicBezTo>
                    <a:pt x="1" y="138"/>
                    <a:pt x="2" y="127"/>
                    <a:pt x="6" y="119"/>
                  </a:cubicBezTo>
                  <a:cubicBezTo>
                    <a:pt x="9" y="113"/>
                    <a:pt x="17" y="107"/>
                    <a:pt x="21" y="102"/>
                  </a:cubicBezTo>
                  <a:cubicBezTo>
                    <a:pt x="23" y="97"/>
                    <a:pt x="26" y="90"/>
                    <a:pt x="30" y="85"/>
                  </a:cubicBezTo>
                  <a:cubicBezTo>
                    <a:pt x="33" y="80"/>
                    <a:pt x="41" y="73"/>
                    <a:pt x="47" y="69"/>
                  </a:cubicBezTo>
                  <a:cubicBezTo>
                    <a:pt x="53" y="64"/>
                    <a:pt x="62" y="61"/>
                    <a:pt x="68" y="57"/>
                  </a:cubicBezTo>
                  <a:cubicBezTo>
                    <a:pt x="76" y="53"/>
                    <a:pt x="85" y="47"/>
                    <a:pt x="93" y="44"/>
                  </a:cubicBezTo>
                  <a:cubicBezTo>
                    <a:pt x="101" y="42"/>
                    <a:pt x="113" y="39"/>
                    <a:pt x="124" y="37"/>
                  </a:cubicBezTo>
                  <a:cubicBezTo>
                    <a:pt x="140" y="34"/>
                    <a:pt x="156" y="31"/>
                    <a:pt x="170" y="29"/>
                  </a:cubicBezTo>
                  <a:cubicBezTo>
                    <a:pt x="211" y="25"/>
                    <a:pt x="252" y="19"/>
                    <a:pt x="292" y="15"/>
                  </a:cubicBezTo>
                  <a:cubicBezTo>
                    <a:pt x="330" y="13"/>
                    <a:pt x="368" y="9"/>
                    <a:pt x="408" y="7"/>
                  </a:cubicBezTo>
                  <a:cubicBezTo>
                    <a:pt x="456" y="5"/>
                    <a:pt x="506" y="3"/>
                    <a:pt x="555" y="2"/>
                  </a:cubicBezTo>
                  <a:cubicBezTo>
                    <a:pt x="585" y="2"/>
                    <a:pt x="615" y="1"/>
                    <a:pt x="645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63" name="フリーフォーム662"/>
            <p:cNvSpPr/>
            <p:nvPr/>
          </p:nvSpPr>
          <p:spPr>
            <a:xfrm>
              <a:off x="-705600" y="1077300"/>
              <a:ext cx="580500" cy="133200"/>
            </a:xfrm>
            <a:custGeom>
              <a:pathLst>
                <a:path w="645" h="148">
                  <a:moveTo>
                    <a:pt x="645" y="148"/>
                  </a:moveTo>
                  <a:cubicBezTo>
                    <a:pt x="644" y="138"/>
                    <a:pt x="643" y="127"/>
                    <a:pt x="639" y="119"/>
                  </a:cubicBezTo>
                  <a:cubicBezTo>
                    <a:pt x="636" y="113"/>
                    <a:pt x="628" y="107"/>
                    <a:pt x="624" y="102"/>
                  </a:cubicBezTo>
                  <a:cubicBezTo>
                    <a:pt x="622" y="97"/>
                    <a:pt x="619" y="90"/>
                    <a:pt x="615" y="85"/>
                  </a:cubicBezTo>
                  <a:cubicBezTo>
                    <a:pt x="612" y="80"/>
                    <a:pt x="604" y="73"/>
                    <a:pt x="598" y="69"/>
                  </a:cubicBezTo>
                  <a:cubicBezTo>
                    <a:pt x="592" y="64"/>
                    <a:pt x="583" y="61"/>
                    <a:pt x="577" y="57"/>
                  </a:cubicBezTo>
                  <a:cubicBezTo>
                    <a:pt x="569" y="53"/>
                    <a:pt x="560" y="47"/>
                    <a:pt x="552" y="44"/>
                  </a:cubicBezTo>
                  <a:cubicBezTo>
                    <a:pt x="544" y="42"/>
                    <a:pt x="532" y="39"/>
                    <a:pt x="521" y="37"/>
                  </a:cubicBezTo>
                  <a:cubicBezTo>
                    <a:pt x="505" y="34"/>
                    <a:pt x="489" y="31"/>
                    <a:pt x="475" y="29"/>
                  </a:cubicBezTo>
                  <a:cubicBezTo>
                    <a:pt x="434" y="25"/>
                    <a:pt x="393" y="19"/>
                    <a:pt x="353" y="15"/>
                  </a:cubicBezTo>
                  <a:cubicBezTo>
                    <a:pt x="315" y="13"/>
                    <a:pt x="277" y="9"/>
                    <a:pt x="237" y="7"/>
                  </a:cubicBezTo>
                  <a:cubicBezTo>
                    <a:pt x="189" y="5"/>
                    <a:pt x="139" y="3"/>
                    <a:pt x="90" y="2"/>
                  </a:cubicBezTo>
                  <a:cubicBezTo>
                    <a:pt x="60" y="2"/>
                    <a:pt x="30" y="1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64" name="フリーフォーム663"/>
            <p:cNvSpPr/>
            <p:nvPr/>
          </p:nvSpPr>
          <p:spPr>
            <a:xfrm>
              <a:off x="-126900" y="2246400"/>
              <a:ext cx="19800" cy="31500"/>
            </a:xfrm>
            <a:custGeom>
              <a:pathLst>
                <a:path w="22" h="35">
                  <a:moveTo>
                    <a:pt x="0" y="35"/>
                  </a:moveTo>
                  <a:cubicBezTo>
                    <a:pt x="5" y="33"/>
                    <a:pt x="9" y="30"/>
                    <a:pt x="12" y="27"/>
                  </a:cubicBezTo>
                  <a:cubicBezTo>
                    <a:pt x="15" y="24"/>
                    <a:pt x="18" y="18"/>
                    <a:pt x="19" y="14"/>
                  </a:cubicBezTo>
                  <a:cubicBezTo>
                    <a:pt x="20" y="10"/>
                    <a:pt x="21" y="5"/>
                    <a:pt x="22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65" name="line 664"/>
            <p:cNvSpPr/>
            <p:nvPr/>
          </p:nvSpPr>
          <p:spPr>
            <a:xfrm>
              <a:off x="-1304100" y="1210500"/>
              <a:ext cx="18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66" name="line 665"/>
            <p:cNvSpPr/>
            <p:nvPr/>
          </p:nvSpPr>
          <p:spPr>
            <a:xfrm>
              <a:off x="-125100" y="1209600"/>
              <a:ext cx="18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67" name="rect 666"/>
            <p:cNvSpPr/>
            <p:nvPr/>
          </p:nvSpPr>
          <p:spPr>
            <a:xfrm rot="16200937">
              <a:off x="-1117800" y="1608300"/>
              <a:ext cx="819900" cy="3294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68" name="line 667"/>
            <p:cNvSpPr/>
            <p:nvPr/>
          </p:nvSpPr>
          <p:spPr>
            <a:xfrm rot="21600000" flipV="1">
              <a:off x="-702900" y="1077300"/>
              <a:ext cx="1800" cy="1200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69" name="line 668"/>
            <p:cNvSpPr/>
            <p:nvPr/>
          </p:nvSpPr>
          <p:spPr>
            <a:xfrm>
              <a:off x="-1304100" y="1210500"/>
              <a:ext cx="0" cy="1035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70" name="line 669"/>
            <p:cNvSpPr/>
            <p:nvPr/>
          </p:nvSpPr>
          <p:spPr>
            <a:xfrm>
              <a:off x="-107100" y="1209600"/>
              <a:ext cx="0" cy="1036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71" name="フリーフォーム670"/>
            <p:cNvSpPr/>
            <p:nvPr/>
          </p:nvSpPr>
          <p:spPr>
            <a:xfrm>
              <a:off x="-1304100" y="2246400"/>
              <a:ext cx="19800" cy="31500"/>
            </a:xfrm>
            <a:custGeom>
              <a:pathLst>
                <a:path w="22" h="35">
                  <a:moveTo>
                    <a:pt x="22" y="35"/>
                  </a:moveTo>
                  <a:cubicBezTo>
                    <a:pt x="17" y="33"/>
                    <a:pt x="13" y="30"/>
                    <a:pt x="10" y="27"/>
                  </a:cubicBezTo>
                  <a:cubicBezTo>
                    <a:pt x="7" y="24"/>
                    <a:pt x="4" y="18"/>
                    <a:pt x="3" y="14"/>
                  </a:cubicBezTo>
                  <a:cubicBezTo>
                    <a:pt x="2" y="10"/>
                    <a:pt x="1" y="5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672" name="グループ化671"/>
          <p:cNvGrpSpPr/>
          <p:nvPr/>
        </p:nvGrpSpPr>
        <p:grpSpPr>
          <a:xfrm>
            <a:off x="1547100" y="171900"/>
            <a:ext cx="1200600" cy="1208700"/>
            <a:chOff x="1547100" y="171900"/>
            <a:chExt cx="1200600" cy="1208700"/>
          </a:xfrm>
        </p:grpSpPr>
        <p:sp>
          <p:nvSpPr>
            <p:cNvPr id="673" name="line 672"/>
            <p:cNvSpPr/>
            <p:nvPr/>
          </p:nvSpPr>
          <p:spPr>
            <a:xfrm>
              <a:off x="1547100" y="191700"/>
              <a:ext cx="0" cy="1157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74" name="line 673"/>
            <p:cNvSpPr/>
            <p:nvPr/>
          </p:nvSpPr>
          <p:spPr>
            <a:xfrm>
              <a:off x="2462400" y="13797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75" name="フリーフォーム674"/>
            <p:cNvSpPr/>
            <p:nvPr/>
          </p:nvSpPr>
          <p:spPr>
            <a:xfrm>
              <a:off x="2614500" y="189900"/>
              <a:ext cx="133200" cy="580500"/>
            </a:xfrm>
            <a:custGeom>
              <a:pathLst>
                <a:path w="148" h="645">
                  <a:moveTo>
                    <a:pt x="0" y="0"/>
                  </a:moveTo>
                  <a:cubicBezTo>
                    <a:pt x="10" y="1"/>
                    <a:pt x="21" y="2"/>
                    <a:pt x="29" y="6"/>
                  </a:cubicBezTo>
                  <a:cubicBezTo>
                    <a:pt x="35" y="9"/>
                    <a:pt x="41" y="17"/>
                    <a:pt x="46" y="21"/>
                  </a:cubicBezTo>
                  <a:cubicBezTo>
                    <a:pt x="51" y="23"/>
                    <a:pt x="58" y="26"/>
                    <a:pt x="63" y="30"/>
                  </a:cubicBezTo>
                  <a:cubicBezTo>
                    <a:pt x="68" y="33"/>
                    <a:pt x="75" y="41"/>
                    <a:pt x="79" y="47"/>
                  </a:cubicBezTo>
                  <a:cubicBezTo>
                    <a:pt x="84" y="53"/>
                    <a:pt x="87" y="62"/>
                    <a:pt x="91" y="68"/>
                  </a:cubicBezTo>
                  <a:cubicBezTo>
                    <a:pt x="95" y="76"/>
                    <a:pt x="101" y="85"/>
                    <a:pt x="104" y="93"/>
                  </a:cubicBezTo>
                  <a:cubicBezTo>
                    <a:pt x="106" y="101"/>
                    <a:pt x="109" y="113"/>
                    <a:pt x="111" y="124"/>
                  </a:cubicBezTo>
                  <a:cubicBezTo>
                    <a:pt x="114" y="140"/>
                    <a:pt x="117" y="156"/>
                    <a:pt x="119" y="170"/>
                  </a:cubicBezTo>
                  <a:cubicBezTo>
                    <a:pt x="123" y="211"/>
                    <a:pt x="129" y="252"/>
                    <a:pt x="133" y="292"/>
                  </a:cubicBezTo>
                  <a:cubicBezTo>
                    <a:pt x="135" y="330"/>
                    <a:pt x="139" y="368"/>
                    <a:pt x="141" y="408"/>
                  </a:cubicBezTo>
                  <a:cubicBezTo>
                    <a:pt x="143" y="456"/>
                    <a:pt x="145" y="506"/>
                    <a:pt x="146" y="555"/>
                  </a:cubicBezTo>
                  <a:cubicBezTo>
                    <a:pt x="146" y="585"/>
                    <a:pt x="147" y="615"/>
                    <a:pt x="148" y="645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76" name="フリーフォーム675"/>
            <p:cNvSpPr/>
            <p:nvPr/>
          </p:nvSpPr>
          <p:spPr>
            <a:xfrm>
              <a:off x="2614500" y="770400"/>
              <a:ext cx="133200" cy="580500"/>
            </a:xfrm>
            <a:custGeom>
              <a:pathLst>
                <a:path w="148" h="645">
                  <a:moveTo>
                    <a:pt x="0" y="645"/>
                  </a:moveTo>
                  <a:cubicBezTo>
                    <a:pt x="10" y="644"/>
                    <a:pt x="21" y="643"/>
                    <a:pt x="29" y="639"/>
                  </a:cubicBezTo>
                  <a:cubicBezTo>
                    <a:pt x="35" y="636"/>
                    <a:pt x="41" y="628"/>
                    <a:pt x="46" y="624"/>
                  </a:cubicBezTo>
                  <a:cubicBezTo>
                    <a:pt x="51" y="622"/>
                    <a:pt x="58" y="619"/>
                    <a:pt x="63" y="615"/>
                  </a:cubicBezTo>
                  <a:cubicBezTo>
                    <a:pt x="68" y="612"/>
                    <a:pt x="75" y="604"/>
                    <a:pt x="79" y="598"/>
                  </a:cubicBezTo>
                  <a:cubicBezTo>
                    <a:pt x="84" y="592"/>
                    <a:pt x="87" y="583"/>
                    <a:pt x="91" y="577"/>
                  </a:cubicBezTo>
                  <a:cubicBezTo>
                    <a:pt x="95" y="569"/>
                    <a:pt x="101" y="560"/>
                    <a:pt x="104" y="552"/>
                  </a:cubicBezTo>
                  <a:cubicBezTo>
                    <a:pt x="106" y="544"/>
                    <a:pt x="109" y="532"/>
                    <a:pt x="111" y="521"/>
                  </a:cubicBezTo>
                  <a:cubicBezTo>
                    <a:pt x="114" y="505"/>
                    <a:pt x="117" y="489"/>
                    <a:pt x="119" y="475"/>
                  </a:cubicBezTo>
                  <a:cubicBezTo>
                    <a:pt x="123" y="434"/>
                    <a:pt x="129" y="393"/>
                    <a:pt x="133" y="353"/>
                  </a:cubicBezTo>
                  <a:cubicBezTo>
                    <a:pt x="135" y="315"/>
                    <a:pt x="139" y="277"/>
                    <a:pt x="141" y="237"/>
                  </a:cubicBezTo>
                  <a:cubicBezTo>
                    <a:pt x="143" y="189"/>
                    <a:pt x="145" y="139"/>
                    <a:pt x="146" y="90"/>
                  </a:cubicBezTo>
                  <a:cubicBezTo>
                    <a:pt x="146" y="60"/>
                    <a:pt x="147" y="30"/>
                    <a:pt x="148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77" name="フリーフォーム676"/>
            <p:cNvSpPr/>
            <p:nvPr/>
          </p:nvSpPr>
          <p:spPr>
            <a:xfrm>
              <a:off x="1547100" y="1349100"/>
              <a:ext cx="31500" cy="19800"/>
            </a:xfrm>
            <a:custGeom>
              <a:pathLst>
                <a:path w="35" h="22">
                  <a:moveTo>
                    <a:pt x="0" y="0"/>
                  </a:moveTo>
                  <a:cubicBezTo>
                    <a:pt x="2" y="5"/>
                    <a:pt x="5" y="9"/>
                    <a:pt x="8" y="12"/>
                  </a:cubicBezTo>
                  <a:cubicBezTo>
                    <a:pt x="11" y="15"/>
                    <a:pt x="17" y="18"/>
                    <a:pt x="21" y="19"/>
                  </a:cubicBezTo>
                  <a:cubicBezTo>
                    <a:pt x="25" y="20"/>
                    <a:pt x="30" y="21"/>
                    <a:pt x="35" y="22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78" name="line 677"/>
            <p:cNvSpPr/>
            <p:nvPr/>
          </p:nvSpPr>
          <p:spPr>
            <a:xfrm>
              <a:off x="2614500" y="171900"/>
              <a:ext cx="0" cy="18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79" name="line 678"/>
            <p:cNvSpPr/>
            <p:nvPr/>
          </p:nvSpPr>
          <p:spPr>
            <a:xfrm>
              <a:off x="2615400" y="1350900"/>
              <a:ext cx="0" cy="18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80" name="rect 679"/>
            <p:cNvSpPr/>
            <p:nvPr/>
          </p:nvSpPr>
          <p:spPr>
            <a:xfrm>
              <a:off x="1641600" y="603900"/>
              <a:ext cx="819900" cy="3294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81" name="line 680"/>
            <p:cNvSpPr/>
            <p:nvPr/>
          </p:nvSpPr>
          <p:spPr>
            <a:xfrm>
              <a:off x="1547100" y="773100"/>
              <a:ext cx="1200600" cy="1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82" name="line 681"/>
            <p:cNvSpPr/>
            <p:nvPr/>
          </p:nvSpPr>
          <p:spPr>
            <a:xfrm>
              <a:off x="1578600" y="171900"/>
              <a:ext cx="1035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83" name="line 682"/>
            <p:cNvSpPr/>
            <p:nvPr/>
          </p:nvSpPr>
          <p:spPr>
            <a:xfrm>
              <a:off x="1578600" y="1368900"/>
              <a:ext cx="1036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84" name="フリーフォーム683"/>
            <p:cNvSpPr/>
            <p:nvPr/>
          </p:nvSpPr>
          <p:spPr>
            <a:xfrm>
              <a:off x="1547100" y="171900"/>
              <a:ext cx="31500" cy="19800"/>
            </a:xfrm>
            <a:custGeom>
              <a:pathLst>
                <a:path w="35" h="22">
                  <a:moveTo>
                    <a:pt x="0" y="22"/>
                  </a:moveTo>
                  <a:cubicBezTo>
                    <a:pt x="2" y="17"/>
                    <a:pt x="5" y="13"/>
                    <a:pt x="8" y="10"/>
                  </a:cubicBezTo>
                  <a:cubicBezTo>
                    <a:pt x="11" y="7"/>
                    <a:pt x="17" y="4"/>
                    <a:pt x="21" y="3"/>
                  </a:cubicBezTo>
                  <a:cubicBezTo>
                    <a:pt x="25" y="2"/>
                    <a:pt x="30" y="1"/>
                    <a:pt x="35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685" name="グループ化684"/>
          <p:cNvGrpSpPr/>
          <p:nvPr/>
        </p:nvGrpSpPr>
        <p:grpSpPr>
          <a:xfrm>
            <a:off x="2893500" y="171900"/>
            <a:ext cx="1200600" cy="1208700"/>
            <a:chOff x="2893500" y="171900"/>
            <a:chExt cx="1200600" cy="1208700"/>
          </a:xfrm>
        </p:grpSpPr>
        <p:sp>
          <p:nvSpPr>
            <p:cNvPr id="686" name="line 685"/>
            <p:cNvSpPr/>
            <p:nvPr/>
          </p:nvSpPr>
          <p:spPr>
            <a:xfrm>
              <a:off x="2893500" y="191700"/>
              <a:ext cx="0" cy="1157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87" name="line 686"/>
            <p:cNvSpPr/>
            <p:nvPr/>
          </p:nvSpPr>
          <p:spPr>
            <a:xfrm>
              <a:off x="3808800" y="13797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88" name="フリーフォーム687"/>
            <p:cNvSpPr/>
            <p:nvPr/>
          </p:nvSpPr>
          <p:spPr>
            <a:xfrm>
              <a:off x="3960900" y="189900"/>
              <a:ext cx="133200" cy="580500"/>
            </a:xfrm>
            <a:custGeom>
              <a:pathLst>
                <a:path w="148" h="645">
                  <a:moveTo>
                    <a:pt x="0" y="0"/>
                  </a:moveTo>
                  <a:cubicBezTo>
                    <a:pt x="10" y="1"/>
                    <a:pt x="21" y="2"/>
                    <a:pt x="29" y="6"/>
                  </a:cubicBezTo>
                  <a:cubicBezTo>
                    <a:pt x="35" y="9"/>
                    <a:pt x="41" y="17"/>
                    <a:pt x="46" y="21"/>
                  </a:cubicBezTo>
                  <a:cubicBezTo>
                    <a:pt x="51" y="23"/>
                    <a:pt x="58" y="26"/>
                    <a:pt x="63" y="30"/>
                  </a:cubicBezTo>
                  <a:cubicBezTo>
                    <a:pt x="68" y="33"/>
                    <a:pt x="75" y="41"/>
                    <a:pt x="79" y="47"/>
                  </a:cubicBezTo>
                  <a:cubicBezTo>
                    <a:pt x="84" y="53"/>
                    <a:pt x="87" y="62"/>
                    <a:pt x="91" y="68"/>
                  </a:cubicBezTo>
                  <a:cubicBezTo>
                    <a:pt x="95" y="76"/>
                    <a:pt x="101" y="85"/>
                    <a:pt x="104" y="93"/>
                  </a:cubicBezTo>
                  <a:cubicBezTo>
                    <a:pt x="106" y="101"/>
                    <a:pt x="109" y="113"/>
                    <a:pt x="111" y="124"/>
                  </a:cubicBezTo>
                  <a:cubicBezTo>
                    <a:pt x="114" y="140"/>
                    <a:pt x="117" y="156"/>
                    <a:pt x="119" y="170"/>
                  </a:cubicBezTo>
                  <a:cubicBezTo>
                    <a:pt x="123" y="211"/>
                    <a:pt x="129" y="252"/>
                    <a:pt x="133" y="292"/>
                  </a:cubicBezTo>
                  <a:cubicBezTo>
                    <a:pt x="135" y="330"/>
                    <a:pt x="139" y="368"/>
                    <a:pt x="141" y="408"/>
                  </a:cubicBezTo>
                  <a:cubicBezTo>
                    <a:pt x="143" y="456"/>
                    <a:pt x="145" y="506"/>
                    <a:pt x="146" y="555"/>
                  </a:cubicBezTo>
                  <a:cubicBezTo>
                    <a:pt x="146" y="585"/>
                    <a:pt x="147" y="615"/>
                    <a:pt x="148" y="645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89" name="フリーフォーム688"/>
            <p:cNvSpPr/>
            <p:nvPr/>
          </p:nvSpPr>
          <p:spPr>
            <a:xfrm>
              <a:off x="3960900" y="770400"/>
              <a:ext cx="133200" cy="580500"/>
            </a:xfrm>
            <a:custGeom>
              <a:pathLst>
                <a:path w="148" h="645">
                  <a:moveTo>
                    <a:pt x="0" y="645"/>
                  </a:moveTo>
                  <a:cubicBezTo>
                    <a:pt x="10" y="644"/>
                    <a:pt x="21" y="643"/>
                    <a:pt x="29" y="639"/>
                  </a:cubicBezTo>
                  <a:cubicBezTo>
                    <a:pt x="35" y="636"/>
                    <a:pt x="41" y="628"/>
                    <a:pt x="46" y="624"/>
                  </a:cubicBezTo>
                  <a:cubicBezTo>
                    <a:pt x="51" y="622"/>
                    <a:pt x="58" y="619"/>
                    <a:pt x="63" y="615"/>
                  </a:cubicBezTo>
                  <a:cubicBezTo>
                    <a:pt x="68" y="612"/>
                    <a:pt x="75" y="604"/>
                    <a:pt x="79" y="598"/>
                  </a:cubicBezTo>
                  <a:cubicBezTo>
                    <a:pt x="84" y="592"/>
                    <a:pt x="87" y="583"/>
                    <a:pt x="91" y="577"/>
                  </a:cubicBezTo>
                  <a:cubicBezTo>
                    <a:pt x="95" y="569"/>
                    <a:pt x="101" y="560"/>
                    <a:pt x="104" y="552"/>
                  </a:cubicBezTo>
                  <a:cubicBezTo>
                    <a:pt x="106" y="544"/>
                    <a:pt x="109" y="532"/>
                    <a:pt x="111" y="521"/>
                  </a:cubicBezTo>
                  <a:cubicBezTo>
                    <a:pt x="114" y="505"/>
                    <a:pt x="117" y="489"/>
                    <a:pt x="119" y="475"/>
                  </a:cubicBezTo>
                  <a:cubicBezTo>
                    <a:pt x="123" y="434"/>
                    <a:pt x="129" y="393"/>
                    <a:pt x="133" y="353"/>
                  </a:cubicBezTo>
                  <a:cubicBezTo>
                    <a:pt x="135" y="315"/>
                    <a:pt x="139" y="277"/>
                    <a:pt x="141" y="237"/>
                  </a:cubicBezTo>
                  <a:cubicBezTo>
                    <a:pt x="143" y="189"/>
                    <a:pt x="145" y="139"/>
                    <a:pt x="146" y="90"/>
                  </a:cubicBezTo>
                  <a:cubicBezTo>
                    <a:pt x="146" y="60"/>
                    <a:pt x="147" y="30"/>
                    <a:pt x="148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90" name="フリーフォーム689"/>
            <p:cNvSpPr/>
            <p:nvPr/>
          </p:nvSpPr>
          <p:spPr>
            <a:xfrm>
              <a:off x="2893500" y="1349100"/>
              <a:ext cx="31500" cy="19800"/>
            </a:xfrm>
            <a:custGeom>
              <a:pathLst>
                <a:path w="35" h="22">
                  <a:moveTo>
                    <a:pt x="0" y="0"/>
                  </a:moveTo>
                  <a:cubicBezTo>
                    <a:pt x="2" y="5"/>
                    <a:pt x="5" y="9"/>
                    <a:pt x="8" y="12"/>
                  </a:cubicBezTo>
                  <a:cubicBezTo>
                    <a:pt x="11" y="15"/>
                    <a:pt x="17" y="18"/>
                    <a:pt x="21" y="19"/>
                  </a:cubicBezTo>
                  <a:cubicBezTo>
                    <a:pt x="25" y="20"/>
                    <a:pt x="30" y="21"/>
                    <a:pt x="35" y="22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91" name="line 690"/>
            <p:cNvSpPr/>
            <p:nvPr/>
          </p:nvSpPr>
          <p:spPr>
            <a:xfrm>
              <a:off x="3960900" y="171900"/>
              <a:ext cx="0" cy="18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92" name="line 691"/>
            <p:cNvSpPr/>
            <p:nvPr/>
          </p:nvSpPr>
          <p:spPr>
            <a:xfrm>
              <a:off x="3961800" y="1350900"/>
              <a:ext cx="0" cy="18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93" name="rect 692"/>
            <p:cNvSpPr/>
            <p:nvPr/>
          </p:nvSpPr>
          <p:spPr>
            <a:xfrm>
              <a:off x="2988000" y="603900"/>
              <a:ext cx="819900" cy="3294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94" name="line 693"/>
            <p:cNvSpPr/>
            <p:nvPr/>
          </p:nvSpPr>
          <p:spPr>
            <a:xfrm>
              <a:off x="2893500" y="773100"/>
              <a:ext cx="1200600" cy="1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95" name="line 694"/>
            <p:cNvSpPr/>
            <p:nvPr/>
          </p:nvSpPr>
          <p:spPr>
            <a:xfrm>
              <a:off x="2925000" y="171900"/>
              <a:ext cx="1035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96" name="line 695"/>
            <p:cNvSpPr/>
            <p:nvPr/>
          </p:nvSpPr>
          <p:spPr>
            <a:xfrm>
              <a:off x="2925000" y="1368900"/>
              <a:ext cx="1036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97" name="フリーフォーム696"/>
            <p:cNvSpPr/>
            <p:nvPr/>
          </p:nvSpPr>
          <p:spPr>
            <a:xfrm>
              <a:off x="2893500" y="171900"/>
              <a:ext cx="31500" cy="19800"/>
            </a:xfrm>
            <a:custGeom>
              <a:pathLst>
                <a:path w="35" h="22">
                  <a:moveTo>
                    <a:pt x="0" y="22"/>
                  </a:moveTo>
                  <a:cubicBezTo>
                    <a:pt x="2" y="17"/>
                    <a:pt x="5" y="13"/>
                    <a:pt x="8" y="10"/>
                  </a:cubicBezTo>
                  <a:cubicBezTo>
                    <a:pt x="11" y="7"/>
                    <a:pt x="17" y="4"/>
                    <a:pt x="21" y="3"/>
                  </a:cubicBezTo>
                  <a:cubicBezTo>
                    <a:pt x="25" y="2"/>
                    <a:pt x="30" y="1"/>
                    <a:pt x="35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698" name="グループ化697"/>
          <p:cNvGrpSpPr/>
          <p:nvPr/>
        </p:nvGrpSpPr>
        <p:grpSpPr>
          <a:xfrm>
            <a:off x="4300200" y="171900"/>
            <a:ext cx="1200600" cy="1208700"/>
            <a:chOff x="4300200" y="171900"/>
            <a:chExt cx="1200600" cy="1208700"/>
          </a:xfrm>
        </p:grpSpPr>
        <p:sp>
          <p:nvSpPr>
            <p:cNvPr id="699" name="line 698"/>
            <p:cNvSpPr/>
            <p:nvPr/>
          </p:nvSpPr>
          <p:spPr>
            <a:xfrm>
              <a:off x="4300200" y="191700"/>
              <a:ext cx="0" cy="1157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00" name="line 699"/>
            <p:cNvSpPr/>
            <p:nvPr/>
          </p:nvSpPr>
          <p:spPr>
            <a:xfrm>
              <a:off x="5215500" y="13797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01" name="フリーフォーム700"/>
            <p:cNvSpPr/>
            <p:nvPr/>
          </p:nvSpPr>
          <p:spPr>
            <a:xfrm>
              <a:off x="5367600" y="189900"/>
              <a:ext cx="133200" cy="580500"/>
            </a:xfrm>
            <a:custGeom>
              <a:pathLst>
                <a:path w="148" h="645">
                  <a:moveTo>
                    <a:pt x="0" y="0"/>
                  </a:moveTo>
                  <a:cubicBezTo>
                    <a:pt x="10" y="1"/>
                    <a:pt x="21" y="2"/>
                    <a:pt x="29" y="6"/>
                  </a:cubicBezTo>
                  <a:cubicBezTo>
                    <a:pt x="35" y="9"/>
                    <a:pt x="41" y="17"/>
                    <a:pt x="46" y="21"/>
                  </a:cubicBezTo>
                  <a:cubicBezTo>
                    <a:pt x="51" y="23"/>
                    <a:pt x="58" y="26"/>
                    <a:pt x="63" y="30"/>
                  </a:cubicBezTo>
                  <a:cubicBezTo>
                    <a:pt x="68" y="33"/>
                    <a:pt x="75" y="41"/>
                    <a:pt x="79" y="47"/>
                  </a:cubicBezTo>
                  <a:cubicBezTo>
                    <a:pt x="84" y="53"/>
                    <a:pt x="87" y="62"/>
                    <a:pt x="91" y="68"/>
                  </a:cubicBezTo>
                  <a:cubicBezTo>
                    <a:pt x="95" y="76"/>
                    <a:pt x="101" y="85"/>
                    <a:pt x="104" y="93"/>
                  </a:cubicBezTo>
                  <a:cubicBezTo>
                    <a:pt x="106" y="101"/>
                    <a:pt x="109" y="113"/>
                    <a:pt x="111" y="124"/>
                  </a:cubicBezTo>
                  <a:cubicBezTo>
                    <a:pt x="114" y="140"/>
                    <a:pt x="117" y="156"/>
                    <a:pt x="119" y="170"/>
                  </a:cubicBezTo>
                  <a:cubicBezTo>
                    <a:pt x="123" y="211"/>
                    <a:pt x="129" y="252"/>
                    <a:pt x="133" y="292"/>
                  </a:cubicBezTo>
                  <a:cubicBezTo>
                    <a:pt x="135" y="330"/>
                    <a:pt x="139" y="368"/>
                    <a:pt x="141" y="408"/>
                  </a:cubicBezTo>
                  <a:cubicBezTo>
                    <a:pt x="143" y="456"/>
                    <a:pt x="145" y="506"/>
                    <a:pt x="146" y="555"/>
                  </a:cubicBezTo>
                  <a:cubicBezTo>
                    <a:pt x="146" y="585"/>
                    <a:pt x="147" y="615"/>
                    <a:pt x="148" y="645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02" name="フリーフォーム701"/>
            <p:cNvSpPr/>
            <p:nvPr/>
          </p:nvSpPr>
          <p:spPr>
            <a:xfrm>
              <a:off x="5367600" y="770400"/>
              <a:ext cx="133200" cy="580500"/>
            </a:xfrm>
            <a:custGeom>
              <a:pathLst>
                <a:path w="148" h="645">
                  <a:moveTo>
                    <a:pt x="0" y="645"/>
                  </a:moveTo>
                  <a:cubicBezTo>
                    <a:pt x="10" y="644"/>
                    <a:pt x="21" y="643"/>
                    <a:pt x="29" y="639"/>
                  </a:cubicBezTo>
                  <a:cubicBezTo>
                    <a:pt x="35" y="636"/>
                    <a:pt x="41" y="628"/>
                    <a:pt x="46" y="624"/>
                  </a:cubicBezTo>
                  <a:cubicBezTo>
                    <a:pt x="51" y="622"/>
                    <a:pt x="58" y="619"/>
                    <a:pt x="63" y="615"/>
                  </a:cubicBezTo>
                  <a:cubicBezTo>
                    <a:pt x="68" y="612"/>
                    <a:pt x="75" y="604"/>
                    <a:pt x="79" y="598"/>
                  </a:cubicBezTo>
                  <a:cubicBezTo>
                    <a:pt x="84" y="592"/>
                    <a:pt x="87" y="583"/>
                    <a:pt x="91" y="577"/>
                  </a:cubicBezTo>
                  <a:cubicBezTo>
                    <a:pt x="95" y="569"/>
                    <a:pt x="101" y="560"/>
                    <a:pt x="104" y="552"/>
                  </a:cubicBezTo>
                  <a:cubicBezTo>
                    <a:pt x="106" y="544"/>
                    <a:pt x="109" y="532"/>
                    <a:pt x="111" y="521"/>
                  </a:cubicBezTo>
                  <a:cubicBezTo>
                    <a:pt x="114" y="505"/>
                    <a:pt x="117" y="489"/>
                    <a:pt x="119" y="475"/>
                  </a:cubicBezTo>
                  <a:cubicBezTo>
                    <a:pt x="123" y="434"/>
                    <a:pt x="129" y="393"/>
                    <a:pt x="133" y="353"/>
                  </a:cubicBezTo>
                  <a:cubicBezTo>
                    <a:pt x="135" y="315"/>
                    <a:pt x="139" y="277"/>
                    <a:pt x="141" y="237"/>
                  </a:cubicBezTo>
                  <a:cubicBezTo>
                    <a:pt x="143" y="189"/>
                    <a:pt x="145" y="139"/>
                    <a:pt x="146" y="90"/>
                  </a:cubicBezTo>
                  <a:cubicBezTo>
                    <a:pt x="146" y="60"/>
                    <a:pt x="147" y="30"/>
                    <a:pt x="148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03" name="フリーフォーム702"/>
            <p:cNvSpPr/>
            <p:nvPr/>
          </p:nvSpPr>
          <p:spPr>
            <a:xfrm>
              <a:off x="4300200" y="1349100"/>
              <a:ext cx="31500" cy="19800"/>
            </a:xfrm>
            <a:custGeom>
              <a:pathLst>
                <a:path w="35" h="22">
                  <a:moveTo>
                    <a:pt x="0" y="0"/>
                  </a:moveTo>
                  <a:cubicBezTo>
                    <a:pt x="2" y="5"/>
                    <a:pt x="5" y="9"/>
                    <a:pt x="8" y="12"/>
                  </a:cubicBezTo>
                  <a:cubicBezTo>
                    <a:pt x="11" y="15"/>
                    <a:pt x="17" y="18"/>
                    <a:pt x="21" y="19"/>
                  </a:cubicBezTo>
                  <a:cubicBezTo>
                    <a:pt x="25" y="20"/>
                    <a:pt x="30" y="21"/>
                    <a:pt x="35" y="22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04" name="line 703"/>
            <p:cNvSpPr/>
            <p:nvPr/>
          </p:nvSpPr>
          <p:spPr>
            <a:xfrm>
              <a:off x="5367600" y="171900"/>
              <a:ext cx="0" cy="18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05" name="line 704"/>
            <p:cNvSpPr/>
            <p:nvPr/>
          </p:nvSpPr>
          <p:spPr>
            <a:xfrm>
              <a:off x="5368500" y="1350900"/>
              <a:ext cx="0" cy="18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06" name="rect 705"/>
            <p:cNvSpPr/>
            <p:nvPr/>
          </p:nvSpPr>
          <p:spPr>
            <a:xfrm>
              <a:off x="4394700" y="603900"/>
              <a:ext cx="819900" cy="3294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07" name="line 706"/>
            <p:cNvSpPr/>
            <p:nvPr/>
          </p:nvSpPr>
          <p:spPr>
            <a:xfrm>
              <a:off x="4300200" y="773100"/>
              <a:ext cx="1200600" cy="1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08" name="line 707"/>
            <p:cNvSpPr/>
            <p:nvPr/>
          </p:nvSpPr>
          <p:spPr>
            <a:xfrm>
              <a:off x="4331700" y="171900"/>
              <a:ext cx="1035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09" name="line 708"/>
            <p:cNvSpPr/>
            <p:nvPr/>
          </p:nvSpPr>
          <p:spPr>
            <a:xfrm>
              <a:off x="4331700" y="1368900"/>
              <a:ext cx="1036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10" name="フリーフォーム709"/>
            <p:cNvSpPr/>
            <p:nvPr/>
          </p:nvSpPr>
          <p:spPr>
            <a:xfrm>
              <a:off x="4300200" y="171900"/>
              <a:ext cx="31500" cy="19800"/>
            </a:xfrm>
            <a:custGeom>
              <a:pathLst>
                <a:path w="35" h="22">
                  <a:moveTo>
                    <a:pt x="0" y="22"/>
                  </a:moveTo>
                  <a:cubicBezTo>
                    <a:pt x="2" y="17"/>
                    <a:pt x="5" y="13"/>
                    <a:pt x="8" y="10"/>
                  </a:cubicBezTo>
                  <a:cubicBezTo>
                    <a:pt x="11" y="7"/>
                    <a:pt x="17" y="4"/>
                    <a:pt x="21" y="3"/>
                  </a:cubicBezTo>
                  <a:cubicBezTo>
                    <a:pt x="25" y="2"/>
                    <a:pt x="30" y="1"/>
                    <a:pt x="35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711" name="グループ化710"/>
          <p:cNvGrpSpPr/>
          <p:nvPr/>
        </p:nvGrpSpPr>
        <p:grpSpPr>
          <a:xfrm>
            <a:off x="5652000" y="171900"/>
            <a:ext cx="1200600" cy="1208700"/>
            <a:chOff x="5652000" y="171900"/>
            <a:chExt cx="1200600" cy="1208700"/>
          </a:xfrm>
        </p:grpSpPr>
        <p:sp>
          <p:nvSpPr>
            <p:cNvPr id="712" name="line 711"/>
            <p:cNvSpPr/>
            <p:nvPr/>
          </p:nvSpPr>
          <p:spPr>
            <a:xfrm>
              <a:off x="5652000" y="191700"/>
              <a:ext cx="0" cy="1157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13" name="line 712"/>
            <p:cNvSpPr/>
            <p:nvPr/>
          </p:nvSpPr>
          <p:spPr>
            <a:xfrm>
              <a:off x="6567300" y="13797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14" name="フリーフォーム713"/>
            <p:cNvSpPr/>
            <p:nvPr/>
          </p:nvSpPr>
          <p:spPr>
            <a:xfrm>
              <a:off x="6719400" y="189900"/>
              <a:ext cx="133200" cy="580500"/>
            </a:xfrm>
            <a:custGeom>
              <a:pathLst>
                <a:path w="148" h="645">
                  <a:moveTo>
                    <a:pt x="0" y="0"/>
                  </a:moveTo>
                  <a:cubicBezTo>
                    <a:pt x="10" y="1"/>
                    <a:pt x="21" y="2"/>
                    <a:pt x="29" y="6"/>
                  </a:cubicBezTo>
                  <a:cubicBezTo>
                    <a:pt x="35" y="9"/>
                    <a:pt x="41" y="17"/>
                    <a:pt x="46" y="21"/>
                  </a:cubicBezTo>
                  <a:cubicBezTo>
                    <a:pt x="51" y="23"/>
                    <a:pt x="58" y="26"/>
                    <a:pt x="63" y="30"/>
                  </a:cubicBezTo>
                  <a:cubicBezTo>
                    <a:pt x="68" y="33"/>
                    <a:pt x="75" y="41"/>
                    <a:pt x="79" y="47"/>
                  </a:cubicBezTo>
                  <a:cubicBezTo>
                    <a:pt x="84" y="53"/>
                    <a:pt x="87" y="62"/>
                    <a:pt x="91" y="68"/>
                  </a:cubicBezTo>
                  <a:cubicBezTo>
                    <a:pt x="95" y="76"/>
                    <a:pt x="101" y="85"/>
                    <a:pt x="104" y="93"/>
                  </a:cubicBezTo>
                  <a:cubicBezTo>
                    <a:pt x="106" y="101"/>
                    <a:pt x="109" y="113"/>
                    <a:pt x="111" y="124"/>
                  </a:cubicBezTo>
                  <a:cubicBezTo>
                    <a:pt x="114" y="140"/>
                    <a:pt x="117" y="156"/>
                    <a:pt x="119" y="170"/>
                  </a:cubicBezTo>
                  <a:cubicBezTo>
                    <a:pt x="123" y="211"/>
                    <a:pt x="129" y="252"/>
                    <a:pt x="133" y="292"/>
                  </a:cubicBezTo>
                  <a:cubicBezTo>
                    <a:pt x="135" y="330"/>
                    <a:pt x="139" y="368"/>
                    <a:pt x="141" y="408"/>
                  </a:cubicBezTo>
                  <a:cubicBezTo>
                    <a:pt x="143" y="456"/>
                    <a:pt x="145" y="506"/>
                    <a:pt x="146" y="555"/>
                  </a:cubicBezTo>
                  <a:cubicBezTo>
                    <a:pt x="146" y="585"/>
                    <a:pt x="147" y="615"/>
                    <a:pt x="148" y="645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15" name="フリーフォーム714"/>
            <p:cNvSpPr/>
            <p:nvPr/>
          </p:nvSpPr>
          <p:spPr>
            <a:xfrm>
              <a:off x="6719400" y="770400"/>
              <a:ext cx="133200" cy="580500"/>
            </a:xfrm>
            <a:custGeom>
              <a:pathLst>
                <a:path w="148" h="645">
                  <a:moveTo>
                    <a:pt x="0" y="645"/>
                  </a:moveTo>
                  <a:cubicBezTo>
                    <a:pt x="10" y="644"/>
                    <a:pt x="21" y="643"/>
                    <a:pt x="29" y="639"/>
                  </a:cubicBezTo>
                  <a:cubicBezTo>
                    <a:pt x="35" y="636"/>
                    <a:pt x="41" y="628"/>
                    <a:pt x="46" y="624"/>
                  </a:cubicBezTo>
                  <a:cubicBezTo>
                    <a:pt x="51" y="622"/>
                    <a:pt x="58" y="619"/>
                    <a:pt x="63" y="615"/>
                  </a:cubicBezTo>
                  <a:cubicBezTo>
                    <a:pt x="68" y="612"/>
                    <a:pt x="75" y="604"/>
                    <a:pt x="79" y="598"/>
                  </a:cubicBezTo>
                  <a:cubicBezTo>
                    <a:pt x="84" y="592"/>
                    <a:pt x="87" y="583"/>
                    <a:pt x="91" y="577"/>
                  </a:cubicBezTo>
                  <a:cubicBezTo>
                    <a:pt x="95" y="569"/>
                    <a:pt x="101" y="560"/>
                    <a:pt x="104" y="552"/>
                  </a:cubicBezTo>
                  <a:cubicBezTo>
                    <a:pt x="106" y="544"/>
                    <a:pt x="109" y="532"/>
                    <a:pt x="111" y="521"/>
                  </a:cubicBezTo>
                  <a:cubicBezTo>
                    <a:pt x="114" y="505"/>
                    <a:pt x="117" y="489"/>
                    <a:pt x="119" y="475"/>
                  </a:cubicBezTo>
                  <a:cubicBezTo>
                    <a:pt x="123" y="434"/>
                    <a:pt x="129" y="393"/>
                    <a:pt x="133" y="353"/>
                  </a:cubicBezTo>
                  <a:cubicBezTo>
                    <a:pt x="135" y="315"/>
                    <a:pt x="139" y="277"/>
                    <a:pt x="141" y="237"/>
                  </a:cubicBezTo>
                  <a:cubicBezTo>
                    <a:pt x="143" y="189"/>
                    <a:pt x="145" y="139"/>
                    <a:pt x="146" y="90"/>
                  </a:cubicBezTo>
                  <a:cubicBezTo>
                    <a:pt x="146" y="60"/>
                    <a:pt x="147" y="30"/>
                    <a:pt x="148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16" name="フリーフォーム715"/>
            <p:cNvSpPr/>
            <p:nvPr/>
          </p:nvSpPr>
          <p:spPr>
            <a:xfrm>
              <a:off x="5652000" y="1349100"/>
              <a:ext cx="31500" cy="19800"/>
            </a:xfrm>
            <a:custGeom>
              <a:pathLst>
                <a:path w="35" h="22">
                  <a:moveTo>
                    <a:pt x="0" y="0"/>
                  </a:moveTo>
                  <a:cubicBezTo>
                    <a:pt x="2" y="5"/>
                    <a:pt x="5" y="9"/>
                    <a:pt x="8" y="12"/>
                  </a:cubicBezTo>
                  <a:cubicBezTo>
                    <a:pt x="11" y="15"/>
                    <a:pt x="17" y="18"/>
                    <a:pt x="21" y="19"/>
                  </a:cubicBezTo>
                  <a:cubicBezTo>
                    <a:pt x="25" y="20"/>
                    <a:pt x="30" y="21"/>
                    <a:pt x="35" y="22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17" name="line 716"/>
            <p:cNvSpPr/>
            <p:nvPr/>
          </p:nvSpPr>
          <p:spPr>
            <a:xfrm>
              <a:off x="6719400" y="171900"/>
              <a:ext cx="0" cy="18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18" name="line 717"/>
            <p:cNvSpPr/>
            <p:nvPr/>
          </p:nvSpPr>
          <p:spPr>
            <a:xfrm>
              <a:off x="6720300" y="1350900"/>
              <a:ext cx="0" cy="18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19" name="rect 718"/>
            <p:cNvSpPr/>
            <p:nvPr/>
          </p:nvSpPr>
          <p:spPr>
            <a:xfrm>
              <a:off x="5746500" y="603900"/>
              <a:ext cx="819900" cy="3294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20" name="line 719"/>
            <p:cNvSpPr/>
            <p:nvPr/>
          </p:nvSpPr>
          <p:spPr>
            <a:xfrm>
              <a:off x="5652000" y="773100"/>
              <a:ext cx="1200600" cy="1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21" name="line 720"/>
            <p:cNvSpPr/>
            <p:nvPr/>
          </p:nvSpPr>
          <p:spPr>
            <a:xfrm>
              <a:off x="5683500" y="171900"/>
              <a:ext cx="1035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22" name="line 721"/>
            <p:cNvSpPr/>
            <p:nvPr/>
          </p:nvSpPr>
          <p:spPr>
            <a:xfrm>
              <a:off x="5683500" y="1368900"/>
              <a:ext cx="1036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23" name="フリーフォーム722"/>
            <p:cNvSpPr/>
            <p:nvPr/>
          </p:nvSpPr>
          <p:spPr>
            <a:xfrm>
              <a:off x="5652000" y="171900"/>
              <a:ext cx="31500" cy="19800"/>
            </a:xfrm>
            <a:custGeom>
              <a:pathLst>
                <a:path w="35" h="22">
                  <a:moveTo>
                    <a:pt x="0" y="22"/>
                  </a:moveTo>
                  <a:cubicBezTo>
                    <a:pt x="2" y="17"/>
                    <a:pt x="5" y="13"/>
                    <a:pt x="8" y="10"/>
                  </a:cubicBezTo>
                  <a:cubicBezTo>
                    <a:pt x="11" y="7"/>
                    <a:pt x="17" y="4"/>
                    <a:pt x="21" y="3"/>
                  </a:cubicBezTo>
                  <a:cubicBezTo>
                    <a:pt x="25" y="2"/>
                    <a:pt x="30" y="1"/>
                    <a:pt x="35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724" name="グループ化723"/>
          <p:cNvGrpSpPr/>
          <p:nvPr/>
        </p:nvGrpSpPr>
        <p:grpSpPr>
          <a:xfrm>
            <a:off x="7039800" y="171900"/>
            <a:ext cx="1200600" cy="1208700"/>
            <a:chOff x="7039800" y="171900"/>
            <a:chExt cx="1200600" cy="1208700"/>
          </a:xfrm>
        </p:grpSpPr>
        <p:sp>
          <p:nvSpPr>
            <p:cNvPr id="725" name="line 724"/>
            <p:cNvSpPr/>
            <p:nvPr/>
          </p:nvSpPr>
          <p:spPr>
            <a:xfrm>
              <a:off x="7039800" y="191700"/>
              <a:ext cx="0" cy="1157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26" name="line 725"/>
            <p:cNvSpPr/>
            <p:nvPr/>
          </p:nvSpPr>
          <p:spPr>
            <a:xfrm>
              <a:off x="7955100" y="13797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27" name="フリーフォーム726"/>
            <p:cNvSpPr/>
            <p:nvPr/>
          </p:nvSpPr>
          <p:spPr>
            <a:xfrm>
              <a:off x="8107200" y="189900"/>
              <a:ext cx="133200" cy="580500"/>
            </a:xfrm>
            <a:custGeom>
              <a:pathLst>
                <a:path w="148" h="645">
                  <a:moveTo>
                    <a:pt x="0" y="0"/>
                  </a:moveTo>
                  <a:cubicBezTo>
                    <a:pt x="10" y="1"/>
                    <a:pt x="21" y="2"/>
                    <a:pt x="29" y="6"/>
                  </a:cubicBezTo>
                  <a:cubicBezTo>
                    <a:pt x="35" y="9"/>
                    <a:pt x="41" y="17"/>
                    <a:pt x="46" y="21"/>
                  </a:cubicBezTo>
                  <a:cubicBezTo>
                    <a:pt x="51" y="23"/>
                    <a:pt x="58" y="26"/>
                    <a:pt x="63" y="30"/>
                  </a:cubicBezTo>
                  <a:cubicBezTo>
                    <a:pt x="68" y="33"/>
                    <a:pt x="75" y="41"/>
                    <a:pt x="79" y="47"/>
                  </a:cubicBezTo>
                  <a:cubicBezTo>
                    <a:pt x="84" y="53"/>
                    <a:pt x="87" y="62"/>
                    <a:pt x="91" y="68"/>
                  </a:cubicBezTo>
                  <a:cubicBezTo>
                    <a:pt x="95" y="76"/>
                    <a:pt x="101" y="85"/>
                    <a:pt x="104" y="93"/>
                  </a:cubicBezTo>
                  <a:cubicBezTo>
                    <a:pt x="106" y="101"/>
                    <a:pt x="109" y="113"/>
                    <a:pt x="111" y="124"/>
                  </a:cubicBezTo>
                  <a:cubicBezTo>
                    <a:pt x="114" y="140"/>
                    <a:pt x="117" y="156"/>
                    <a:pt x="119" y="170"/>
                  </a:cubicBezTo>
                  <a:cubicBezTo>
                    <a:pt x="123" y="211"/>
                    <a:pt x="129" y="252"/>
                    <a:pt x="133" y="292"/>
                  </a:cubicBezTo>
                  <a:cubicBezTo>
                    <a:pt x="135" y="330"/>
                    <a:pt x="139" y="368"/>
                    <a:pt x="141" y="408"/>
                  </a:cubicBezTo>
                  <a:cubicBezTo>
                    <a:pt x="143" y="456"/>
                    <a:pt x="145" y="506"/>
                    <a:pt x="146" y="555"/>
                  </a:cubicBezTo>
                  <a:cubicBezTo>
                    <a:pt x="146" y="585"/>
                    <a:pt x="147" y="615"/>
                    <a:pt x="148" y="645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28" name="フリーフォーム727"/>
            <p:cNvSpPr/>
            <p:nvPr/>
          </p:nvSpPr>
          <p:spPr>
            <a:xfrm>
              <a:off x="8107200" y="770400"/>
              <a:ext cx="133200" cy="580500"/>
            </a:xfrm>
            <a:custGeom>
              <a:pathLst>
                <a:path w="148" h="645">
                  <a:moveTo>
                    <a:pt x="0" y="645"/>
                  </a:moveTo>
                  <a:cubicBezTo>
                    <a:pt x="10" y="644"/>
                    <a:pt x="21" y="643"/>
                    <a:pt x="29" y="639"/>
                  </a:cubicBezTo>
                  <a:cubicBezTo>
                    <a:pt x="35" y="636"/>
                    <a:pt x="41" y="628"/>
                    <a:pt x="46" y="624"/>
                  </a:cubicBezTo>
                  <a:cubicBezTo>
                    <a:pt x="51" y="622"/>
                    <a:pt x="58" y="619"/>
                    <a:pt x="63" y="615"/>
                  </a:cubicBezTo>
                  <a:cubicBezTo>
                    <a:pt x="68" y="612"/>
                    <a:pt x="75" y="604"/>
                    <a:pt x="79" y="598"/>
                  </a:cubicBezTo>
                  <a:cubicBezTo>
                    <a:pt x="84" y="592"/>
                    <a:pt x="87" y="583"/>
                    <a:pt x="91" y="577"/>
                  </a:cubicBezTo>
                  <a:cubicBezTo>
                    <a:pt x="95" y="569"/>
                    <a:pt x="101" y="560"/>
                    <a:pt x="104" y="552"/>
                  </a:cubicBezTo>
                  <a:cubicBezTo>
                    <a:pt x="106" y="544"/>
                    <a:pt x="109" y="532"/>
                    <a:pt x="111" y="521"/>
                  </a:cubicBezTo>
                  <a:cubicBezTo>
                    <a:pt x="114" y="505"/>
                    <a:pt x="117" y="489"/>
                    <a:pt x="119" y="475"/>
                  </a:cubicBezTo>
                  <a:cubicBezTo>
                    <a:pt x="123" y="434"/>
                    <a:pt x="129" y="393"/>
                    <a:pt x="133" y="353"/>
                  </a:cubicBezTo>
                  <a:cubicBezTo>
                    <a:pt x="135" y="315"/>
                    <a:pt x="139" y="277"/>
                    <a:pt x="141" y="237"/>
                  </a:cubicBezTo>
                  <a:cubicBezTo>
                    <a:pt x="143" y="189"/>
                    <a:pt x="145" y="139"/>
                    <a:pt x="146" y="90"/>
                  </a:cubicBezTo>
                  <a:cubicBezTo>
                    <a:pt x="146" y="60"/>
                    <a:pt x="147" y="30"/>
                    <a:pt x="148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29" name="フリーフォーム728"/>
            <p:cNvSpPr/>
            <p:nvPr/>
          </p:nvSpPr>
          <p:spPr>
            <a:xfrm>
              <a:off x="7039800" y="1349100"/>
              <a:ext cx="31500" cy="19800"/>
            </a:xfrm>
            <a:custGeom>
              <a:pathLst>
                <a:path w="35" h="22">
                  <a:moveTo>
                    <a:pt x="0" y="0"/>
                  </a:moveTo>
                  <a:cubicBezTo>
                    <a:pt x="2" y="5"/>
                    <a:pt x="5" y="9"/>
                    <a:pt x="8" y="12"/>
                  </a:cubicBezTo>
                  <a:cubicBezTo>
                    <a:pt x="11" y="15"/>
                    <a:pt x="17" y="18"/>
                    <a:pt x="21" y="19"/>
                  </a:cubicBezTo>
                  <a:cubicBezTo>
                    <a:pt x="25" y="20"/>
                    <a:pt x="30" y="21"/>
                    <a:pt x="35" y="22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30" name="line 729"/>
            <p:cNvSpPr/>
            <p:nvPr/>
          </p:nvSpPr>
          <p:spPr>
            <a:xfrm>
              <a:off x="8107200" y="171900"/>
              <a:ext cx="0" cy="18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31" name="line 730"/>
            <p:cNvSpPr/>
            <p:nvPr/>
          </p:nvSpPr>
          <p:spPr>
            <a:xfrm>
              <a:off x="8108100" y="1350900"/>
              <a:ext cx="0" cy="18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32" name="rect 731"/>
            <p:cNvSpPr/>
            <p:nvPr/>
          </p:nvSpPr>
          <p:spPr>
            <a:xfrm>
              <a:off x="7134300" y="603900"/>
              <a:ext cx="819900" cy="3294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33" name="line 732"/>
            <p:cNvSpPr/>
            <p:nvPr/>
          </p:nvSpPr>
          <p:spPr>
            <a:xfrm>
              <a:off x="7039800" y="773100"/>
              <a:ext cx="1200600" cy="1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34" name="line 733"/>
            <p:cNvSpPr/>
            <p:nvPr/>
          </p:nvSpPr>
          <p:spPr>
            <a:xfrm>
              <a:off x="7071300" y="171900"/>
              <a:ext cx="1035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35" name="line 734"/>
            <p:cNvSpPr/>
            <p:nvPr/>
          </p:nvSpPr>
          <p:spPr>
            <a:xfrm>
              <a:off x="7071300" y="1368900"/>
              <a:ext cx="1036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36" name="フリーフォーム735"/>
            <p:cNvSpPr/>
            <p:nvPr/>
          </p:nvSpPr>
          <p:spPr>
            <a:xfrm>
              <a:off x="7039800" y="171900"/>
              <a:ext cx="31500" cy="19800"/>
            </a:xfrm>
            <a:custGeom>
              <a:pathLst>
                <a:path w="35" h="22">
                  <a:moveTo>
                    <a:pt x="0" y="22"/>
                  </a:moveTo>
                  <a:cubicBezTo>
                    <a:pt x="2" y="17"/>
                    <a:pt x="5" y="13"/>
                    <a:pt x="8" y="10"/>
                  </a:cubicBezTo>
                  <a:cubicBezTo>
                    <a:pt x="11" y="7"/>
                    <a:pt x="17" y="4"/>
                    <a:pt x="21" y="3"/>
                  </a:cubicBezTo>
                  <a:cubicBezTo>
                    <a:pt x="25" y="2"/>
                    <a:pt x="30" y="1"/>
                    <a:pt x="35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737" name="グループ化736"/>
          <p:cNvGrpSpPr/>
          <p:nvPr/>
        </p:nvGrpSpPr>
        <p:grpSpPr>
          <a:xfrm>
            <a:off x="-1904400" y="-684900"/>
            <a:ext cx="1190700" cy="1200600"/>
            <a:chOff x="-1904400" y="-684900"/>
            <a:chExt cx="1190700" cy="1200600"/>
          </a:xfrm>
        </p:grpSpPr>
        <p:sp>
          <p:nvSpPr>
            <p:cNvPr id="738" name="line 737"/>
            <p:cNvSpPr/>
            <p:nvPr/>
          </p:nvSpPr>
          <p:spPr>
            <a:xfrm>
              <a:off x="-1904400" y="515700"/>
              <a:ext cx="1161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39" name="line 738"/>
            <p:cNvSpPr/>
            <p:nvPr/>
          </p:nvSpPr>
          <p:spPr>
            <a:xfrm>
              <a:off x="-714600" y="-399600"/>
              <a:ext cx="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40" name="フリーフォーム739"/>
            <p:cNvSpPr/>
            <p:nvPr/>
          </p:nvSpPr>
          <p:spPr>
            <a:xfrm>
              <a:off x="-1904400" y="-684900"/>
              <a:ext cx="580500" cy="133200"/>
            </a:xfrm>
            <a:custGeom>
              <a:pathLst>
                <a:path w="645" h="148">
                  <a:moveTo>
                    <a:pt x="0" y="148"/>
                  </a:moveTo>
                  <a:cubicBezTo>
                    <a:pt x="1" y="138"/>
                    <a:pt x="2" y="127"/>
                    <a:pt x="6" y="119"/>
                  </a:cubicBezTo>
                  <a:cubicBezTo>
                    <a:pt x="9" y="113"/>
                    <a:pt x="17" y="107"/>
                    <a:pt x="21" y="102"/>
                  </a:cubicBezTo>
                  <a:cubicBezTo>
                    <a:pt x="23" y="97"/>
                    <a:pt x="26" y="90"/>
                    <a:pt x="30" y="85"/>
                  </a:cubicBezTo>
                  <a:cubicBezTo>
                    <a:pt x="33" y="80"/>
                    <a:pt x="41" y="73"/>
                    <a:pt x="47" y="69"/>
                  </a:cubicBezTo>
                  <a:cubicBezTo>
                    <a:pt x="53" y="64"/>
                    <a:pt x="62" y="61"/>
                    <a:pt x="68" y="57"/>
                  </a:cubicBezTo>
                  <a:cubicBezTo>
                    <a:pt x="76" y="53"/>
                    <a:pt x="85" y="47"/>
                    <a:pt x="93" y="44"/>
                  </a:cubicBezTo>
                  <a:cubicBezTo>
                    <a:pt x="101" y="42"/>
                    <a:pt x="113" y="39"/>
                    <a:pt x="124" y="37"/>
                  </a:cubicBezTo>
                  <a:cubicBezTo>
                    <a:pt x="140" y="34"/>
                    <a:pt x="156" y="31"/>
                    <a:pt x="170" y="29"/>
                  </a:cubicBezTo>
                  <a:cubicBezTo>
                    <a:pt x="211" y="25"/>
                    <a:pt x="252" y="19"/>
                    <a:pt x="292" y="15"/>
                  </a:cubicBezTo>
                  <a:cubicBezTo>
                    <a:pt x="330" y="13"/>
                    <a:pt x="368" y="9"/>
                    <a:pt x="408" y="7"/>
                  </a:cubicBezTo>
                  <a:cubicBezTo>
                    <a:pt x="456" y="5"/>
                    <a:pt x="506" y="3"/>
                    <a:pt x="555" y="2"/>
                  </a:cubicBezTo>
                  <a:cubicBezTo>
                    <a:pt x="585" y="2"/>
                    <a:pt x="615" y="1"/>
                    <a:pt x="645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41" name="フリーフォーム740"/>
            <p:cNvSpPr/>
            <p:nvPr/>
          </p:nvSpPr>
          <p:spPr>
            <a:xfrm>
              <a:off x="-1323900" y="-684900"/>
              <a:ext cx="580500" cy="133200"/>
            </a:xfrm>
            <a:custGeom>
              <a:pathLst>
                <a:path w="645" h="148">
                  <a:moveTo>
                    <a:pt x="645" y="148"/>
                  </a:moveTo>
                  <a:cubicBezTo>
                    <a:pt x="644" y="138"/>
                    <a:pt x="643" y="127"/>
                    <a:pt x="639" y="119"/>
                  </a:cubicBezTo>
                  <a:cubicBezTo>
                    <a:pt x="636" y="113"/>
                    <a:pt x="628" y="107"/>
                    <a:pt x="624" y="102"/>
                  </a:cubicBezTo>
                  <a:cubicBezTo>
                    <a:pt x="622" y="97"/>
                    <a:pt x="619" y="90"/>
                    <a:pt x="615" y="85"/>
                  </a:cubicBezTo>
                  <a:cubicBezTo>
                    <a:pt x="612" y="80"/>
                    <a:pt x="604" y="73"/>
                    <a:pt x="598" y="69"/>
                  </a:cubicBezTo>
                  <a:cubicBezTo>
                    <a:pt x="592" y="64"/>
                    <a:pt x="583" y="61"/>
                    <a:pt x="577" y="57"/>
                  </a:cubicBezTo>
                  <a:cubicBezTo>
                    <a:pt x="569" y="53"/>
                    <a:pt x="560" y="47"/>
                    <a:pt x="552" y="44"/>
                  </a:cubicBezTo>
                  <a:cubicBezTo>
                    <a:pt x="544" y="42"/>
                    <a:pt x="532" y="39"/>
                    <a:pt x="521" y="37"/>
                  </a:cubicBezTo>
                  <a:cubicBezTo>
                    <a:pt x="505" y="34"/>
                    <a:pt x="489" y="31"/>
                    <a:pt x="475" y="29"/>
                  </a:cubicBezTo>
                  <a:cubicBezTo>
                    <a:pt x="434" y="25"/>
                    <a:pt x="393" y="19"/>
                    <a:pt x="353" y="15"/>
                  </a:cubicBezTo>
                  <a:cubicBezTo>
                    <a:pt x="315" y="13"/>
                    <a:pt x="277" y="9"/>
                    <a:pt x="237" y="7"/>
                  </a:cubicBezTo>
                  <a:cubicBezTo>
                    <a:pt x="189" y="5"/>
                    <a:pt x="139" y="3"/>
                    <a:pt x="90" y="2"/>
                  </a:cubicBezTo>
                  <a:cubicBezTo>
                    <a:pt x="60" y="2"/>
                    <a:pt x="30" y="1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42" name="line 741"/>
            <p:cNvSpPr/>
            <p:nvPr/>
          </p:nvSpPr>
          <p:spPr>
            <a:xfrm rot="21600000" flipV="1">
              <a:off x="-1321200" y="-684900"/>
              <a:ext cx="1800" cy="1200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43" name="line 742"/>
            <p:cNvSpPr/>
            <p:nvPr/>
          </p:nvSpPr>
          <p:spPr>
            <a:xfrm>
              <a:off x="-1904400" y="-556200"/>
              <a:ext cx="0" cy="1071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44" name="line 743"/>
            <p:cNvSpPr/>
            <p:nvPr/>
          </p:nvSpPr>
          <p:spPr>
            <a:xfrm>
              <a:off x="-743400" y="-556200"/>
              <a:ext cx="0" cy="1071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45" name="rect 744"/>
            <p:cNvSpPr/>
            <p:nvPr/>
          </p:nvSpPr>
          <p:spPr>
            <a:xfrm>
              <a:off x="-1424700" y="-278100"/>
              <a:ext cx="209700" cy="2475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46" name="rect 745"/>
            <p:cNvSpPr/>
            <p:nvPr/>
          </p:nvSpPr>
          <p:spPr>
            <a:xfrm>
              <a:off x="-1424700" y="-2781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47" name="rect 746"/>
            <p:cNvSpPr/>
            <p:nvPr/>
          </p:nvSpPr>
          <p:spPr>
            <a:xfrm>
              <a:off x="-1424700" y="-666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48" name="rect 747"/>
            <p:cNvSpPr/>
            <p:nvPr/>
          </p:nvSpPr>
          <p:spPr>
            <a:xfrm>
              <a:off x="-1251000" y="-666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49" name="rect 748"/>
            <p:cNvSpPr/>
            <p:nvPr/>
          </p:nvSpPr>
          <p:spPr>
            <a:xfrm>
              <a:off x="-1251000" y="-2781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750" name="line 749"/>
          <p:cNvSpPr/>
          <p:nvPr/>
        </p:nvSpPr>
        <p:spPr>
          <a:xfrm>
            <a:off x="1547100" y="58500"/>
            <a:ext cx="0" cy="3572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51" name="line 750"/>
          <p:cNvSpPr/>
          <p:nvPr/>
        </p:nvSpPr>
        <p:spPr>
          <a:xfrm>
            <a:off x="2893500" y="67500"/>
            <a:ext cx="0" cy="3572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52" name="line 751"/>
          <p:cNvSpPr/>
          <p:nvPr/>
        </p:nvSpPr>
        <p:spPr>
          <a:xfrm>
            <a:off x="4300200" y="86400"/>
            <a:ext cx="0" cy="3572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53" name="line 752"/>
          <p:cNvSpPr/>
          <p:nvPr/>
        </p:nvSpPr>
        <p:spPr>
          <a:xfrm>
            <a:off x="5652000" y="66600"/>
            <a:ext cx="0" cy="3572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54" name="line 753"/>
          <p:cNvSpPr/>
          <p:nvPr/>
        </p:nvSpPr>
        <p:spPr>
          <a:xfrm>
            <a:off x="7039800" y="41400"/>
            <a:ext cx="0" cy="3572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755" name="グループ化754"/>
          <p:cNvGrpSpPr/>
          <p:nvPr/>
        </p:nvGrpSpPr>
        <p:grpSpPr>
          <a:xfrm>
            <a:off x="1548000" y="1486800"/>
            <a:ext cx="1200600" cy="1190700"/>
            <a:chOff x="1548000" y="1486800"/>
            <a:chExt cx="1200600" cy="1190700"/>
          </a:xfrm>
        </p:grpSpPr>
        <p:sp>
          <p:nvSpPr>
            <p:cNvPr id="756" name="line 755"/>
            <p:cNvSpPr/>
            <p:nvPr/>
          </p:nvSpPr>
          <p:spPr>
            <a:xfrm>
              <a:off x="1548000" y="1486800"/>
              <a:ext cx="0" cy="11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57" name="line 756"/>
            <p:cNvSpPr/>
            <p:nvPr/>
          </p:nvSpPr>
          <p:spPr>
            <a:xfrm>
              <a:off x="2463300" y="26766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58" name="フリーフォーム757"/>
            <p:cNvSpPr/>
            <p:nvPr/>
          </p:nvSpPr>
          <p:spPr>
            <a:xfrm>
              <a:off x="2615400" y="1486800"/>
              <a:ext cx="133200" cy="580500"/>
            </a:xfrm>
            <a:custGeom>
              <a:pathLst>
                <a:path w="148" h="645">
                  <a:moveTo>
                    <a:pt x="0" y="0"/>
                  </a:moveTo>
                  <a:cubicBezTo>
                    <a:pt x="10" y="1"/>
                    <a:pt x="21" y="2"/>
                    <a:pt x="29" y="6"/>
                  </a:cubicBezTo>
                  <a:cubicBezTo>
                    <a:pt x="35" y="9"/>
                    <a:pt x="41" y="17"/>
                    <a:pt x="46" y="21"/>
                  </a:cubicBezTo>
                  <a:cubicBezTo>
                    <a:pt x="51" y="23"/>
                    <a:pt x="58" y="26"/>
                    <a:pt x="63" y="30"/>
                  </a:cubicBezTo>
                  <a:cubicBezTo>
                    <a:pt x="68" y="33"/>
                    <a:pt x="75" y="41"/>
                    <a:pt x="79" y="47"/>
                  </a:cubicBezTo>
                  <a:cubicBezTo>
                    <a:pt x="84" y="53"/>
                    <a:pt x="87" y="62"/>
                    <a:pt x="91" y="68"/>
                  </a:cubicBezTo>
                  <a:cubicBezTo>
                    <a:pt x="95" y="76"/>
                    <a:pt x="101" y="85"/>
                    <a:pt x="104" y="93"/>
                  </a:cubicBezTo>
                  <a:cubicBezTo>
                    <a:pt x="106" y="101"/>
                    <a:pt x="109" y="113"/>
                    <a:pt x="111" y="124"/>
                  </a:cubicBezTo>
                  <a:cubicBezTo>
                    <a:pt x="114" y="140"/>
                    <a:pt x="117" y="156"/>
                    <a:pt x="119" y="170"/>
                  </a:cubicBezTo>
                  <a:cubicBezTo>
                    <a:pt x="123" y="211"/>
                    <a:pt x="129" y="252"/>
                    <a:pt x="133" y="292"/>
                  </a:cubicBezTo>
                  <a:cubicBezTo>
                    <a:pt x="135" y="330"/>
                    <a:pt x="139" y="368"/>
                    <a:pt x="141" y="408"/>
                  </a:cubicBezTo>
                  <a:cubicBezTo>
                    <a:pt x="143" y="456"/>
                    <a:pt x="145" y="506"/>
                    <a:pt x="146" y="555"/>
                  </a:cubicBezTo>
                  <a:cubicBezTo>
                    <a:pt x="146" y="585"/>
                    <a:pt x="147" y="615"/>
                    <a:pt x="148" y="645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59" name="フリーフォーム758"/>
            <p:cNvSpPr/>
            <p:nvPr/>
          </p:nvSpPr>
          <p:spPr>
            <a:xfrm>
              <a:off x="2615400" y="2067300"/>
              <a:ext cx="133200" cy="580500"/>
            </a:xfrm>
            <a:custGeom>
              <a:pathLst>
                <a:path w="148" h="645">
                  <a:moveTo>
                    <a:pt x="0" y="645"/>
                  </a:moveTo>
                  <a:cubicBezTo>
                    <a:pt x="10" y="644"/>
                    <a:pt x="21" y="643"/>
                    <a:pt x="29" y="639"/>
                  </a:cubicBezTo>
                  <a:cubicBezTo>
                    <a:pt x="35" y="636"/>
                    <a:pt x="41" y="628"/>
                    <a:pt x="46" y="624"/>
                  </a:cubicBezTo>
                  <a:cubicBezTo>
                    <a:pt x="51" y="622"/>
                    <a:pt x="58" y="619"/>
                    <a:pt x="63" y="615"/>
                  </a:cubicBezTo>
                  <a:cubicBezTo>
                    <a:pt x="68" y="612"/>
                    <a:pt x="75" y="604"/>
                    <a:pt x="79" y="598"/>
                  </a:cubicBezTo>
                  <a:cubicBezTo>
                    <a:pt x="84" y="592"/>
                    <a:pt x="87" y="583"/>
                    <a:pt x="91" y="577"/>
                  </a:cubicBezTo>
                  <a:cubicBezTo>
                    <a:pt x="95" y="569"/>
                    <a:pt x="101" y="560"/>
                    <a:pt x="104" y="552"/>
                  </a:cubicBezTo>
                  <a:cubicBezTo>
                    <a:pt x="106" y="544"/>
                    <a:pt x="109" y="532"/>
                    <a:pt x="111" y="521"/>
                  </a:cubicBezTo>
                  <a:cubicBezTo>
                    <a:pt x="114" y="505"/>
                    <a:pt x="117" y="489"/>
                    <a:pt x="119" y="475"/>
                  </a:cubicBezTo>
                  <a:cubicBezTo>
                    <a:pt x="123" y="434"/>
                    <a:pt x="129" y="393"/>
                    <a:pt x="133" y="353"/>
                  </a:cubicBezTo>
                  <a:cubicBezTo>
                    <a:pt x="135" y="315"/>
                    <a:pt x="139" y="277"/>
                    <a:pt x="141" y="237"/>
                  </a:cubicBezTo>
                  <a:cubicBezTo>
                    <a:pt x="143" y="189"/>
                    <a:pt x="145" y="139"/>
                    <a:pt x="146" y="90"/>
                  </a:cubicBezTo>
                  <a:cubicBezTo>
                    <a:pt x="146" y="60"/>
                    <a:pt x="147" y="30"/>
                    <a:pt x="148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60" name="line 759"/>
            <p:cNvSpPr/>
            <p:nvPr/>
          </p:nvSpPr>
          <p:spPr>
            <a:xfrm>
              <a:off x="1548000" y="2070000"/>
              <a:ext cx="1200600" cy="1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61" name="line 760"/>
            <p:cNvSpPr/>
            <p:nvPr/>
          </p:nvSpPr>
          <p:spPr>
            <a:xfrm>
              <a:off x="1548000" y="1486800"/>
              <a:ext cx="107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62" name="line 761"/>
            <p:cNvSpPr/>
            <p:nvPr/>
          </p:nvSpPr>
          <p:spPr>
            <a:xfrm>
              <a:off x="1548000" y="2647800"/>
              <a:ext cx="107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63" name="rect 762"/>
            <p:cNvSpPr/>
            <p:nvPr/>
          </p:nvSpPr>
          <p:spPr>
            <a:xfrm rot="5399062">
              <a:off x="2113200" y="1947600"/>
              <a:ext cx="209700" cy="246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64" name="rect 763"/>
            <p:cNvSpPr/>
            <p:nvPr/>
          </p:nvSpPr>
          <p:spPr>
            <a:xfrm rot="5399062">
              <a:off x="2305800" y="1966500"/>
              <a:ext cx="36000" cy="3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65" name="rect 764"/>
            <p:cNvSpPr/>
            <p:nvPr/>
          </p:nvSpPr>
          <p:spPr>
            <a:xfrm rot="5399062">
              <a:off x="2094300" y="1966500"/>
              <a:ext cx="36000" cy="3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66" name="rect 765"/>
            <p:cNvSpPr/>
            <p:nvPr/>
          </p:nvSpPr>
          <p:spPr>
            <a:xfrm rot="5399062">
              <a:off x="2094300" y="2140200"/>
              <a:ext cx="36000" cy="3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67" name="rect 766"/>
            <p:cNvSpPr/>
            <p:nvPr/>
          </p:nvSpPr>
          <p:spPr>
            <a:xfrm rot="5399062">
              <a:off x="2305800" y="2140200"/>
              <a:ext cx="36000" cy="3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768" name="グループ化767"/>
          <p:cNvGrpSpPr/>
          <p:nvPr/>
        </p:nvGrpSpPr>
        <p:grpSpPr>
          <a:xfrm>
            <a:off x="2894400" y="1486800"/>
            <a:ext cx="1200600" cy="1190700"/>
            <a:chOff x="2894400" y="1486800"/>
            <a:chExt cx="1200600" cy="1190700"/>
          </a:xfrm>
        </p:grpSpPr>
        <p:sp>
          <p:nvSpPr>
            <p:cNvPr id="769" name="line 768"/>
            <p:cNvSpPr/>
            <p:nvPr/>
          </p:nvSpPr>
          <p:spPr>
            <a:xfrm>
              <a:off x="2894400" y="1486800"/>
              <a:ext cx="0" cy="11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70" name="line 769"/>
            <p:cNvSpPr/>
            <p:nvPr/>
          </p:nvSpPr>
          <p:spPr>
            <a:xfrm>
              <a:off x="3809700" y="26766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71" name="フリーフォーム770"/>
            <p:cNvSpPr/>
            <p:nvPr/>
          </p:nvSpPr>
          <p:spPr>
            <a:xfrm>
              <a:off x="3961800" y="1486800"/>
              <a:ext cx="133200" cy="580500"/>
            </a:xfrm>
            <a:custGeom>
              <a:pathLst>
                <a:path w="148" h="645">
                  <a:moveTo>
                    <a:pt x="0" y="0"/>
                  </a:moveTo>
                  <a:cubicBezTo>
                    <a:pt x="10" y="1"/>
                    <a:pt x="21" y="2"/>
                    <a:pt x="29" y="6"/>
                  </a:cubicBezTo>
                  <a:cubicBezTo>
                    <a:pt x="35" y="9"/>
                    <a:pt x="41" y="17"/>
                    <a:pt x="46" y="21"/>
                  </a:cubicBezTo>
                  <a:cubicBezTo>
                    <a:pt x="51" y="23"/>
                    <a:pt x="58" y="26"/>
                    <a:pt x="63" y="30"/>
                  </a:cubicBezTo>
                  <a:cubicBezTo>
                    <a:pt x="68" y="33"/>
                    <a:pt x="75" y="41"/>
                    <a:pt x="79" y="47"/>
                  </a:cubicBezTo>
                  <a:cubicBezTo>
                    <a:pt x="84" y="53"/>
                    <a:pt x="87" y="62"/>
                    <a:pt x="91" y="68"/>
                  </a:cubicBezTo>
                  <a:cubicBezTo>
                    <a:pt x="95" y="76"/>
                    <a:pt x="101" y="85"/>
                    <a:pt x="104" y="93"/>
                  </a:cubicBezTo>
                  <a:cubicBezTo>
                    <a:pt x="106" y="101"/>
                    <a:pt x="109" y="113"/>
                    <a:pt x="111" y="124"/>
                  </a:cubicBezTo>
                  <a:cubicBezTo>
                    <a:pt x="114" y="140"/>
                    <a:pt x="117" y="156"/>
                    <a:pt x="119" y="170"/>
                  </a:cubicBezTo>
                  <a:cubicBezTo>
                    <a:pt x="123" y="211"/>
                    <a:pt x="129" y="252"/>
                    <a:pt x="133" y="292"/>
                  </a:cubicBezTo>
                  <a:cubicBezTo>
                    <a:pt x="135" y="330"/>
                    <a:pt x="139" y="368"/>
                    <a:pt x="141" y="408"/>
                  </a:cubicBezTo>
                  <a:cubicBezTo>
                    <a:pt x="143" y="456"/>
                    <a:pt x="145" y="506"/>
                    <a:pt x="146" y="555"/>
                  </a:cubicBezTo>
                  <a:cubicBezTo>
                    <a:pt x="146" y="585"/>
                    <a:pt x="147" y="615"/>
                    <a:pt x="148" y="645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72" name="フリーフォーム771"/>
            <p:cNvSpPr/>
            <p:nvPr/>
          </p:nvSpPr>
          <p:spPr>
            <a:xfrm>
              <a:off x="3961800" y="2067300"/>
              <a:ext cx="133200" cy="580500"/>
            </a:xfrm>
            <a:custGeom>
              <a:pathLst>
                <a:path w="148" h="645">
                  <a:moveTo>
                    <a:pt x="0" y="645"/>
                  </a:moveTo>
                  <a:cubicBezTo>
                    <a:pt x="10" y="644"/>
                    <a:pt x="21" y="643"/>
                    <a:pt x="29" y="639"/>
                  </a:cubicBezTo>
                  <a:cubicBezTo>
                    <a:pt x="35" y="636"/>
                    <a:pt x="41" y="628"/>
                    <a:pt x="46" y="624"/>
                  </a:cubicBezTo>
                  <a:cubicBezTo>
                    <a:pt x="51" y="622"/>
                    <a:pt x="58" y="619"/>
                    <a:pt x="63" y="615"/>
                  </a:cubicBezTo>
                  <a:cubicBezTo>
                    <a:pt x="68" y="612"/>
                    <a:pt x="75" y="604"/>
                    <a:pt x="79" y="598"/>
                  </a:cubicBezTo>
                  <a:cubicBezTo>
                    <a:pt x="84" y="592"/>
                    <a:pt x="87" y="583"/>
                    <a:pt x="91" y="577"/>
                  </a:cubicBezTo>
                  <a:cubicBezTo>
                    <a:pt x="95" y="569"/>
                    <a:pt x="101" y="560"/>
                    <a:pt x="104" y="552"/>
                  </a:cubicBezTo>
                  <a:cubicBezTo>
                    <a:pt x="106" y="544"/>
                    <a:pt x="109" y="532"/>
                    <a:pt x="111" y="521"/>
                  </a:cubicBezTo>
                  <a:cubicBezTo>
                    <a:pt x="114" y="505"/>
                    <a:pt x="117" y="489"/>
                    <a:pt x="119" y="475"/>
                  </a:cubicBezTo>
                  <a:cubicBezTo>
                    <a:pt x="123" y="434"/>
                    <a:pt x="129" y="393"/>
                    <a:pt x="133" y="353"/>
                  </a:cubicBezTo>
                  <a:cubicBezTo>
                    <a:pt x="135" y="315"/>
                    <a:pt x="139" y="277"/>
                    <a:pt x="141" y="237"/>
                  </a:cubicBezTo>
                  <a:cubicBezTo>
                    <a:pt x="143" y="189"/>
                    <a:pt x="145" y="139"/>
                    <a:pt x="146" y="90"/>
                  </a:cubicBezTo>
                  <a:cubicBezTo>
                    <a:pt x="146" y="60"/>
                    <a:pt x="147" y="30"/>
                    <a:pt x="148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73" name="line 772"/>
            <p:cNvSpPr/>
            <p:nvPr/>
          </p:nvSpPr>
          <p:spPr>
            <a:xfrm>
              <a:off x="2894400" y="2070000"/>
              <a:ext cx="1200600" cy="1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74" name="line 773"/>
            <p:cNvSpPr/>
            <p:nvPr/>
          </p:nvSpPr>
          <p:spPr>
            <a:xfrm>
              <a:off x="2894400" y="1486800"/>
              <a:ext cx="107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75" name="line 774"/>
            <p:cNvSpPr/>
            <p:nvPr/>
          </p:nvSpPr>
          <p:spPr>
            <a:xfrm>
              <a:off x="2894400" y="2647800"/>
              <a:ext cx="107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76" name="rect 775"/>
            <p:cNvSpPr/>
            <p:nvPr/>
          </p:nvSpPr>
          <p:spPr>
            <a:xfrm rot="5399062">
              <a:off x="3459600" y="1947600"/>
              <a:ext cx="209700" cy="246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77" name="rect 776"/>
            <p:cNvSpPr/>
            <p:nvPr/>
          </p:nvSpPr>
          <p:spPr>
            <a:xfrm rot="5399062">
              <a:off x="3652200" y="1966500"/>
              <a:ext cx="36000" cy="3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78" name="rect 777"/>
            <p:cNvSpPr/>
            <p:nvPr/>
          </p:nvSpPr>
          <p:spPr>
            <a:xfrm rot="5399062">
              <a:off x="3440700" y="1966500"/>
              <a:ext cx="36000" cy="3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79" name="rect 778"/>
            <p:cNvSpPr/>
            <p:nvPr/>
          </p:nvSpPr>
          <p:spPr>
            <a:xfrm rot="5399062">
              <a:off x="3440700" y="2140200"/>
              <a:ext cx="36000" cy="3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80" name="rect 779"/>
            <p:cNvSpPr/>
            <p:nvPr/>
          </p:nvSpPr>
          <p:spPr>
            <a:xfrm rot="5399062">
              <a:off x="3652200" y="2140200"/>
              <a:ext cx="36000" cy="3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781" name="グループ化780"/>
          <p:cNvGrpSpPr/>
          <p:nvPr/>
        </p:nvGrpSpPr>
        <p:grpSpPr>
          <a:xfrm>
            <a:off x="4301100" y="1486800"/>
            <a:ext cx="1200600" cy="1190700"/>
            <a:chOff x="4301100" y="1486800"/>
            <a:chExt cx="1200600" cy="1190700"/>
          </a:xfrm>
        </p:grpSpPr>
        <p:sp>
          <p:nvSpPr>
            <p:cNvPr id="782" name="line 781"/>
            <p:cNvSpPr/>
            <p:nvPr/>
          </p:nvSpPr>
          <p:spPr>
            <a:xfrm>
              <a:off x="4301100" y="1486800"/>
              <a:ext cx="0" cy="11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83" name="line 782"/>
            <p:cNvSpPr/>
            <p:nvPr/>
          </p:nvSpPr>
          <p:spPr>
            <a:xfrm>
              <a:off x="5216400" y="26766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84" name="フリーフォーム783"/>
            <p:cNvSpPr/>
            <p:nvPr/>
          </p:nvSpPr>
          <p:spPr>
            <a:xfrm>
              <a:off x="5368500" y="1486800"/>
              <a:ext cx="133200" cy="580500"/>
            </a:xfrm>
            <a:custGeom>
              <a:pathLst>
                <a:path w="148" h="645">
                  <a:moveTo>
                    <a:pt x="0" y="0"/>
                  </a:moveTo>
                  <a:cubicBezTo>
                    <a:pt x="10" y="1"/>
                    <a:pt x="21" y="2"/>
                    <a:pt x="29" y="6"/>
                  </a:cubicBezTo>
                  <a:cubicBezTo>
                    <a:pt x="35" y="9"/>
                    <a:pt x="41" y="17"/>
                    <a:pt x="46" y="21"/>
                  </a:cubicBezTo>
                  <a:cubicBezTo>
                    <a:pt x="51" y="23"/>
                    <a:pt x="58" y="26"/>
                    <a:pt x="63" y="30"/>
                  </a:cubicBezTo>
                  <a:cubicBezTo>
                    <a:pt x="68" y="33"/>
                    <a:pt x="75" y="41"/>
                    <a:pt x="79" y="47"/>
                  </a:cubicBezTo>
                  <a:cubicBezTo>
                    <a:pt x="84" y="53"/>
                    <a:pt x="87" y="62"/>
                    <a:pt x="91" y="68"/>
                  </a:cubicBezTo>
                  <a:cubicBezTo>
                    <a:pt x="95" y="76"/>
                    <a:pt x="101" y="85"/>
                    <a:pt x="104" y="93"/>
                  </a:cubicBezTo>
                  <a:cubicBezTo>
                    <a:pt x="106" y="101"/>
                    <a:pt x="109" y="113"/>
                    <a:pt x="111" y="124"/>
                  </a:cubicBezTo>
                  <a:cubicBezTo>
                    <a:pt x="114" y="140"/>
                    <a:pt x="117" y="156"/>
                    <a:pt x="119" y="170"/>
                  </a:cubicBezTo>
                  <a:cubicBezTo>
                    <a:pt x="123" y="211"/>
                    <a:pt x="129" y="252"/>
                    <a:pt x="133" y="292"/>
                  </a:cubicBezTo>
                  <a:cubicBezTo>
                    <a:pt x="135" y="330"/>
                    <a:pt x="139" y="368"/>
                    <a:pt x="141" y="408"/>
                  </a:cubicBezTo>
                  <a:cubicBezTo>
                    <a:pt x="143" y="456"/>
                    <a:pt x="145" y="506"/>
                    <a:pt x="146" y="555"/>
                  </a:cubicBezTo>
                  <a:cubicBezTo>
                    <a:pt x="146" y="585"/>
                    <a:pt x="147" y="615"/>
                    <a:pt x="148" y="645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85" name="フリーフォーム784"/>
            <p:cNvSpPr/>
            <p:nvPr/>
          </p:nvSpPr>
          <p:spPr>
            <a:xfrm>
              <a:off x="5368500" y="2067300"/>
              <a:ext cx="133200" cy="580500"/>
            </a:xfrm>
            <a:custGeom>
              <a:pathLst>
                <a:path w="148" h="645">
                  <a:moveTo>
                    <a:pt x="0" y="645"/>
                  </a:moveTo>
                  <a:cubicBezTo>
                    <a:pt x="10" y="644"/>
                    <a:pt x="21" y="643"/>
                    <a:pt x="29" y="639"/>
                  </a:cubicBezTo>
                  <a:cubicBezTo>
                    <a:pt x="35" y="636"/>
                    <a:pt x="41" y="628"/>
                    <a:pt x="46" y="624"/>
                  </a:cubicBezTo>
                  <a:cubicBezTo>
                    <a:pt x="51" y="622"/>
                    <a:pt x="58" y="619"/>
                    <a:pt x="63" y="615"/>
                  </a:cubicBezTo>
                  <a:cubicBezTo>
                    <a:pt x="68" y="612"/>
                    <a:pt x="75" y="604"/>
                    <a:pt x="79" y="598"/>
                  </a:cubicBezTo>
                  <a:cubicBezTo>
                    <a:pt x="84" y="592"/>
                    <a:pt x="87" y="583"/>
                    <a:pt x="91" y="577"/>
                  </a:cubicBezTo>
                  <a:cubicBezTo>
                    <a:pt x="95" y="569"/>
                    <a:pt x="101" y="560"/>
                    <a:pt x="104" y="552"/>
                  </a:cubicBezTo>
                  <a:cubicBezTo>
                    <a:pt x="106" y="544"/>
                    <a:pt x="109" y="532"/>
                    <a:pt x="111" y="521"/>
                  </a:cubicBezTo>
                  <a:cubicBezTo>
                    <a:pt x="114" y="505"/>
                    <a:pt x="117" y="489"/>
                    <a:pt x="119" y="475"/>
                  </a:cubicBezTo>
                  <a:cubicBezTo>
                    <a:pt x="123" y="434"/>
                    <a:pt x="129" y="393"/>
                    <a:pt x="133" y="353"/>
                  </a:cubicBezTo>
                  <a:cubicBezTo>
                    <a:pt x="135" y="315"/>
                    <a:pt x="139" y="277"/>
                    <a:pt x="141" y="237"/>
                  </a:cubicBezTo>
                  <a:cubicBezTo>
                    <a:pt x="143" y="189"/>
                    <a:pt x="145" y="139"/>
                    <a:pt x="146" y="90"/>
                  </a:cubicBezTo>
                  <a:cubicBezTo>
                    <a:pt x="146" y="60"/>
                    <a:pt x="147" y="30"/>
                    <a:pt x="148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86" name="line 785"/>
            <p:cNvSpPr/>
            <p:nvPr/>
          </p:nvSpPr>
          <p:spPr>
            <a:xfrm>
              <a:off x="4301100" y="2070000"/>
              <a:ext cx="1200600" cy="1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87" name="line 786"/>
            <p:cNvSpPr/>
            <p:nvPr/>
          </p:nvSpPr>
          <p:spPr>
            <a:xfrm>
              <a:off x="4301100" y="1486800"/>
              <a:ext cx="107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88" name="line 787"/>
            <p:cNvSpPr/>
            <p:nvPr/>
          </p:nvSpPr>
          <p:spPr>
            <a:xfrm>
              <a:off x="4301100" y="2647800"/>
              <a:ext cx="107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89" name="rect 788"/>
            <p:cNvSpPr/>
            <p:nvPr/>
          </p:nvSpPr>
          <p:spPr>
            <a:xfrm rot="5399062">
              <a:off x="4866300" y="1947600"/>
              <a:ext cx="209700" cy="246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90" name="rect 789"/>
            <p:cNvSpPr/>
            <p:nvPr/>
          </p:nvSpPr>
          <p:spPr>
            <a:xfrm rot="5399062">
              <a:off x="5058900" y="1966500"/>
              <a:ext cx="36000" cy="3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91" name="rect 790"/>
            <p:cNvSpPr/>
            <p:nvPr/>
          </p:nvSpPr>
          <p:spPr>
            <a:xfrm rot="5399062">
              <a:off x="4847400" y="1966500"/>
              <a:ext cx="36000" cy="3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92" name="rect 791"/>
            <p:cNvSpPr/>
            <p:nvPr/>
          </p:nvSpPr>
          <p:spPr>
            <a:xfrm rot="5399062">
              <a:off x="4847400" y="2140200"/>
              <a:ext cx="36000" cy="3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93" name="rect 792"/>
            <p:cNvSpPr/>
            <p:nvPr/>
          </p:nvSpPr>
          <p:spPr>
            <a:xfrm rot="5399062">
              <a:off x="5058900" y="2140200"/>
              <a:ext cx="36000" cy="3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794" name="グループ化793"/>
          <p:cNvGrpSpPr/>
          <p:nvPr/>
        </p:nvGrpSpPr>
        <p:grpSpPr>
          <a:xfrm>
            <a:off x="5652900" y="1486800"/>
            <a:ext cx="1200600" cy="1190700"/>
            <a:chOff x="5652900" y="1486800"/>
            <a:chExt cx="1200600" cy="1190700"/>
          </a:xfrm>
        </p:grpSpPr>
        <p:sp>
          <p:nvSpPr>
            <p:cNvPr id="795" name="line 794"/>
            <p:cNvSpPr/>
            <p:nvPr/>
          </p:nvSpPr>
          <p:spPr>
            <a:xfrm>
              <a:off x="5652900" y="1486800"/>
              <a:ext cx="0" cy="11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96" name="line 795"/>
            <p:cNvSpPr/>
            <p:nvPr/>
          </p:nvSpPr>
          <p:spPr>
            <a:xfrm>
              <a:off x="6568200" y="26766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97" name="フリーフォーム796"/>
            <p:cNvSpPr/>
            <p:nvPr/>
          </p:nvSpPr>
          <p:spPr>
            <a:xfrm>
              <a:off x="6720300" y="1486800"/>
              <a:ext cx="133200" cy="580500"/>
            </a:xfrm>
            <a:custGeom>
              <a:pathLst>
                <a:path w="148" h="645">
                  <a:moveTo>
                    <a:pt x="0" y="0"/>
                  </a:moveTo>
                  <a:cubicBezTo>
                    <a:pt x="10" y="1"/>
                    <a:pt x="21" y="2"/>
                    <a:pt x="29" y="6"/>
                  </a:cubicBezTo>
                  <a:cubicBezTo>
                    <a:pt x="35" y="9"/>
                    <a:pt x="41" y="17"/>
                    <a:pt x="46" y="21"/>
                  </a:cubicBezTo>
                  <a:cubicBezTo>
                    <a:pt x="51" y="23"/>
                    <a:pt x="58" y="26"/>
                    <a:pt x="63" y="30"/>
                  </a:cubicBezTo>
                  <a:cubicBezTo>
                    <a:pt x="68" y="33"/>
                    <a:pt x="75" y="41"/>
                    <a:pt x="79" y="47"/>
                  </a:cubicBezTo>
                  <a:cubicBezTo>
                    <a:pt x="84" y="53"/>
                    <a:pt x="87" y="62"/>
                    <a:pt x="91" y="68"/>
                  </a:cubicBezTo>
                  <a:cubicBezTo>
                    <a:pt x="95" y="76"/>
                    <a:pt x="101" y="85"/>
                    <a:pt x="104" y="93"/>
                  </a:cubicBezTo>
                  <a:cubicBezTo>
                    <a:pt x="106" y="101"/>
                    <a:pt x="109" y="113"/>
                    <a:pt x="111" y="124"/>
                  </a:cubicBezTo>
                  <a:cubicBezTo>
                    <a:pt x="114" y="140"/>
                    <a:pt x="117" y="156"/>
                    <a:pt x="119" y="170"/>
                  </a:cubicBezTo>
                  <a:cubicBezTo>
                    <a:pt x="123" y="211"/>
                    <a:pt x="129" y="252"/>
                    <a:pt x="133" y="292"/>
                  </a:cubicBezTo>
                  <a:cubicBezTo>
                    <a:pt x="135" y="330"/>
                    <a:pt x="139" y="368"/>
                    <a:pt x="141" y="408"/>
                  </a:cubicBezTo>
                  <a:cubicBezTo>
                    <a:pt x="143" y="456"/>
                    <a:pt x="145" y="506"/>
                    <a:pt x="146" y="555"/>
                  </a:cubicBezTo>
                  <a:cubicBezTo>
                    <a:pt x="146" y="585"/>
                    <a:pt x="147" y="615"/>
                    <a:pt x="148" y="645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98" name="フリーフォーム797"/>
            <p:cNvSpPr/>
            <p:nvPr/>
          </p:nvSpPr>
          <p:spPr>
            <a:xfrm>
              <a:off x="6720300" y="2067300"/>
              <a:ext cx="133200" cy="580500"/>
            </a:xfrm>
            <a:custGeom>
              <a:pathLst>
                <a:path w="148" h="645">
                  <a:moveTo>
                    <a:pt x="0" y="645"/>
                  </a:moveTo>
                  <a:cubicBezTo>
                    <a:pt x="10" y="644"/>
                    <a:pt x="21" y="643"/>
                    <a:pt x="29" y="639"/>
                  </a:cubicBezTo>
                  <a:cubicBezTo>
                    <a:pt x="35" y="636"/>
                    <a:pt x="41" y="628"/>
                    <a:pt x="46" y="624"/>
                  </a:cubicBezTo>
                  <a:cubicBezTo>
                    <a:pt x="51" y="622"/>
                    <a:pt x="58" y="619"/>
                    <a:pt x="63" y="615"/>
                  </a:cubicBezTo>
                  <a:cubicBezTo>
                    <a:pt x="68" y="612"/>
                    <a:pt x="75" y="604"/>
                    <a:pt x="79" y="598"/>
                  </a:cubicBezTo>
                  <a:cubicBezTo>
                    <a:pt x="84" y="592"/>
                    <a:pt x="87" y="583"/>
                    <a:pt x="91" y="577"/>
                  </a:cubicBezTo>
                  <a:cubicBezTo>
                    <a:pt x="95" y="569"/>
                    <a:pt x="101" y="560"/>
                    <a:pt x="104" y="552"/>
                  </a:cubicBezTo>
                  <a:cubicBezTo>
                    <a:pt x="106" y="544"/>
                    <a:pt x="109" y="532"/>
                    <a:pt x="111" y="521"/>
                  </a:cubicBezTo>
                  <a:cubicBezTo>
                    <a:pt x="114" y="505"/>
                    <a:pt x="117" y="489"/>
                    <a:pt x="119" y="475"/>
                  </a:cubicBezTo>
                  <a:cubicBezTo>
                    <a:pt x="123" y="434"/>
                    <a:pt x="129" y="393"/>
                    <a:pt x="133" y="353"/>
                  </a:cubicBezTo>
                  <a:cubicBezTo>
                    <a:pt x="135" y="315"/>
                    <a:pt x="139" y="277"/>
                    <a:pt x="141" y="237"/>
                  </a:cubicBezTo>
                  <a:cubicBezTo>
                    <a:pt x="143" y="189"/>
                    <a:pt x="145" y="139"/>
                    <a:pt x="146" y="90"/>
                  </a:cubicBezTo>
                  <a:cubicBezTo>
                    <a:pt x="146" y="60"/>
                    <a:pt x="147" y="30"/>
                    <a:pt x="148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99" name="line 798"/>
            <p:cNvSpPr/>
            <p:nvPr/>
          </p:nvSpPr>
          <p:spPr>
            <a:xfrm>
              <a:off x="5652900" y="2070000"/>
              <a:ext cx="1200600" cy="1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00" name="line 799"/>
            <p:cNvSpPr/>
            <p:nvPr/>
          </p:nvSpPr>
          <p:spPr>
            <a:xfrm>
              <a:off x="5652900" y="1486800"/>
              <a:ext cx="107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01" name="line 800"/>
            <p:cNvSpPr/>
            <p:nvPr/>
          </p:nvSpPr>
          <p:spPr>
            <a:xfrm>
              <a:off x="5652900" y="2647800"/>
              <a:ext cx="107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02" name="rect 801"/>
            <p:cNvSpPr/>
            <p:nvPr/>
          </p:nvSpPr>
          <p:spPr>
            <a:xfrm rot="5399062">
              <a:off x="6218100" y="1947600"/>
              <a:ext cx="209700" cy="246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03" name="rect 802"/>
            <p:cNvSpPr/>
            <p:nvPr/>
          </p:nvSpPr>
          <p:spPr>
            <a:xfrm rot="5399062">
              <a:off x="6410700" y="1966500"/>
              <a:ext cx="36000" cy="3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04" name="rect 803"/>
            <p:cNvSpPr/>
            <p:nvPr/>
          </p:nvSpPr>
          <p:spPr>
            <a:xfrm rot="5399062">
              <a:off x="6199200" y="1966500"/>
              <a:ext cx="36000" cy="3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05" name="rect 804"/>
            <p:cNvSpPr/>
            <p:nvPr/>
          </p:nvSpPr>
          <p:spPr>
            <a:xfrm rot="5399062">
              <a:off x="6199200" y="2140200"/>
              <a:ext cx="36000" cy="3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06" name="rect 805"/>
            <p:cNvSpPr/>
            <p:nvPr/>
          </p:nvSpPr>
          <p:spPr>
            <a:xfrm rot="5399062">
              <a:off x="6410700" y="2140200"/>
              <a:ext cx="36000" cy="3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807" name="グループ化806"/>
          <p:cNvGrpSpPr/>
          <p:nvPr/>
        </p:nvGrpSpPr>
        <p:grpSpPr>
          <a:xfrm>
            <a:off x="7040700" y="1486800"/>
            <a:ext cx="1200600" cy="1190700"/>
            <a:chOff x="7040700" y="1486800"/>
            <a:chExt cx="1200600" cy="1190700"/>
          </a:xfrm>
        </p:grpSpPr>
        <p:sp>
          <p:nvSpPr>
            <p:cNvPr id="808" name="line 807"/>
            <p:cNvSpPr/>
            <p:nvPr/>
          </p:nvSpPr>
          <p:spPr>
            <a:xfrm>
              <a:off x="7040700" y="1486800"/>
              <a:ext cx="0" cy="11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09" name="line 808"/>
            <p:cNvSpPr/>
            <p:nvPr/>
          </p:nvSpPr>
          <p:spPr>
            <a:xfrm>
              <a:off x="7956000" y="26766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10" name="フリーフォーム809"/>
            <p:cNvSpPr/>
            <p:nvPr/>
          </p:nvSpPr>
          <p:spPr>
            <a:xfrm>
              <a:off x="8108100" y="1486800"/>
              <a:ext cx="133200" cy="580500"/>
            </a:xfrm>
            <a:custGeom>
              <a:pathLst>
                <a:path w="148" h="645">
                  <a:moveTo>
                    <a:pt x="0" y="0"/>
                  </a:moveTo>
                  <a:cubicBezTo>
                    <a:pt x="10" y="1"/>
                    <a:pt x="21" y="2"/>
                    <a:pt x="29" y="6"/>
                  </a:cubicBezTo>
                  <a:cubicBezTo>
                    <a:pt x="35" y="9"/>
                    <a:pt x="41" y="17"/>
                    <a:pt x="46" y="21"/>
                  </a:cubicBezTo>
                  <a:cubicBezTo>
                    <a:pt x="51" y="23"/>
                    <a:pt x="58" y="26"/>
                    <a:pt x="63" y="30"/>
                  </a:cubicBezTo>
                  <a:cubicBezTo>
                    <a:pt x="68" y="33"/>
                    <a:pt x="75" y="41"/>
                    <a:pt x="79" y="47"/>
                  </a:cubicBezTo>
                  <a:cubicBezTo>
                    <a:pt x="84" y="53"/>
                    <a:pt x="87" y="62"/>
                    <a:pt x="91" y="68"/>
                  </a:cubicBezTo>
                  <a:cubicBezTo>
                    <a:pt x="95" y="76"/>
                    <a:pt x="101" y="85"/>
                    <a:pt x="104" y="93"/>
                  </a:cubicBezTo>
                  <a:cubicBezTo>
                    <a:pt x="106" y="101"/>
                    <a:pt x="109" y="113"/>
                    <a:pt x="111" y="124"/>
                  </a:cubicBezTo>
                  <a:cubicBezTo>
                    <a:pt x="114" y="140"/>
                    <a:pt x="117" y="156"/>
                    <a:pt x="119" y="170"/>
                  </a:cubicBezTo>
                  <a:cubicBezTo>
                    <a:pt x="123" y="211"/>
                    <a:pt x="129" y="252"/>
                    <a:pt x="133" y="292"/>
                  </a:cubicBezTo>
                  <a:cubicBezTo>
                    <a:pt x="135" y="330"/>
                    <a:pt x="139" y="368"/>
                    <a:pt x="141" y="408"/>
                  </a:cubicBezTo>
                  <a:cubicBezTo>
                    <a:pt x="143" y="456"/>
                    <a:pt x="145" y="506"/>
                    <a:pt x="146" y="555"/>
                  </a:cubicBezTo>
                  <a:cubicBezTo>
                    <a:pt x="146" y="585"/>
                    <a:pt x="147" y="615"/>
                    <a:pt x="148" y="645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11" name="フリーフォーム810"/>
            <p:cNvSpPr/>
            <p:nvPr/>
          </p:nvSpPr>
          <p:spPr>
            <a:xfrm>
              <a:off x="8108100" y="2067300"/>
              <a:ext cx="133200" cy="580500"/>
            </a:xfrm>
            <a:custGeom>
              <a:pathLst>
                <a:path w="148" h="645">
                  <a:moveTo>
                    <a:pt x="0" y="645"/>
                  </a:moveTo>
                  <a:cubicBezTo>
                    <a:pt x="10" y="644"/>
                    <a:pt x="21" y="643"/>
                    <a:pt x="29" y="639"/>
                  </a:cubicBezTo>
                  <a:cubicBezTo>
                    <a:pt x="35" y="636"/>
                    <a:pt x="41" y="628"/>
                    <a:pt x="46" y="624"/>
                  </a:cubicBezTo>
                  <a:cubicBezTo>
                    <a:pt x="51" y="622"/>
                    <a:pt x="58" y="619"/>
                    <a:pt x="63" y="615"/>
                  </a:cubicBezTo>
                  <a:cubicBezTo>
                    <a:pt x="68" y="612"/>
                    <a:pt x="75" y="604"/>
                    <a:pt x="79" y="598"/>
                  </a:cubicBezTo>
                  <a:cubicBezTo>
                    <a:pt x="84" y="592"/>
                    <a:pt x="87" y="583"/>
                    <a:pt x="91" y="577"/>
                  </a:cubicBezTo>
                  <a:cubicBezTo>
                    <a:pt x="95" y="569"/>
                    <a:pt x="101" y="560"/>
                    <a:pt x="104" y="552"/>
                  </a:cubicBezTo>
                  <a:cubicBezTo>
                    <a:pt x="106" y="544"/>
                    <a:pt x="109" y="532"/>
                    <a:pt x="111" y="521"/>
                  </a:cubicBezTo>
                  <a:cubicBezTo>
                    <a:pt x="114" y="505"/>
                    <a:pt x="117" y="489"/>
                    <a:pt x="119" y="475"/>
                  </a:cubicBezTo>
                  <a:cubicBezTo>
                    <a:pt x="123" y="434"/>
                    <a:pt x="129" y="393"/>
                    <a:pt x="133" y="353"/>
                  </a:cubicBezTo>
                  <a:cubicBezTo>
                    <a:pt x="135" y="315"/>
                    <a:pt x="139" y="277"/>
                    <a:pt x="141" y="237"/>
                  </a:cubicBezTo>
                  <a:cubicBezTo>
                    <a:pt x="143" y="189"/>
                    <a:pt x="145" y="139"/>
                    <a:pt x="146" y="90"/>
                  </a:cubicBezTo>
                  <a:cubicBezTo>
                    <a:pt x="146" y="60"/>
                    <a:pt x="147" y="30"/>
                    <a:pt x="148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12" name="line 811"/>
            <p:cNvSpPr/>
            <p:nvPr/>
          </p:nvSpPr>
          <p:spPr>
            <a:xfrm>
              <a:off x="7040700" y="2070000"/>
              <a:ext cx="1200600" cy="1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13" name="line 812"/>
            <p:cNvSpPr/>
            <p:nvPr/>
          </p:nvSpPr>
          <p:spPr>
            <a:xfrm>
              <a:off x="7040700" y="1486800"/>
              <a:ext cx="107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14" name="line 813"/>
            <p:cNvSpPr/>
            <p:nvPr/>
          </p:nvSpPr>
          <p:spPr>
            <a:xfrm>
              <a:off x="7040700" y="2647800"/>
              <a:ext cx="107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15" name="rect 814"/>
            <p:cNvSpPr/>
            <p:nvPr/>
          </p:nvSpPr>
          <p:spPr>
            <a:xfrm rot="5399062">
              <a:off x="7605900" y="1947600"/>
              <a:ext cx="209700" cy="246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16" name="rect 815"/>
            <p:cNvSpPr/>
            <p:nvPr/>
          </p:nvSpPr>
          <p:spPr>
            <a:xfrm rot="5399062">
              <a:off x="7798500" y="1966500"/>
              <a:ext cx="36000" cy="3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17" name="rect 816"/>
            <p:cNvSpPr/>
            <p:nvPr/>
          </p:nvSpPr>
          <p:spPr>
            <a:xfrm rot="5399062">
              <a:off x="7587000" y="1966500"/>
              <a:ext cx="36000" cy="3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18" name="rect 817"/>
            <p:cNvSpPr/>
            <p:nvPr/>
          </p:nvSpPr>
          <p:spPr>
            <a:xfrm rot="5399062">
              <a:off x="7587000" y="2140200"/>
              <a:ext cx="36000" cy="3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19" name="rect 818"/>
            <p:cNvSpPr/>
            <p:nvPr/>
          </p:nvSpPr>
          <p:spPr>
            <a:xfrm rot="5399062">
              <a:off x="7798500" y="2140200"/>
              <a:ext cx="36000" cy="3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820" name="グループ化819"/>
          <p:cNvGrpSpPr/>
          <p:nvPr/>
        </p:nvGrpSpPr>
        <p:grpSpPr>
          <a:xfrm>
            <a:off x="146700" y="2709000"/>
            <a:ext cx="1200600" cy="1208700"/>
            <a:chOff x="146700" y="2709000"/>
            <a:chExt cx="1200600" cy="1208700"/>
          </a:xfrm>
        </p:grpSpPr>
        <p:sp>
          <p:nvSpPr>
            <p:cNvPr id="821" name="line 820"/>
            <p:cNvSpPr/>
            <p:nvPr/>
          </p:nvSpPr>
          <p:spPr>
            <a:xfrm>
              <a:off x="146700" y="2728800"/>
              <a:ext cx="0" cy="1157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22" name="line 821"/>
            <p:cNvSpPr/>
            <p:nvPr/>
          </p:nvSpPr>
          <p:spPr>
            <a:xfrm>
              <a:off x="1062000" y="39168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23" name="フリーフォーム822"/>
            <p:cNvSpPr/>
            <p:nvPr/>
          </p:nvSpPr>
          <p:spPr>
            <a:xfrm>
              <a:off x="1214100" y="2727000"/>
              <a:ext cx="133200" cy="580500"/>
            </a:xfrm>
            <a:custGeom>
              <a:pathLst>
                <a:path w="148" h="645">
                  <a:moveTo>
                    <a:pt x="0" y="0"/>
                  </a:moveTo>
                  <a:cubicBezTo>
                    <a:pt x="10" y="1"/>
                    <a:pt x="21" y="2"/>
                    <a:pt x="29" y="6"/>
                  </a:cubicBezTo>
                  <a:cubicBezTo>
                    <a:pt x="35" y="9"/>
                    <a:pt x="41" y="17"/>
                    <a:pt x="46" y="21"/>
                  </a:cubicBezTo>
                  <a:cubicBezTo>
                    <a:pt x="51" y="23"/>
                    <a:pt x="58" y="26"/>
                    <a:pt x="63" y="30"/>
                  </a:cubicBezTo>
                  <a:cubicBezTo>
                    <a:pt x="68" y="33"/>
                    <a:pt x="75" y="41"/>
                    <a:pt x="79" y="47"/>
                  </a:cubicBezTo>
                  <a:cubicBezTo>
                    <a:pt x="84" y="53"/>
                    <a:pt x="87" y="62"/>
                    <a:pt x="91" y="68"/>
                  </a:cubicBezTo>
                  <a:cubicBezTo>
                    <a:pt x="95" y="76"/>
                    <a:pt x="101" y="85"/>
                    <a:pt x="104" y="93"/>
                  </a:cubicBezTo>
                  <a:cubicBezTo>
                    <a:pt x="106" y="101"/>
                    <a:pt x="109" y="113"/>
                    <a:pt x="111" y="124"/>
                  </a:cubicBezTo>
                  <a:cubicBezTo>
                    <a:pt x="114" y="140"/>
                    <a:pt x="117" y="156"/>
                    <a:pt x="119" y="170"/>
                  </a:cubicBezTo>
                  <a:cubicBezTo>
                    <a:pt x="123" y="211"/>
                    <a:pt x="129" y="252"/>
                    <a:pt x="133" y="292"/>
                  </a:cubicBezTo>
                  <a:cubicBezTo>
                    <a:pt x="135" y="330"/>
                    <a:pt x="139" y="368"/>
                    <a:pt x="141" y="408"/>
                  </a:cubicBezTo>
                  <a:cubicBezTo>
                    <a:pt x="143" y="456"/>
                    <a:pt x="145" y="506"/>
                    <a:pt x="146" y="555"/>
                  </a:cubicBezTo>
                  <a:cubicBezTo>
                    <a:pt x="146" y="585"/>
                    <a:pt x="147" y="615"/>
                    <a:pt x="148" y="645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24" name="フリーフォーム823"/>
            <p:cNvSpPr/>
            <p:nvPr/>
          </p:nvSpPr>
          <p:spPr>
            <a:xfrm>
              <a:off x="1214100" y="3307500"/>
              <a:ext cx="133200" cy="580500"/>
            </a:xfrm>
            <a:custGeom>
              <a:pathLst>
                <a:path w="148" h="645">
                  <a:moveTo>
                    <a:pt x="0" y="645"/>
                  </a:moveTo>
                  <a:cubicBezTo>
                    <a:pt x="10" y="644"/>
                    <a:pt x="21" y="643"/>
                    <a:pt x="29" y="639"/>
                  </a:cubicBezTo>
                  <a:cubicBezTo>
                    <a:pt x="35" y="636"/>
                    <a:pt x="41" y="628"/>
                    <a:pt x="46" y="624"/>
                  </a:cubicBezTo>
                  <a:cubicBezTo>
                    <a:pt x="51" y="622"/>
                    <a:pt x="58" y="619"/>
                    <a:pt x="63" y="615"/>
                  </a:cubicBezTo>
                  <a:cubicBezTo>
                    <a:pt x="68" y="612"/>
                    <a:pt x="75" y="604"/>
                    <a:pt x="79" y="598"/>
                  </a:cubicBezTo>
                  <a:cubicBezTo>
                    <a:pt x="84" y="592"/>
                    <a:pt x="87" y="583"/>
                    <a:pt x="91" y="577"/>
                  </a:cubicBezTo>
                  <a:cubicBezTo>
                    <a:pt x="95" y="569"/>
                    <a:pt x="101" y="560"/>
                    <a:pt x="104" y="552"/>
                  </a:cubicBezTo>
                  <a:cubicBezTo>
                    <a:pt x="106" y="544"/>
                    <a:pt x="109" y="532"/>
                    <a:pt x="111" y="521"/>
                  </a:cubicBezTo>
                  <a:cubicBezTo>
                    <a:pt x="114" y="505"/>
                    <a:pt x="117" y="489"/>
                    <a:pt x="119" y="475"/>
                  </a:cubicBezTo>
                  <a:cubicBezTo>
                    <a:pt x="123" y="434"/>
                    <a:pt x="129" y="393"/>
                    <a:pt x="133" y="353"/>
                  </a:cubicBezTo>
                  <a:cubicBezTo>
                    <a:pt x="135" y="315"/>
                    <a:pt x="139" y="277"/>
                    <a:pt x="141" y="237"/>
                  </a:cubicBezTo>
                  <a:cubicBezTo>
                    <a:pt x="143" y="189"/>
                    <a:pt x="145" y="139"/>
                    <a:pt x="146" y="90"/>
                  </a:cubicBezTo>
                  <a:cubicBezTo>
                    <a:pt x="146" y="60"/>
                    <a:pt x="147" y="30"/>
                    <a:pt x="148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25" name="フリーフォーム824"/>
            <p:cNvSpPr/>
            <p:nvPr/>
          </p:nvSpPr>
          <p:spPr>
            <a:xfrm>
              <a:off x="146700" y="3886200"/>
              <a:ext cx="31500" cy="19800"/>
            </a:xfrm>
            <a:custGeom>
              <a:pathLst>
                <a:path w="35" h="22">
                  <a:moveTo>
                    <a:pt x="0" y="0"/>
                  </a:moveTo>
                  <a:cubicBezTo>
                    <a:pt x="2" y="5"/>
                    <a:pt x="5" y="9"/>
                    <a:pt x="8" y="12"/>
                  </a:cubicBezTo>
                  <a:cubicBezTo>
                    <a:pt x="11" y="15"/>
                    <a:pt x="17" y="18"/>
                    <a:pt x="21" y="19"/>
                  </a:cubicBezTo>
                  <a:cubicBezTo>
                    <a:pt x="25" y="20"/>
                    <a:pt x="30" y="21"/>
                    <a:pt x="35" y="22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26" name="line 825"/>
            <p:cNvSpPr/>
            <p:nvPr/>
          </p:nvSpPr>
          <p:spPr>
            <a:xfrm>
              <a:off x="1214100" y="2709000"/>
              <a:ext cx="0" cy="18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27" name="line 826"/>
            <p:cNvSpPr/>
            <p:nvPr/>
          </p:nvSpPr>
          <p:spPr>
            <a:xfrm>
              <a:off x="1215000" y="3888000"/>
              <a:ext cx="0" cy="18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28" name="rect 827"/>
            <p:cNvSpPr/>
            <p:nvPr/>
          </p:nvSpPr>
          <p:spPr>
            <a:xfrm>
              <a:off x="241200" y="3141000"/>
              <a:ext cx="819900" cy="3294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29" name="line 828"/>
            <p:cNvSpPr/>
            <p:nvPr/>
          </p:nvSpPr>
          <p:spPr>
            <a:xfrm>
              <a:off x="146700" y="3310200"/>
              <a:ext cx="1200600" cy="1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30" name="line 829"/>
            <p:cNvSpPr/>
            <p:nvPr/>
          </p:nvSpPr>
          <p:spPr>
            <a:xfrm>
              <a:off x="178200" y="2709000"/>
              <a:ext cx="1035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31" name="line 830"/>
            <p:cNvSpPr/>
            <p:nvPr/>
          </p:nvSpPr>
          <p:spPr>
            <a:xfrm>
              <a:off x="178200" y="3906000"/>
              <a:ext cx="1036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32" name="フリーフォーム831"/>
            <p:cNvSpPr/>
            <p:nvPr/>
          </p:nvSpPr>
          <p:spPr>
            <a:xfrm>
              <a:off x="146700" y="2709000"/>
              <a:ext cx="31500" cy="19800"/>
            </a:xfrm>
            <a:custGeom>
              <a:pathLst>
                <a:path w="35" h="22">
                  <a:moveTo>
                    <a:pt x="0" y="22"/>
                  </a:moveTo>
                  <a:cubicBezTo>
                    <a:pt x="2" y="17"/>
                    <a:pt x="5" y="13"/>
                    <a:pt x="8" y="10"/>
                  </a:cubicBezTo>
                  <a:cubicBezTo>
                    <a:pt x="11" y="7"/>
                    <a:pt x="17" y="4"/>
                    <a:pt x="21" y="3"/>
                  </a:cubicBezTo>
                  <a:cubicBezTo>
                    <a:pt x="25" y="2"/>
                    <a:pt x="30" y="1"/>
                    <a:pt x="35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833" name="グループ化832"/>
          <p:cNvGrpSpPr/>
          <p:nvPr/>
        </p:nvGrpSpPr>
        <p:grpSpPr>
          <a:xfrm>
            <a:off x="1547100" y="2709900"/>
            <a:ext cx="1200600" cy="1208700"/>
            <a:chOff x="1547100" y="2709900"/>
            <a:chExt cx="1200600" cy="1208700"/>
          </a:xfrm>
        </p:grpSpPr>
        <p:sp>
          <p:nvSpPr>
            <p:cNvPr id="834" name="line 833"/>
            <p:cNvSpPr/>
            <p:nvPr/>
          </p:nvSpPr>
          <p:spPr>
            <a:xfrm>
              <a:off x="1547100" y="2729700"/>
              <a:ext cx="0" cy="1157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35" name="line 834"/>
            <p:cNvSpPr/>
            <p:nvPr/>
          </p:nvSpPr>
          <p:spPr>
            <a:xfrm>
              <a:off x="2462400" y="39177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36" name="フリーフォーム835"/>
            <p:cNvSpPr/>
            <p:nvPr/>
          </p:nvSpPr>
          <p:spPr>
            <a:xfrm>
              <a:off x="2614500" y="2727900"/>
              <a:ext cx="133200" cy="580500"/>
            </a:xfrm>
            <a:custGeom>
              <a:pathLst>
                <a:path w="148" h="645">
                  <a:moveTo>
                    <a:pt x="0" y="0"/>
                  </a:moveTo>
                  <a:cubicBezTo>
                    <a:pt x="10" y="1"/>
                    <a:pt x="21" y="2"/>
                    <a:pt x="29" y="6"/>
                  </a:cubicBezTo>
                  <a:cubicBezTo>
                    <a:pt x="35" y="9"/>
                    <a:pt x="41" y="17"/>
                    <a:pt x="46" y="21"/>
                  </a:cubicBezTo>
                  <a:cubicBezTo>
                    <a:pt x="51" y="23"/>
                    <a:pt x="58" y="26"/>
                    <a:pt x="63" y="30"/>
                  </a:cubicBezTo>
                  <a:cubicBezTo>
                    <a:pt x="68" y="33"/>
                    <a:pt x="75" y="41"/>
                    <a:pt x="79" y="47"/>
                  </a:cubicBezTo>
                  <a:cubicBezTo>
                    <a:pt x="84" y="53"/>
                    <a:pt x="87" y="62"/>
                    <a:pt x="91" y="68"/>
                  </a:cubicBezTo>
                  <a:cubicBezTo>
                    <a:pt x="95" y="76"/>
                    <a:pt x="101" y="85"/>
                    <a:pt x="104" y="93"/>
                  </a:cubicBezTo>
                  <a:cubicBezTo>
                    <a:pt x="106" y="101"/>
                    <a:pt x="109" y="113"/>
                    <a:pt x="111" y="124"/>
                  </a:cubicBezTo>
                  <a:cubicBezTo>
                    <a:pt x="114" y="140"/>
                    <a:pt x="117" y="156"/>
                    <a:pt x="119" y="170"/>
                  </a:cubicBezTo>
                  <a:cubicBezTo>
                    <a:pt x="123" y="211"/>
                    <a:pt x="129" y="252"/>
                    <a:pt x="133" y="292"/>
                  </a:cubicBezTo>
                  <a:cubicBezTo>
                    <a:pt x="135" y="330"/>
                    <a:pt x="139" y="368"/>
                    <a:pt x="141" y="408"/>
                  </a:cubicBezTo>
                  <a:cubicBezTo>
                    <a:pt x="143" y="456"/>
                    <a:pt x="145" y="506"/>
                    <a:pt x="146" y="555"/>
                  </a:cubicBezTo>
                  <a:cubicBezTo>
                    <a:pt x="146" y="585"/>
                    <a:pt x="147" y="615"/>
                    <a:pt x="148" y="645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37" name="フリーフォーム836"/>
            <p:cNvSpPr/>
            <p:nvPr/>
          </p:nvSpPr>
          <p:spPr>
            <a:xfrm>
              <a:off x="2614500" y="3308400"/>
              <a:ext cx="133200" cy="580500"/>
            </a:xfrm>
            <a:custGeom>
              <a:pathLst>
                <a:path w="148" h="645">
                  <a:moveTo>
                    <a:pt x="0" y="645"/>
                  </a:moveTo>
                  <a:cubicBezTo>
                    <a:pt x="10" y="644"/>
                    <a:pt x="21" y="643"/>
                    <a:pt x="29" y="639"/>
                  </a:cubicBezTo>
                  <a:cubicBezTo>
                    <a:pt x="35" y="636"/>
                    <a:pt x="41" y="628"/>
                    <a:pt x="46" y="624"/>
                  </a:cubicBezTo>
                  <a:cubicBezTo>
                    <a:pt x="51" y="622"/>
                    <a:pt x="58" y="619"/>
                    <a:pt x="63" y="615"/>
                  </a:cubicBezTo>
                  <a:cubicBezTo>
                    <a:pt x="68" y="612"/>
                    <a:pt x="75" y="604"/>
                    <a:pt x="79" y="598"/>
                  </a:cubicBezTo>
                  <a:cubicBezTo>
                    <a:pt x="84" y="592"/>
                    <a:pt x="87" y="583"/>
                    <a:pt x="91" y="577"/>
                  </a:cubicBezTo>
                  <a:cubicBezTo>
                    <a:pt x="95" y="569"/>
                    <a:pt x="101" y="560"/>
                    <a:pt x="104" y="552"/>
                  </a:cubicBezTo>
                  <a:cubicBezTo>
                    <a:pt x="106" y="544"/>
                    <a:pt x="109" y="532"/>
                    <a:pt x="111" y="521"/>
                  </a:cubicBezTo>
                  <a:cubicBezTo>
                    <a:pt x="114" y="505"/>
                    <a:pt x="117" y="489"/>
                    <a:pt x="119" y="475"/>
                  </a:cubicBezTo>
                  <a:cubicBezTo>
                    <a:pt x="123" y="434"/>
                    <a:pt x="129" y="393"/>
                    <a:pt x="133" y="353"/>
                  </a:cubicBezTo>
                  <a:cubicBezTo>
                    <a:pt x="135" y="315"/>
                    <a:pt x="139" y="277"/>
                    <a:pt x="141" y="237"/>
                  </a:cubicBezTo>
                  <a:cubicBezTo>
                    <a:pt x="143" y="189"/>
                    <a:pt x="145" y="139"/>
                    <a:pt x="146" y="90"/>
                  </a:cubicBezTo>
                  <a:cubicBezTo>
                    <a:pt x="146" y="60"/>
                    <a:pt x="147" y="30"/>
                    <a:pt x="148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38" name="フリーフォーム837"/>
            <p:cNvSpPr/>
            <p:nvPr/>
          </p:nvSpPr>
          <p:spPr>
            <a:xfrm>
              <a:off x="1547100" y="3887100"/>
              <a:ext cx="31500" cy="19800"/>
            </a:xfrm>
            <a:custGeom>
              <a:pathLst>
                <a:path w="35" h="22">
                  <a:moveTo>
                    <a:pt x="0" y="0"/>
                  </a:moveTo>
                  <a:cubicBezTo>
                    <a:pt x="2" y="5"/>
                    <a:pt x="5" y="9"/>
                    <a:pt x="8" y="12"/>
                  </a:cubicBezTo>
                  <a:cubicBezTo>
                    <a:pt x="11" y="15"/>
                    <a:pt x="17" y="18"/>
                    <a:pt x="21" y="19"/>
                  </a:cubicBezTo>
                  <a:cubicBezTo>
                    <a:pt x="25" y="20"/>
                    <a:pt x="30" y="21"/>
                    <a:pt x="35" y="22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39" name="line 838"/>
            <p:cNvSpPr/>
            <p:nvPr/>
          </p:nvSpPr>
          <p:spPr>
            <a:xfrm>
              <a:off x="2614500" y="2709900"/>
              <a:ext cx="0" cy="18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40" name="line 839"/>
            <p:cNvSpPr/>
            <p:nvPr/>
          </p:nvSpPr>
          <p:spPr>
            <a:xfrm>
              <a:off x="2615400" y="3888900"/>
              <a:ext cx="0" cy="18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41" name="rect 840"/>
            <p:cNvSpPr/>
            <p:nvPr/>
          </p:nvSpPr>
          <p:spPr>
            <a:xfrm>
              <a:off x="1641600" y="3141900"/>
              <a:ext cx="819900" cy="3294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42" name="line 841"/>
            <p:cNvSpPr/>
            <p:nvPr/>
          </p:nvSpPr>
          <p:spPr>
            <a:xfrm>
              <a:off x="1547100" y="3311100"/>
              <a:ext cx="1200600" cy="1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43" name="line 842"/>
            <p:cNvSpPr/>
            <p:nvPr/>
          </p:nvSpPr>
          <p:spPr>
            <a:xfrm>
              <a:off x="1578600" y="2709900"/>
              <a:ext cx="1035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44" name="line 843"/>
            <p:cNvSpPr/>
            <p:nvPr/>
          </p:nvSpPr>
          <p:spPr>
            <a:xfrm>
              <a:off x="1578600" y="3906900"/>
              <a:ext cx="1036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45" name="フリーフォーム844"/>
            <p:cNvSpPr/>
            <p:nvPr/>
          </p:nvSpPr>
          <p:spPr>
            <a:xfrm>
              <a:off x="1547100" y="2709900"/>
              <a:ext cx="31500" cy="19800"/>
            </a:xfrm>
            <a:custGeom>
              <a:pathLst>
                <a:path w="35" h="22">
                  <a:moveTo>
                    <a:pt x="0" y="22"/>
                  </a:moveTo>
                  <a:cubicBezTo>
                    <a:pt x="2" y="17"/>
                    <a:pt x="5" y="13"/>
                    <a:pt x="8" y="10"/>
                  </a:cubicBezTo>
                  <a:cubicBezTo>
                    <a:pt x="11" y="7"/>
                    <a:pt x="17" y="4"/>
                    <a:pt x="21" y="3"/>
                  </a:cubicBezTo>
                  <a:cubicBezTo>
                    <a:pt x="25" y="2"/>
                    <a:pt x="30" y="1"/>
                    <a:pt x="35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846" name="グループ化845"/>
          <p:cNvGrpSpPr/>
          <p:nvPr/>
        </p:nvGrpSpPr>
        <p:grpSpPr>
          <a:xfrm>
            <a:off x="2893500" y="2709900"/>
            <a:ext cx="1200600" cy="1208700"/>
            <a:chOff x="2893500" y="2709900"/>
            <a:chExt cx="1200600" cy="1208700"/>
          </a:xfrm>
        </p:grpSpPr>
        <p:sp>
          <p:nvSpPr>
            <p:cNvPr id="847" name="line 846"/>
            <p:cNvSpPr/>
            <p:nvPr/>
          </p:nvSpPr>
          <p:spPr>
            <a:xfrm>
              <a:off x="2893500" y="2729700"/>
              <a:ext cx="0" cy="1157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48" name="line 847"/>
            <p:cNvSpPr/>
            <p:nvPr/>
          </p:nvSpPr>
          <p:spPr>
            <a:xfrm>
              <a:off x="3808800" y="39177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49" name="フリーフォーム848"/>
            <p:cNvSpPr/>
            <p:nvPr/>
          </p:nvSpPr>
          <p:spPr>
            <a:xfrm>
              <a:off x="3960900" y="2727900"/>
              <a:ext cx="133200" cy="580500"/>
            </a:xfrm>
            <a:custGeom>
              <a:pathLst>
                <a:path w="148" h="645">
                  <a:moveTo>
                    <a:pt x="0" y="0"/>
                  </a:moveTo>
                  <a:cubicBezTo>
                    <a:pt x="10" y="1"/>
                    <a:pt x="21" y="2"/>
                    <a:pt x="29" y="6"/>
                  </a:cubicBezTo>
                  <a:cubicBezTo>
                    <a:pt x="35" y="9"/>
                    <a:pt x="41" y="17"/>
                    <a:pt x="46" y="21"/>
                  </a:cubicBezTo>
                  <a:cubicBezTo>
                    <a:pt x="51" y="23"/>
                    <a:pt x="58" y="26"/>
                    <a:pt x="63" y="30"/>
                  </a:cubicBezTo>
                  <a:cubicBezTo>
                    <a:pt x="68" y="33"/>
                    <a:pt x="75" y="41"/>
                    <a:pt x="79" y="47"/>
                  </a:cubicBezTo>
                  <a:cubicBezTo>
                    <a:pt x="84" y="53"/>
                    <a:pt x="87" y="62"/>
                    <a:pt x="91" y="68"/>
                  </a:cubicBezTo>
                  <a:cubicBezTo>
                    <a:pt x="95" y="76"/>
                    <a:pt x="101" y="85"/>
                    <a:pt x="104" y="93"/>
                  </a:cubicBezTo>
                  <a:cubicBezTo>
                    <a:pt x="106" y="101"/>
                    <a:pt x="109" y="113"/>
                    <a:pt x="111" y="124"/>
                  </a:cubicBezTo>
                  <a:cubicBezTo>
                    <a:pt x="114" y="140"/>
                    <a:pt x="117" y="156"/>
                    <a:pt x="119" y="170"/>
                  </a:cubicBezTo>
                  <a:cubicBezTo>
                    <a:pt x="123" y="211"/>
                    <a:pt x="129" y="252"/>
                    <a:pt x="133" y="292"/>
                  </a:cubicBezTo>
                  <a:cubicBezTo>
                    <a:pt x="135" y="330"/>
                    <a:pt x="139" y="368"/>
                    <a:pt x="141" y="408"/>
                  </a:cubicBezTo>
                  <a:cubicBezTo>
                    <a:pt x="143" y="456"/>
                    <a:pt x="145" y="506"/>
                    <a:pt x="146" y="555"/>
                  </a:cubicBezTo>
                  <a:cubicBezTo>
                    <a:pt x="146" y="585"/>
                    <a:pt x="147" y="615"/>
                    <a:pt x="148" y="645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50" name="フリーフォーム849"/>
            <p:cNvSpPr/>
            <p:nvPr/>
          </p:nvSpPr>
          <p:spPr>
            <a:xfrm>
              <a:off x="3960900" y="3308400"/>
              <a:ext cx="133200" cy="580500"/>
            </a:xfrm>
            <a:custGeom>
              <a:pathLst>
                <a:path w="148" h="645">
                  <a:moveTo>
                    <a:pt x="0" y="645"/>
                  </a:moveTo>
                  <a:cubicBezTo>
                    <a:pt x="10" y="644"/>
                    <a:pt x="21" y="643"/>
                    <a:pt x="29" y="639"/>
                  </a:cubicBezTo>
                  <a:cubicBezTo>
                    <a:pt x="35" y="636"/>
                    <a:pt x="41" y="628"/>
                    <a:pt x="46" y="624"/>
                  </a:cubicBezTo>
                  <a:cubicBezTo>
                    <a:pt x="51" y="622"/>
                    <a:pt x="58" y="619"/>
                    <a:pt x="63" y="615"/>
                  </a:cubicBezTo>
                  <a:cubicBezTo>
                    <a:pt x="68" y="612"/>
                    <a:pt x="75" y="604"/>
                    <a:pt x="79" y="598"/>
                  </a:cubicBezTo>
                  <a:cubicBezTo>
                    <a:pt x="84" y="592"/>
                    <a:pt x="87" y="583"/>
                    <a:pt x="91" y="577"/>
                  </a:cubicBezTo>
                  <a:cubicBezTo>
                    <a:pt x="95" y="569"/>
                    <a:pt x="101" y="560"/>
                    <a:pt x="104" y="552"/>
                  </a:cubicBezTo>
                  <a:cubicBezTo>
                    <a:pt x="106" y="544"/>
                    <a:pt x="109" y="532"/>
                    <a:pt x="111" y="521"/>
                  </a:cubicBezTo>
                  <a:cubicBezTo>
                    <a:pt x="114" y="505"/>
                    <a:pt x="117" y="489"/>
                    <a:pt x="119" y="475"/>
                  </a:cubicBezTo>
                  <a:cubicBezTo>
                    <a:pt x="123" y="434"/>
                    <a:pt x="129" y="393"/>
                    <a:pt x="133" y="353"/>
                  </a:cubicBezTo>
                  <a:cubicBezTo>
                    <a:pt x="135" y="315"/>
                    <a:pt x="139" y="277"/>
                    <a:pt x="141" y="237"/>
                  </a:cubicBezTo>
                  <a:cubicBezTo>
                    <a:pt x="143" y="189"/>
                    <a:pt x="145" y="139"/>
                    <a:pt x="146" y="90"/>
                  </a:cubicBezTo>
                  <a:cubicBezTo>
                    <a:pt x="146" y="60"/>
                    <a:pt x="147" y="30"/>
                    <a:pt x="148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51" name="フリーフォーム850"/>
            <p:cNvSpPr/>
            <p:nvPr/>
          </p:nvSpPr>
          <p:spPr>
            <a:xfrm>
              <a:off x="2893500" y="3887100"/>
              <a:ext cx="31500" cy="19800"/>
            </a:xfrm>
            <a:custGeom>
              <a:pathLst>
                <a:path w="35" h="22">
                  <a:moveTo>
                    <a:pt x="0" y="0"/>
                  </a:moveTo>
                  <a:cubicBezTo>
                    <a:pt x="2" y="5"/>
                    <a:pt x="5" y="9"/>
                    <a:pt x="8" y="12"/>
                  </a:cubicBezTo>
                  <a:cubicBezTo>
                    <a:pt x="11" y="15"/>
                    <a:pt x="17" y="18"/>
                    <a:pt x="21" y="19"/>
                  </a:cubicBezTo>
                  <a:cubicBezTo>
                    <a:pt x="25" y="20"/>
                    <a:pt x="30" y="21"/>
                    <a:pt x="35" y="22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52" name="line 851"/>
            <p:cNvSpPr/>
            <p:nvPr/>
          </p:nvSpPr>
          <p:spPr>
            <a:xfrm>
              <a:off x="3960900" y="2709900"/>
              <a:ext cx="0" cy="18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53" name="line 852"/>
            <p:cNvSpPr/>
            <p:nvPr/>
          </p:nvSpPr>
          <p:spPr>
            <a:xfrm>
              <a:off x="3961800" y="3888900"/>
              <a:ext cx="0" cy="18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54" name="rect 853"/>
            <p:cNvSpPr/>
            <p:nvPr/>
          </p:nvSpPr>
          <p:spPr>
            <a:xfrm>
              <a:off x="2988000" y="3141900"/>
              <a:ext cx="819900" cy="3294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55" name="line 854"/>
            <p:cNvSpPr/>
            <p:nvPr/>
          </p:nvSpPr>
          <p:spPr>
            <a:xfrm>
              <a:off x="2893500" y="3311100"/>
              <a:ext cx="1200600" cy="1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56" name="line 855"/>
            <p:cNvSpPr/>
            <p:nvPr/>
          </p:nvSpPr>
          <p:spPr>
            <a:xfrm>
              <a:off x="2925000" y="2709900"/>
              <a:ext cx="1035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57" name="line 856"/>
            <p:cNvSpPr/>
            <p:nvPr/>
          </p:nvSpPr>
          <p:spPr>
            <a:xfrm>
              <a:off x="2925000" y="3906900"/>
              <a:ext cx="1036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58" name="フリーフォーム857"/>
            <p:cNvSpPr/>
            <p:nvPr/>
          </p:nvSpPr>
          <p:spPr>
            <a:xfrm>
              <a:off x="2893500" y="2709900"/>
              <a:ext cx="31500" cy="19800"/>
            </a:xfrm>
            <a:custGeom>
              <a:pathLst>
                <a:path w="35" h="22">
                  <a:moveTo>
                    <a:pt x="0" y="22"/>
                  </a:moveTo>
                  <a:cubicBezTo>
                    <a:pt x="2" y="17"/>
                    <a:pt x="5" y="13"/>
                    <a:pt x="8" y="10"/>
                  </a:cubicBezTo>
                  <a:cubicBezTo>
                    <a:pt x="11" y="7"/>
                    <a:pt x="17" y="4"/>
                    <a:pt x="21" y="3"/>
                  </a:cubicBezTo>
                  <a:cubicBezTo>
                    <a:pt x="25" y="2"/>
                    <a:pt x="30" y="1"/>
                    <a:pt x="35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859" name="グループ化858"/>
          <p:cNvGrpSpPr/>
          <p:nvPr/>
        </p:nvGrpSpPr>
        <p:grpSpPr>
          <a:xfrm>
            <a:off x="4300200" y="2709000"/>
            <a:ext cx="1200600" cy="1190700"/>
            <a:chOff x="4300200" y="2709000"/>
            <a:chExt cx="1200600" cy="1190700"/>
          </a:xfrm>
        </p:grpSpPr>
        <p:sp>
          <p:nvSpPr>
            <p:cNvPr id="860" name="line 859"/>
            <p:cNvSpPr/>
            <p:nvPr/>
          </p:nvSpPr>
          <p:spPr>
            <a:xfrm>
              <a:off x="4300200" y="2709000"/>
              <a:ext cx="0" cy="11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61" name="line 860"/>
            <p:cNvSpPr/>
            <p:nvPr/>
          </p:nvSpPr>
          <p:spPr>
            <a:xfrm>
              <a:off x="5215500" y="38988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62" name="フリーフォーム861"/>
            <p:cNvSpPr/>
            <p:nvPr/>
          </p:nvSpPr>
          <p:spPr>
            <a:xfrm>
              <a:off x="5367600" y="2709000"/>
              <a:ext cx="133200" cy="580500"/>
            </a:xfrm>
            <a:custGeom>
              <a:pathLst>
                <a:path w="148" h="645">
                  <a:moveTo>
                    <a:pt x="0" y="0"/>
                  </a:moveTo>
                  <a:cubicBezTo>
                    <a:pt x="10" y="1"/>
                    <a:pt x="21" y="2"/>
                    <a:pt x="29" y="6"/>
                  </a:cubicBezTo>
                  <a:cubicBezTo>
                    <a:pt x="35" y="9"/>
                    <a:pt x="41" y="17"/>
                    <a:pt x="46" y="21"/>
                  </a:cubicBezTo>
                  <a:cubicBezTo>
                    <a:pt x="51" y="23"/>
                    <a:pt x="58" y="26"/>
                    <a:pt x="63" y="30"/>
                  </a:cubicBezTo>
                  <a:cubicBezTo>
                    <a:pt x="68" y="33"/>
                    <a:pt x="75" y="41"/>
                    <a:pt x="79" y="47"/>
                  </a:cubicBezTo>
                  <a:cubicBezTo>
                    <a:pt x="84" y="53"/>
                    <a:pt x="87" y="62"/>
                    <a:pt x="91" y="68"/>
                  </a:cubicBezTo>
                  <a:cubicBezTo>
                    <a:pt x="95" y="76"/>
                    <a:pt x="101" y="85"/>
                    <a:pt x="104" y="93"/>
                  </a:cubicBezTo>
                  <a:cubicBezTo>
                    <a:pt x="106" y="101"/>
                    <a:pt x="109" y="113"/>
                    <a:pt x="111" y="124"/>
                  </a:cubicBezTo>
                  <a:cubicBezTo>
                    <a:pt x="114" y="140"/>
                    <a:pt x="117" y="156"/>
                    <a:pt x="119" y="170"/>
                  </a:cubicBezTo>
                  <a:cubicBezTo>
                    <a:pt x="123" y="211"/>
                    <a:pt x="129" y="252"/>
                    <a:pt x="133" y="292"/>
                  </a:cubicBezTo>
                  <a:cubicBezTo>
                    <a:pt x="135" y="330"/>
                    <a:pt x="139" y="368"/>
                    <a:pt x="141" y="408"/>
                  </a:cubicBezTo>
                  <a:cubicBezTo>
                    <a:pt x="143" y="456"/>
                    <a:pt x="145" y="506"/>
                    <a:pt x="146" y="555"/>
                  </a:cubicBezTo>
                  <a:cubicBezTo>
                    <a:pt x="146" y="585"/>
                    <a:pt x="147" y="615"/>
                    <a:pt x="148" y="645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63" name="フリーフォーム862"/>
            <p:cNvSpPr/>
            <p:nvPr/>
          </p:nvSpPr>
          <p:spPr>
            <a:xfrm>
              <a:off x="5367600" y="3289500"/>
              <a:ext cx="133200" cy="580500"/>
            </a:xfrm>
            <a:custGeom>
              <a:pathLst>
                <a:path w="148" h="645">
                  <a:moveTo>
                    <a:pt x="0" y="645"/>
                  </a:moveTo>
                  <a:cubicBezTo>
                    <a:pt x="10" y="644"/>
                    <a:pt x="21" y="643"/>
                    <a:pt x="29" y="639"/>
                  </a:cubicBezTo>
                  <a:cubicBezTo>
                    <a:pt x="35" y="636"/>
                    <a:pt x="41" y="628"/>
                    <a:pt x="46" y="624"/>
                  </a:cubicBezTo>
                  <a:cubicBezTo>
                    <a:pt x="51" y="622"/>
                    <a:pt x="58" y="619"/>
                    <a:pt x="63" y="615"/>
                  </a:cubicBezTo>
                  <a:cubicBezTo>
                    <a:pt x="68" y="612"/>
                    <a:pt x="75" y="604"/>
                    <a:pt x="79" y="598"/>
                  </a:cubicBezTo>
                  <a:cubicBezTo>
                    <a:pt x="84" y="592"/>
                    <a:pt x="87" y="583"/>
                    <a:pt x="91" y="577"/>
                  </a:cubicBezTo>
                  <a:cubicBezTo>
                    <a:pt x="95" y="569"/>
                    <a:pt x="101" y="560"/>
                    <a:pt x="104" y="552"/>
                  </a:cubicBezTo>
                  <a:cubicBezTo>
                    <a:pt x="106" y="544"/>
                    <a:pt x="109" y="532"/>
                    <a:pt x="111" y="521"/>
                  </a:cubicBezTo>
                  <a:cubicBezTo>
                    <a:pt x="114" y="505"/>
                    <a:pt x="117" y="489"/>
                    <a:pt x="119" y="475"/>
                  </a:cubicBezTo>
                  <a:cubicBezTo>
                    <a:pt x="123" y="434"/>
                    <a:pt x="129" y="393"/>
                    <a:pt x="133" y="353"/>
                  </a:cubicBezTo>
                  <a:cubicBezTo>
                    <a:pt x="135" y="315"/>
                    <a:pt x="139" y="277"/>
                    <a:pt x="141" y="237"/>
                  </a:cubicBezTo>
                  <a:cubicBezTo>
                    <a:pt x="143" y="189"/>
                    <a:pt x="145" y="139"/>
                    <a:pt x="146" y="90"/>
                  </a:cubicBezTo>
                  <a:cubicBezTo>
                    <a:pt x="146" y="60"/>
                    <a:pt x="147" y="30"/>
                    <a:pt x="148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64" name="line 863"/>
            <p:cNvSpPr/>
            <p:nvPr/>
          </p:nvSpPr>
          <p:spPr>
            <a:xfrm>
              <a:off x="4300200" y="3292200"/>
              <a:ext cx="1200600" cy="1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65" name="line 864"/>
            <p:cNvSpPr/>
            <p:nvPr/>
          </p:nvSpPr>
          <p:spPr>
            <a:xfrm>
              <a:off x="4300200" y="2709000"/>
              <a:ext cx="107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66" name="line 865"/>
            <p:cNvSpPr/>
            <p:nvPr/>
          </p:nvSpPr>
          <p:spPr>
            <a:xfrm>
              <a:off x="4300200" y="3870000"/>
              <a:ext cx="107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67" name="rect 866"/>
            <p:cNvSpPr/>
            <p:nvPr/>
          </p:nvSpPr>
          <p:spPr>
            <a:xfrm rot="5399062">
              <a:off x="4865400" y="3169800"/>
              <a:ext cx="209700" cy="246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68" name="rect 867"/>
            <p:cNvSpPr/>
            <p:nvPr/>
          </p:nvSpPr>
          <p:spPr>
            <a:xfrm rot="5399062">
              <a:off x="5058000" y="3188700"/>
              <a:ext cx="36000" cy="3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69" name="rect 868"/>
            <p:cNvSpPr/>
            <p:nvPr/>
          </p:nvSpPr>
          <p:spPr>
            <a:xfrm rot="5399062">
              <a:off x="4846500" y="3188700"/>
              <a:ext cx="36000" cy="3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70" name="rect 869"/>
            <p:cNvSpPr/>
            <p:nvPr/>
          </p:nvSpPr>
          <p:spPr>
            <a:xfrm rot="5399062">
              <a:off x="4846500" y="3362400"/>
              <a:ext cx="36000" cy="3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71" name="rect 870"/>
            <p:cNvSpPr/>
            <p:nvPr/>
          </p:nvSpPr>
          <p:spPr>
            <a:xfrm rot="5399062">
              <a:off x="5058000" y="3362400"/>
              <a:ext cx="36000" cy="3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872" name="グループ化871"/>
          <p:cNvGrpSpPr/>
          <p:nvPr/>
        </p:nvGrpSpPr>
        <p:grpSpPr>
          <a:xfrm>
            <a:off x="5652000" y="2709000"/>
            <a:ext cx="1200600" cy="1190700"/>
            <a:chOff x="5652000" y="2709000"/>
            <a:chExt cx="1200600" cy="1190700"/>
          </a:xfrm>
        </p:grpSpPr>
        <p:sp>
          <p:nvSpPr>
            <p:cNvPr id="873" name="line 872"/>
            <p:cNvSpPr/>
            <p:nvPr/>
          </p:nvSpPr>
          <p:spPr>
            <a:xfrm>
              <a:off x="5652000" y="2709000"/>
              <a:ext cx="0" cy="11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74" name="line 873"/>
            <p:cNvSpPr/>
            <p:nvPr/>
          </p:nvSpPr>
          <p:spPr>
            <a:xfrm>
              <a:off x="6567300" y="38988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75" name="フリーフォーム874"/>
            <p:cNvSpPr/>
            <p:nvPr/>
          </p:nvSpPr>
          <p:spPr>
            <a:xfrm>
              <a:off x="6719400" y="2709000"/>
              <a:ext cx="133200" cy="580500"/>
            </a:xfrm>
            <a:custGeom>
              <a:pathLst>
                <a:path w="148" h="645">
                  <a:moveTo>
                    <a:pt x="0" y="0"/>
                  </a:moveTo>
                  <a:cubicBezTo>
                    <a:pt x="10" y="1"/>
                    <a:pt x="21" y="2"/>
                    <a:pt x="29" y="6"/>
                  </a:cubicBezTo>
                  <a:cubicBezTo>
                    <a:pt x="35" y="9"/>
                    <a:pt x="41" y="17"/>
                    <a:pt x="46" y="21"/>
                  </a:cubicBezTo>
                  <a:cubicBezTo>
                    <a:pt x="51" y="23"/>
                    <a:pt x="58" y="26"/>
                    <a:pt x="63" y="30"/>
                  </a:cubicBezTo>
                  <a:cubicBezTo>
                    <a:pt x="68" y="33"/>
                    <a:pt x="75" y="41"/>
                    <a:pt x="79" y="47"/>
                  </a:cubicBezTo>
                  <a:cubicBezTo>
                    <a:pt x="84" y="53"/>
                    <a:pt x="87" y="62"/>
                    <a:pt x="91" y="68"/>
                  </a:cubicBezTo>
                  <a:cubicBezTo>
                    <a:pt x="95" y="76"/>
                    <a:pt x="101" y="85"/>
                    <a:pt x="104" y="93"/>
                  </a:cubicBezTo>
                  <a:cubicBezTo>
                    <a:pt x="106" y="101"/>
                    <a:pt x="109" y="113"/>
                    <a:pt x="111" y="124"/>
                  </a:cubicBezTo>
                  <a:cubicBezTo>
                    <a:pt x="114" y="140"/>
                    <a:pt x="117" y="156"/>
                    <a:pt x="119" y="170"/>
                  </a:cubicBezTo>
                  <a:cubicBezTo>
                    <a:pt x="123" y="211"/>
                    <a:pt x="129" y="252"/>
                    <a:pt x="133" y="292"/>
                  </a:cubicBezTo>
                  <a:cubicBezTo>
                    <a:pt x="135" y="330"/>
                    <a:pt x="139" y="368"/>
                    <a:pt x="141" y="408"/>
                  </a:cubicBezTo>
                  <a:cubicBezTo>
                    <a:pt x="143" y="456"/>
                    <a:pt x="145" y="506"/>
                    <a:pt x="146" y="555"/>
                  </a:cubicBezTo>
                  <a:cubicBezTo>
                    <a:pt x="146" y="585"/>
                    <a:pt x="147" y="615"/>
                    <a:pt x="148" y="645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76" name="フリーフォーム875"/>
            <p:cNvSpPr/>
            <p:nvPr/>
          </p:nvSpPr>
          <p:spPr>
            <a:xfrm>
              <a:off x="6719400" y="3289500"/>
              <a:ext cx="133200" cy="580500"/>
            </a:xfrm>
            <a:custGeom>
              <a:pathLst>
                <a:path w="148" h="645">
                  <a:moveTo>
                    <a:pt x="0" y="645"/>
                  </a:moveTo>
                  <a:cubicBezTo>
                    <a:pt x="10" y="644"/>
                    <a:pt x="21" y="643"/>
                    <a:pt x="29" y="639"/>
                  </a:cubicBezTo>
                  <a:cubicBezTo>
                    <a:pt x="35" y="636"/>
                    <a:pt x="41" y="628"/>
                    <a:pt x="46" y="624"/>
                  </a:cubicBezTo>
                  <a:cubicBezTo>
                    <a:pt x="51" y="622"/>
                    <a:pt x="58" y="619"/>
                    <a:pt x="63" y="615"/>
                  </a:cubicBezTo>
                  <a:cubicBezTo>
                    <a:pt x="68" y="612"/>
                    <a:pt x="75" y="604"/>
                    <a:pt x="79" y="598"/>
                  </a:cubicBezTo>
                  <a:cubicBezTo>
                    <a:pt x="84" y="592"/>
                    <a:pt x="87" y="583"/>
                    <a:pt x="91" y="577"/>
                  </a:cubicBezTo>
                  <a:cubicBezTo>
                    <a:pt x="95" y="569"/>
                    <a:pt x="101" y="560"/>
                    <a:pt x="104" y="552"/>
                  </a:cubicBezTo>
                  <a:cubicBezTo>
                    <a:pt x="106" y="544"/>
                    <a:pt x="109" y="532"/>
                    <a:pt x="111" y="521"/>
                  </a:cubicBezTo>
                  <a:cubicBezTo>
                    <a:pt x="114" y="505"/>
                    <a:pt x="117" y="489"/>
                    <a:pt x="119" y="475"/>
                  </a:cubicBezTo>
                  <a:cubicBezTo>
                    <a:pt x="123" y="434"/>
                    <a:pt x="129" y="393"/>
                    <a:pt x="133" y="353"/>
                  </a:cubicBezTo>
                  <a:cubicBezTo>
                    <a:pt x="135" y="315"/>
                    <a:pt x="139" y="277"/>
                    <a:pt x="141" y="237"/>
                  </a:cubicBezTo>
                  <a:cubicBezTo>
                    <a:pt x="143" y="189"/>
                    <a:pt x="145" y="139"/>
                    <a:pt x="146" y="90"/>
                  </a:cubicBezTo>
                  <a:cubicBezTo>
                    <a:pt x="146" y="60"/>
                    <a:pt x="147" y="30"/>
                    <a:pt x="148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77" name="line 876"/>
            <p:cNvSpPr/>
            <p:nvPr/>
          </p:nvSpPr>
          <p:spPr>
            <a:xfrm>
              <a:off x="5652000" y="3292200"/>
              <a:ext cx="1200600" cy="1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78" name="line 877"/>
            <p:cNvSpPr/>
            <p:nvPr/>
          </p:nvSpPr>
          <p:spPr>
            <a:xfrm>
              <a:off x="5652000" y="2709000"/>
              <a:ext cx="107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79" name="line 878"/>
            <p:cNvSpPr/>
            <p:nvPr/>
          </p:nvSpPr>
          <p:spPr>
            <a:xfrm>
              <a:off x="5652000" y="3870000"/>
              <a:ext cx="107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80" name="rect 879"/>
            <p:cNvSpPr/>
            <p:nvPr/>
          </p:nvSpPr>
          <p:spPr>
            <a:xfrm rot="5399062">
              <a:off x="6217200" y="3169800"/>
              <a:ext cx="209700" cy="246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81" name="rect 880"/>
            <p:cNvSpPr/>
            <p:nvPr/>
          </p:nvSpPr>
          <p:spPr>
            <a:xfrm rot="5399062">
              <a:off x="6409800" y="3188700"/>
              <a:ext cx="36000" cy="3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82" name="rect 881"/>
            <p:cNvSpPr/>
            <p:nvPr/>
          </p:nvSpPr>
          <p:spPr>
            <a:xfrm rot="5399062">
              <a:off x="6198300" y="3188700"/>
              <a:ext cx="36000" cy="3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83" name="rect 882"/>
            <p:cNvSpPr/>
            <p:nvPr/>
          </p:nvSpPr>
          <p:spPr>
            <a:xfrm rot="5399062">
              <a:off x="6198300" y="3362400"/>
              <a:ext cx="36000" cy="3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84" name="rect 883"/>
            <p:cNvSpPr/>
            <p:nvPr/>
          </p:nvSpPr>
          <p:spPr>
            <a:xfrm rot="5399062">
              <a:off x="6409800" y="3362400"/>
              <a:ext cx="36000" cy="3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885" name="グループ化884"/>
          <p:cNvGrpSpPr/>
          <p:nvPr/>
        </p:nvGrpSpPr>
        <p:grpSpPr>
          <a:xfrm>
            <a:off x="7039800" y="2709000"/>
            <a:ext cx="1200600" cy="1161000"/>
            <a:chOff x="7039800" y="2709000"/>
            <a:chExt cx="1200600" cy="1161000"/>
          </a:xfrm>
        </p:grpSpPr>
        <p:sp>
          <p:nvSpPr>
            <p:cNvPr id="886" name="line 885"/>
            <p:cNvSpPr/>
            <p:nvPr/>
          </p:nvSpPr>
          <p:spPr>
            <a:xfrm>
              <a:off x="7039800" y="2709000"/>
              <a:ext cx="0" cy="11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87" name="フリーフォーム886"/>
            <p:cNvSpPr/>
            <p:nvPr/>
          </p:nvSpPr>
          <p:spPr>
            <a:xfrm>
              <a:off x="8107200" y="2709000"/>
              <a:ext cx="133200" cy="580500"/>
            </a:xfrm>
            <a:custGeom>
              <a:pathLst>
                <a:path w="148" h="645">
                  <a:moveTo>
                    <a:pt x="0" y="0"/>
                  </a:moveTo>
                  <a:cubicBezTo>
                    <a:pt x="10" y="1"/>
                    <a:pt x="21" y="2"/>
                    <a:pt x="29" y="6"/>
                  </a:cubicBezTo>
                  <a:cubicBezTo>
                    <a:pt x="35" y="9"/>
                    <a:pt x="41" y="17"/>
                    <a:pt x="46" y="21"/>
                  </a:cubicBezTo>
                  <a:cubicBezTo>
                    <a:pt x="51" y="23"/>
                    <a:pt x="58" y="26"/>
                    <a:pt x="63" y="30"/>
                  </a:cubicBezTo>
                  <a:cubicBezTo>
                    <a:pt x="68" y="33"/>
                    <a:pt x="75" y="41"/>
                    <a:pt x="79" y="47"/>
                  </a:cubicBezTo>
                  <a:cubicBezTo>
                    <a:pt x="84" y="53"/>
                    <a:pt x="87" y="62"/>
                    <a:pt x="91" y="68"/>
                  </a:cubicBezTo>
                  <a:cubicBezTo>
                    <a:pt x="95" y="76"/>
                    <a:pt x="101" y="85"/>
                    <a:pt x="104" y="93"/>
                  </a:cubicBezTo>
                  <a:cubicBezTo>
                    <a:pt x="106" y="101"/>
                    <a:pt x="109" y="113"/>
                    <a:pt x="111" y="124"/>
                  </a:cubicBezTo>
                  <a:cubicBezTo>
                    <a:pt x="114" y="140"/>
                    <a:pt x="117" y="156"/>
                    <a:pt x="119" y="170"/>
                  </a:cubicBezTo>
                  <a:cubicBezTo>
                    <a:pt x="123" y="211"/>
                    <a:pt x="129" y="252"/>
                    <a:pt x="133" y="292"/>
                  </a:cubicBezTo>
                  <a:cubicBezTo>
                    <a:pt x="135" y="330"/>
                    <a:pt x="139" y="368"/>
                    <a:pt x="141" y="408"/>
                  </a:cubicBezTo>
                  <a:cubicBezTo>
                    <a:pt x="143" y="456"/>
                    <a:pt x="145" y="506"/>
                    <a:pt x="146" y="555"/>
                  </a:cubicBezTo>
                  <a:cubicBezTo>
                    <a:pt x="146" y="585"/>
                    <a:pt x="147" y="615"/>
                    <a:pt x="148" y="645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88" name="フリーフォーム887"/>
            <p:cNvSpPr/>
            <p:nvPr/>
          </p:nvSpPr>
          <p:spPr>
            <a:xfrm>
              <a:off x="8107200" y="3289500"/>
              <a:ext cx="133200" cy="580500"/>
            </a:xfrm>
            <a:custGeom>
              <a:pathLst>
                <a:path w="148" h="645">
                  <a:moveTo>
                    <a:pt x="0" y="645"/>
                  </a:moveTo>
                  <a:cubicBezTo>
                    <a:pt x="10" y="644"/>
                    <a:pt x="21" y="643"/>
                    <a:pt x="29" y="639"/>
                  </a:cubicBezTo>
                  <a:cubicBezTo>
                    <a:pt x="35" y="636"/>
                    <a:pt x="41" y="628"/>
                    <a:pt x="46" y="624"/>
                  </a:cubicBezTo>
                  <a:cubicBezTo>
                    <a:pt x="51" y="622"/>
                    <a:pt x="58" y="619"/>
                    <a:pt x="63" y="615"/>
                  </a:cubicBezTo>
                  <a:cubicBezTo>
                    <a:pt x="68" y="612"/>
                    <a:pt x="75" y="604"/>
                    <a:pt x="79" y="598"/>
                  </a:cubicBezTo>
                  <a:cubicBezTo>
                    <a:pt x="84" y="592"/>
                    <a:pt x="87" y="583"/>
                    <a:pt x="91" y="577"/>
                  </a:cubicBezTo>
                  <a:cubicBezTo>
                    <a:pt x="95" y="569"/>
                    <a:pt x="101" y="560"/>
                    <a:pt x="104" y="552"/>
                  </a:cubicBezTo>
                  <a:cubicBezTo>
                    <a:pt x="106" y="544"/>
                    <a:pt x="109" y="532"/>
                    <a:pt x="111" y="521"/>
                  </a:cubicBezTo>
                  <a:cubicBezTo>
                    <a:pt x="114" y="505"/>
                    <a:pt x="117" y="489"/>
                    <a:pt x="119" y="475"/>
                  </a:cubicBezTo>
                  <a:cubicBezTo>
                    <a:pt x="123" y="434"/>
                    <a:pt x="129" y="393"/>
                    <a:pt x="133" y="353"/>
                  </a:cubicBezTo>
                  <a:cubicBezTo>
                    <a:pt x="135" y="315"/>
                    <a:pt x="139" y="277"/>
                    <a:pt x="141" y="237"/>
                  </a:cubicBezTo>
                  <a:cubicBezTo>
                    <a:pt x="143" y="189"/>
                    <a:pt x="145" y="139"/>
                    <a:pt x="146" y="90"/>
                  </a:cubicBezTo>
                  <a:cubicBezTo>
                    <a:pt x="146" y="60"/>
                    <a:pt x="147" y="30"/>
                    <a:pt x="148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89" name="line 888"/>
            <p:cNvSpPr/>
            <p:nvPr/>
          </p:nvSpPr>
          <p:spPr>
            <a:xfrm>
              <a:off x="7039800" y="3292200"/>
              <a:ext cx="1200600" cy="1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90" name="line 889"/>
            <p:cNvSpPr/>
            <p:nvPr/>
          </p:nvSpPr>
          <p:spPr>
            <a:xfrm>
              <a:off x="7039800" y="2709000"/>
              <a:ext cx="107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91" name="line 890"/>
            <p:cNvSpPr/>
            <p:nvPr/>
          </p:nvSpPr>
          <p:spPr>
            <a:xfrm>
              <a:off x="7039800" y="3870000"/>
              <a:ext cx="107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92" name="rect 891"/>
            <p:cNvSpPr/>
            <p:nvPr/>
          </p:nvSpPr>
          <p:spPr>
            <a:xfrm rot="5399062">
              <a:off x="7605000" y="3169800"/>
              <a:ext cx="209700" cy="246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93" name="rect 892"/>
            <p:cNvSpPr/>
            <p:nvPr/>
          </p:nvSpPr>
          <p:spPr>
            <a:xfrm rot="5399062">
              <a:off x="7797600" y="3188700"/>
              <a:ext cx="36000" cy="3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94" name="rect 893"/>
            <p:cNvSpPr/>
            <p:nvPr/>
          </p:nvSpPr>
          <p:spPr>
            <a:xfrm rot="5399062">
              <a:off x="7586100" y="3188700"/>
              <a:ext cx="36000" cy="3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95" name="rect 894"/>
            <p:cNvSpPr/>
            <p:nvPr/>
          </p:nvSpPr>
          <p:spPr>
            <a:xfrm rot="5399062">
              <a:off x="7586100" y="3362400"/>
              <a:ext cx="36000" cy="3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96" name="rect 895"/>
            <p:cNvSpPr/>
            <p:nvPr/>
          </p:nvSpPr>
          <p:spPr>
            <a:xfrm rot="5399062">
              <a:off x="7797600" y="3362400"/>
              <a:ext cx="36000" cy="3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897" name="line 896"/>
          <p:cNvSpPr/>
          <p:nvPr/>
        </p:nvSpPr>
        <p:spPr>
          <a:xfrm>
            <a:off x="-9000" y="3870000"/>
            <a:ext cx="86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98" name="line 897"/>
          <p:cNvSpPr/>
          <p:nvPr/>
        </p:nvSpPr>
        <p:spPr>
          <a:xfrm>
            <a:off x="8172900" y="3906900"/>
            <a:ext cx="267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99" name="rect 898"/>
          <p:cNvSpPr/>
          <p:nvPr/>
        </p:nvSpPr>
        <p:spPr>
          <a:xfrm>
            <a:off x="405900" y="4985100"/>
            <a:ext cx="638100" cy="252000"/>
          </a:xfrm>
          <a:prstGeom prst="rect">
            <a:avLst/>
          </a:prstGeom>
          <a:noFill/>
          <a:ln w="72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" name="グループ化0"/>
          <p:cNvGrpSpPr/>
          <p:nvPr/>
        </p:nvGrpSpPr>
        <p:grpSpPr>
          <a:xfrm>
            <a:off x="32400" y="4124700"/>
            <a:ext cx="1273500" cy="2248200"/>
            <a:chOff x="32400" y="4124700"/>
            <a:chExt cx="1273500" cy="2248200"/>
          </a:xfrm>
        </p:grpSpPr>
        <p:sp>
          <p:nvSpPr>
            <p:cNvPr id="2" name="line 1"/>
            <p:cNvSpPr/>
            <p:nvPr/>
          </p:nvSpPr>
          <p:spPr>
            <a:xfrm>
              <a:off x="1146600" y="5779800"/>
              <a:ext cx="0" cy="593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" name="line 2"/>
            <p:cNvSpPr/>
            <p:nvPr/>
          </p:nvSpPr>
          <p:spPr>
            <a:xfrm>
              <a:off x="32400" y="5850900"/>
              <a:ext cx="49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" name="line 3"/>
            <p:cNvSpPr/>
            <p:nvPr/>
          </p:nvSpPr>
          <p:spPr>
            <a:xfrm>
              <a:off x="531900" y="5439600"/>
              <a:ext cx="0" cy="410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" name="line 4"/>
            <p:cNvSpPr/>
            <p:nvPr/>
          </p:nvSpPr>
          <p:spPr>
            <a:xfrm>
              <a:off x="994500" y="58500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" name="line 5"/>
            <p:cNvSpPr/>
            <p:nvPr/>
          </p:nvSpPr>
          <p:spPr>
            <a:xfrm>
              <a:off x="1035900" y="5239800"/>
              <a:ext cx="0" cy="674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" name="フリーフォーム6"/>
            <p:cNvSpPr/>
            <p:nvPr/>
          </p:nvSpPr>
          <p:spPr>
            <a:xfrm>
              <a:off x="177300" y="5239800"/>
              <a:ext cx="837000" cy="161100"/>
            </a:xfrm>
            <a:custGeom>
              <a:pathLst>
                <a:path w="930" h="179">
                  <a:moveTo>
                    <a:pt x="930" y="0"/>
                  </a:moveTo>
                  <a:lnTo>
                    <a:pt x="930" y="179"/>
                  </a:lnTo>
                  <a:lnTo>
                    <a:pt x="0" y="179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" name="line 7"/>
            <p:cNvSpPr/>
            <p:nvPr/>
          </p:nvSpPr>
          <p:spPr>
            <a:xfrm>
              <a:off x="994500" y="5439600"/>
              <a:ext cx="0" cy="477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" name="line 8"/>
            <p:cNvSpPr/>
            <p:nvPr/>
          </p:nvSpPr>
          <p:spPr>
            <a:xfrm>
              <a:off x="531900" y="5439600"/>
              <a:ext cx="462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" name="line 9"/>
            <p:cNvSpPr/>
            <p:nvPr/>
          </p:nvSpPr>
          <p:spPr>
            <a:xfrm>
              <a:off x="537300" y="5400900"/>
              <a:ext cx="401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" name="フリーフォーム10"/>
            <p:cNvSpPr/>
            <p:nvPr/>
          </p:nvSpPr>
          <p:spPr>
            <a:xfrm>
              <a:off x="1136700" y="5239800"/>
              <a:ext cx="55800" cy="589500"/>
            </a:xfrm>
            <a:custGeom>
              <a:pathLst>
                <a:path w="62" h="655">
                  <a:moveTo>
                    <a:pt x="0" y="655"/>
                  </a:moveTo>
                  <a:cubicBezTo>
                    <a:pt x="5" y="651"/>
                    <a:pt x="7" y="646"/>
                    <a:pt x="11" y="642"/>
                  </a:cubicBezTo>
                  <a:cubicBezTo>
                    <a:pt x="16" y="636"/>
                    <a:pt x="23" y="630"/>
                    <a:pt x="26" y="623"/>
                  </a:cubicBezTo>
                  <a:cubicBezTo>
                    <a:pt x="29" y="616"/>
                    <a:pt x="32" y="607"/>
                    <a:pt x="34" y="600"/>
                  </a:cubicBezTo>
                  <a:cubicBezTo>
                    <a:pt x="36" y="592"/>
                    <a:pt x="39" y="583"/>
                    <a:pt x="39" y="575"/>
                  </a:cubicBezTo>
                  <a:cubicBezTo>
                    <a:pt x="41" y="542"/>
                    <a:pt x="44" y="507"/>
                    <a:pt x="45" y="473"/>
                  </a:cubicBezTo>
                  <a:cubicBezTo>
                    <a:pt x="48" y="396"/>
                    <a:pt x="54" y="317"/>
                    <a:pt x="56" y="240"/>
                  </a:cubicBezTo>
                  <a:cubicBezTo>
                    <a:pt x="58" y="161"/>
                    <a:pt x="60" y="80"/>
                    <a:pt x="62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" name="フリーフォーム11"/>
            <p:cNvSpPr/>
            <p:nvPr/>
          </p:nvSpPr>
          <p:spPr>
            <a:xfrm>
              <a:off x="1145700" y="5239800"/>
              <a:ext cx="21600" cy="548100"/>
            </a:xfrm>
            <a:custGeom>
              <a:pathLst>
                <a:path w="24" h="609">
                  <a:moveTo>
                    <a:pt x="0" y="609"/>
                  </a:moveTo>
                  <a:cubicBezTo>
                    <a:pt x="3" y="600"/>
                    <a:pt x="6" y="592"/>
                    <a:pt x="7" y="583"/>
                  </a:cubicBezTo>
                  <a:cubicBezTo>
                    <a:pt x="10" y="564"/>
                    <a:pt x="14" y="543"/>
                    <a:pt x="14" y="524"/>
                  </a:cubicBezTo>
                  <a:cubicBezTo>
                    <a:pt x="17" y="449"/>
                    <a:pt x="19" y="372"/>
                    <a:pt x="20" y="297"/>
                  </a:cubicBezTo>
                  <a:cubicBezTo>
                    <a:pt x="21" y="199"/>
                    <a:pt x="22" y="99"/>
                    <a:pt x="24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" name="line 12"/>
            <p:cNvSpPr/>
            <p:nvPr/>
          </p:nvSpPr>
          <p:spPr>
            <a:xfrm>
              <a:off x="1037700" y="5577300"/>
              <a:ext cx="122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" name="line 13"/>
            <p:cNvSpPr/>
            <p:nvPr/>
          </p:nvSpPr>
          <p:spPr>
            <a:xfrm>
              <a:off x="1035900" y="5602500"/>
              <a:ext cx="127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" name="line 14"/>
            <p:cNvSpPr/>
            <p:nvPr/>
          </p:nvSpPr>
          <p:spPr>
            <a:xfrm>
              <a:off x="1016100" y="6034500"/>
              <a:ext cx="0" cy="19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" name="line 15"/>
            <p:cNvSpPr/>
            <p:nvPr/>
          </p:nvSpPr>
          <p:spPr>
            <a:xfrm>
              <a:off x="165600" y="6034500"/>
              <a:ext cx="850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" name="フリーフォーム16"/>
            <p:cNvSpPr/>
            <p:nvPr/>
          </p:nvSpPr>
          <p:spPr>
            <a:xfrm>
              <a:off x="528300" y="5779800"/>
              <a:ext cx="618300" cy="198900"/>
            </a:xfrm>
            <a:custGeom>
              <a:pathLst>
                <a:path w="687" h="221">
                  <a:moveTo>
                    <a:pt x="687" y="6"/>
                  </a:moveTo>
                  <a:lnTo>
                    <a:pt x="679" y="45"/>
                  </a:lnTo>
                  <a:lnTo>
                    <a:pt x="674" y="64"/>
                  </a:lnTo>
                  <a:lnTo>
                    <a:pt x="666" y="80"/>
                  </a:lnTo>
                  <a:lnTo>
                    <a:pt x="657" y="91"/>
                  </a:lnTo>
                  <a:lnTo>
                    <a:pt x="650" y="101"/>
                  </a:lnTo>
                  <a:lnTo>
                    <a:pt x="641" y="110"/>
                  </a:lnTo>
                  <a:lnTo>
                    <a:pt x="628" y="120"/>
                  </a:lnTo>
                  <a:lnTo>
                    <a:pt x="614" y="127"/>
                  </a:lnTo>
                  <a:lnTo>
                    <a:pt x="598" y="139"/>
                  </a:lnTo>
                  <a:lnTo>
                    <a:pt x="584" y="144"/>
                  </a:lnTo>
                  <a:lnTo>
                    <a:pt x="568" y="149"/>
                  </a:lnTo>
                  <a:lnTo>
                    <a:pt x="544" y="149"/>
                  </a:lnTo>
                  <a:lnTo>
                    <a:pt x="76" y="221"/>
                  </a:lnTo>
                  <a:lnTo>
                    <a:pt x="62" y="221"/>
                  </a:lnTo>
                  <a:lnTo>
                    <a:pt x="49" y="218"/>
                  </a:lnTo>
                  <a:lnTo>
                    <a:pt x="41" y="216"/>
                  </a:lnTo>
                  <a:lnTo>
                    <a:pt x="30" y="208"/>
                  </a:lnTo>
                  <a:lnTo>
                    <a:pt x="22" y="197"/>
                  </a:lnTo>
                  <a:lnTo>
                    <a:pt x="19" y="178"/>
                  </a:lnTo>
                  <a:lnTo>
                    <a:pt x="13" y="162"/>
                  </a:lnTo>
                  <a:lnTo>
                    <a:pt x="9" y="144"/>
                  </a:lnTo>
                  <a:lnTo>
                    <a:pt x="3" y="127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" name="line 17"/>
            <p:cNvSpPr/>
            <p:nvPr/>
          </p:nvSpPr>
          <p:spPr>
            <a:xfrm>
              <a:off x="998100" y="60534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" name="line 18"/>
            <p:cNvSpPr/>
            <p:nvPr/>
          </p:nvSpPr>
          <p:spPr>
            <a:xfrm>
              <a:off x="165600" y="6031800"/>
              <a:ext cx="0" cy="22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" name="フリーフォーム19"/>
            <p:cNvSpPr/>
            <p:nvPr/>
          </p:nvSpPr>
          <p:spPr>
            <a:xfrm>
              <a:off x="492300" y="5769900"/>
              <a:ext cx="675000" cy="234000"/>
            </a:xfrm>
            <a:custGeom>
              <a:pathLst>
                <a:path w="750" h="260">
                  <a:moveTo>
                    <a:pt x="750" y="11"/>
                  </a:moveTo>
                  <a:lnTo>
                    <a:pt x="745" y="57"/>
                  </a:lnTo>
                  <a:lnTo>
                    <a:pt x="739" y="76"/>
                  </a:lnTo>
                  <a:lnTo>
                    <a:pt x="731" y="90"/>
                  </a:lnTo>
                  <a:lnTo>
                    <a:pt x="719" y="110"/>
                  </a:lnTo>
                  <a:lnTo>
                    <a:pt x="708" y="124"/>
                  </a:lnTo>
                  <a:lnTo>
                    <a:pt x="700" y="136"/>
                  </a:lnTo>
                  <a:lnTo>
                    <a:pt x="685" y="147"/>
                  </a:lnTo>
                  <a:lnTo>
                    <a:pt x="671" y="158"/>
                  </a:lnTo>
                  <a:lnTo>
                    <a:pt x="657" y="167"/>
                  </a:lnTo>
                  <a:lnTo>
                    <a:pt x="635" y="172"/>
                  </a:lnTo>
                  <a:lnTo>
                    <a:pt x="612" y="181"/>
                  </a:lnTo>
                  <a:lnTo>
                    <a:pt x="581" y="184"/>
                  </a:lnTo>
                  <a:lnTo>
                    <a:pt x="110" y="257"/>
                  </a:lnTo>
                  <a:lnTo>
                    <a:pt x="87" y="260"/>
                  </a:lnTo>
                  <a:lnTo>
                    <a:pt x="76" y="257"/>
                  </a:lnTo>
                  <a:lnTo>
                    <a:pt x="62" y="254"/>
                  </a:lnTo>
                  <a:lnTo>
                    <a:pt x="50" y="251"/>
                  </a:lnTo>
                  <a:lnTo>
                    <a:pt x="36" y="240"/>
                  </a:lnTo>
                  <a:lnTo>
                    <a:pt x="31" y="234"/>
                  </a:lnTo>
                  <a:lnTo>
                    <a:pt x="19" y="220"/>
                  </a:lnTo>
                  <a:lnTo>
                    <a:pt x="17" y="209"/>
                  </a:lnTo>
                  <a:lnTo>
                    <a:pt x="14" y="192"/>
                  </a:lnTo>
                  <a:lnTo>
                    <a:pt x="8" y="175"/>
                  </a:lnTo>
                  <a:lnTo>
                    <a:pt x="2" y="141"/>
                  </a:lnTo>
                  <a:lnTo>
                    <a:pt x="2" y="130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" name="line 20"/>
            <p:cNvSpPr/>
            <p:nvPr/>
          </p:nvSpPr>
          <p:spPr>
            <a:xfrm>
              <a:off x="1016100" y="6034500"/>
              <a:ext cx="0" cy="262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" name="line 21"/>
            <p:cNvSpPr/>
            <p:nvPr/>
          </p:nvSpPr>
          <p:spPr>
            <a:xfrm>
              <a:off x="77400" y="6297300"/>
              <a:ext cx="900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" name="line 22"/>
            <p:cNvSpPr/>
            <p:nvPr/>
          </p:nvSpPr>
          <p:spPr>
            <a:xfrm>
              <a:off x="165600" y="6034500"/>
              <a:ext cx="850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" name="line 23"/>
            <p:cNvSpPr/>
            <p:nvPr/>
          </p:nvSpPr>
          <p:spPr>
            <a:xfrm>
              <a:off x="165600" y="6031800"/>
              <a:ext cx="0" cy="265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" name="line 24"/>
            <p:cNvSpPr/>
            <p:nvPr/>
          </p:nvSpPr>
          <p:spPr>
            <a:xfrm rot="21600000" flipV="1">
              <a:off x="77400" y="6296400"/>
              <a:ext cx="12267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" name="line 25"/>
            <p:cNvSpPr/>
            <p:nvPr/>
          </p:nvSpPr>
          <p:spPr>
            <a:xfrm>
              <a:off x="1148400" y="4124700"/>
              <a:ext cx="0" cy="575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" name="line 26"/>
            <p:cNvSpPr/>
            <p:nvPr/>
          </p:nvSpPr>
          <p:spPr>
            <a:xfrm>
              <a:off x="32400" y="4628700"/>
              <a:ext cx="499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" name="line 27"/>
            <p:cNvSpPr/>
            <p:nvPr/>
          </p:nvSpPr>
          <p:spPr>
            <a:xfrm>
              <a:off x="533700" y="4629600"/>
              <a:ext cx="0" cy="410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" name="line 28"/>
            <p:cNvSpPr/>
            <p:nvPr/>
          </p:nvSpPr>
          <p:spPr>
            <a:xfrm>
              <a:off x="996300" y="46287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" name="line 29"/>
            <p:cNvSpPr/>
            <p:nvPr/>
          </p:nvSpPr>
          <p:spPr>
            <a:xfrm>
              <a:off x="1037700" y="4565700"/>
              <a:ext cx="0" cy="674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1" name="フリーフォーム30"/>
            <p:cNvSpPr/>
            <p:nvPr/>
          </p:nvSpPr>
          <p:spPr>
            <a:xfrm>
              <a:off x="177300" y="5078700"/>
              <a:ext cx="837000" cy="161100"/>
            </a:xfrm>
            <a:custGeom>
              <a:pathLst>
                <a:path w="930" h="179">
                  <a:moveTo>
                    <a:pt x="930" y="179"/>
                  </a:moveTo>
                  <a:lnTo>
                    <a:pt x="930" y="0"/>
                  </a:lnTo>
                  <a:lnTo>
                    <a:pt x="0" y="0"/>
                  </a:lnTo>
                  <a:lnTo>
                    <a:pt x="0" y="179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" name="line 31"/>
            <p:cNvSpPr/>
            <p:nvPr/>
          </p:nvSpPr>
          <p:spPr>
            <a:xfrm>
              <a:off x="996300" y="4562100"/>
              <a:ext cx="0" cy="477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" name="line 32"/>
            <p:cNvSpPr/>
            <p:nvPr/>
          </p:nvSpPr>
          <p:spPr>
            <a:xfrm>
              <a:off x="533700" y="5040000"/>
              <a:ext cx="462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" name="line 33"/>
            <p:cNvSpPr/>
            <p:nvPr/>
          </p:nvSpPr>
          <p:spPr>
            <a:xfrm>
              <a:off x="539100" y="5078700"/>
              <a:ext cx="401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" name="フリーフォーム34"/>
            <p:cNvSpPr/>
            <p:nvPr/>
          </p:nvSpPr>
          <p:spPr>
            <a:xfrm>
              <a:off x="1138500" y="4650300"/>
              <a:ext cx="55800" cy="589500"/>
            </a:xfrm>
            <a:custGeom>
              <a:pathLst>
                <a:path w="62" h="655">
                  <a:moveTo>
                    <a:pt x="0" y="0"/>
                  </a:moveTo>
                  <a:cubicBezTo>
                    <a:pt x="5" y="4"/>
                    <a:pt x="7" y="9"/>
                    <a:pt x="11" y="13"/>
                  </a:cubicBezTo>
                  <a:cubicBezTo>
                    <a:pt x="16" y="19"/>
                    <a:pt x="23" y="25"/>
                    <a:pt x="26" y="32"/>
                  </a:cubicBezTo>
                  <a:cubicBezTo>
                    <a:pt x="29" y="39"/>
                    <a:pt x="32" y="48"/>
                    <a:pt x="34" y="55"/>
                  </a:cubicBezTo>
                  <a:cubicBezTo>
                    <a:pt x="36" y="63"/>
                    <a:pt x="39" y="72"/>
                    <a:pt x="39" y="80"/>
                  </a:cubicBezTo>
                  <a:cubicBezTo>
                    <a:pt x="41" y="113"/>
                    <a:pt x="44" y="148"/>
                    <a:pt x="45" y="182"/>
                  </a:cubicBezTo>
                  <a:cubicBezTo>
                    <a:pt x="48" y="259"/>
                    <a:pt x="54" y="338"/>
                    <a:pt x="56" y="415"/>
                  </a:cubicBezTo>
                  <a:cubicBezTo>
                    <a:pt x="58" y="494"/>
                    <a:pt x="60" y="575"/>
                    <a:pt x="62" y="655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" name="フリーフォーム35"/>
            <p:cNvSpPr/>
            <p:nvPr/>
          </p:nvSpPr>
          <p:spPr>
            <a:xfrm>
              <a:off x="1081800" y="4627800"/>
              <a:ext cx="2700" cy="900"/>
            </a:xfrm>
            <a:custGeom>
              <a:pathLst>
                <a:path w="3" h="1">
                  <a:moveTo>
                    <a:pt x="0" y="0"/>
                  </a:moveTo>
                  <a:cubicBezTo>
                    <a:pt x="1" y="0"/>
                    <a:pt x="3" y="1"/>
                    <a:pt x="3" y="1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" name="フリーフォーム36"/>
            <p:cNvSpPr/>
            <p:nvPr/>
          </p:nvSpPr>
          <p:spPr>
            <a:xfrm>
              <a:off x="1147500" y="4691700"/>
              <a:ext cx="21600" cy="548100"/>
            </a:xfrm>
            <a:custGeom>
              <a:pathLst>
                <a:path w="24" h="609">
                  <a:moveTo>
                    <a:pt x="0" y="0"/>
                  </a:moveTo>
                  <a:cubicBezTo>
                    <a:pt x="3" y="9"/>
                    <a:pt x="6" y="17"/>
                    <a:pt x="7" y="26"/>
                  </a:cubicBezTo>
                  <a:cubicBezTo>
                    <a:pt x="10" y="45"/>
                    <a:pt x="14" y="66"/>
                    <a:pt x="14" y="85"/>
                  </a:cubicBezTo>
                  <a:cubicBezTo>
                    <a:pt x="17" y="160"/>
                    <a:pt x="19" y="237"/>
                    <a:pt x="20" y="312"/>
                  </a:cubicBezTo>
                  <a:cubicBezTo>
                    <a:pt x="21" y="410"/>
                    <a:pt x="22" y="510"/>
                    <a:pt x="24" y="609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" name="line 37"/>
            <p:cNvSpPr/>
            <p:nvPr/>
          </p:nvSpPr>
          <p:spPr>
            <a:xfrm>
              <a:off x="1039500" y="4902300"/>
              <a:ext cx="122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" name="line 38"/>
            <p:cNvSpPr/>
            <p:nvPr/>
          </p:nvSpPr>
          <p:spPr>
            <a:xfrm>
              <a:off x="1037700" y="4877100"/>
              <a:ext cx="127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" name="line 39"/>
            <p:cNvSpPr/>
            <p:nvPr/>
          </p:nvSpPr>
          <p:spPr>
            <a:xfrm>
              <a:off x="1017900" y="4425300"/>
              <a:ext cx="0" cy="19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" name="line 40"/>
            <p:cNvSpPr/>
            <p:nvPr/>
          </p:nvSpPr>
          <p:spPr>
            <a:xfrm>
              <a:off x="167400" y="4445100"/>
              <a:ext cx="850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" name="フリーフォーム41"/>
            <p:cNvSpPr/>
            <p:nvPr/>
          </p:nvSpPr>
          <p:spPr>
            <a:xfrm>
              <a:off x="530100" y="4500900"/>
              <a:ext cx="618300" cy="198900"/>
            </a:xfrm>
            <a:custGeom>
              <a:pathLst>
                <a:path w="687" h="221">
                  <a:moveTo>
                    <a:pt x="687" y="215"/>
                  </a:moveTo>
                  <a:lnTo>
                    <a:pt x="679" y="176"/>
                  </a:lnTo>
                  <a:lnTo>
                    <a:pt x="674" y="157"/>
                  </a:lnTo>
                  <a:lnTo>
                    <a:pt x="666" y="141"/>
                  </a:lnTo>
                  <a:lnTo>
                    <a:pt x="657" y="130"/>
                  </a:lnTo>
                  <a:lnTo>
                    <a:pt x="650" y="120"/>
                  </a:lnTo>
                  <a:lnTo>
                    <a:pt x="641" y="111"/>
                  </a:lnTo>
                  <a:lnTo>
                    <a:pt x="628" y="101"/>
                  </a:lnTo>
                  <a:lnTo>
                    <a:pt x="614" y="94"/>
                  </a:lnTo>
                  <a:lnTo>
                    <a:pt x="598" y="82"/>
                  </a:lnTo>
                  <a:lnTo>
                    <a:pt x="584" y="77"/>
                  </a:lnTo>
                  <a:lnTo>
                    <a:pt x="568" y="72"/>
                  </a:lnTo>
                  <a:lnTo>
                    <a:pt x="544" y="72"/>
                  </a:lnTo>
                  <a:lnTo>
                    <a:pt x="76" y="0"/>
                  </a:lnTo>
                  <a:lnTo>
                    <a:pt x="62" y="0"/>
                  </a:lnTo>
                  <a:lnTo>
                    <a:pt x="49" y="3"/>
                  </a:lnTo>
                  <a:lnTo>
                    <a:pt x="41" y="5"/>
                  </a:lnTo>
                  <a:lnTo>
                    <a:pt x="30" y="13"/>
                  </a:lnTo>
                  <a:lnTo>
                    <a:pt x="22" y="24"/>
                  </a:lnTo>
                  <a:lnTo>
                    <a:pt x="19" y="43"/>
                  </a:lnTo>
                  <a:lnTo>
                    <a:pt x="13" y="59"/>
                  </a:lnTo>
                  <a:lnTo>
                    <a:pt x="9" y="77"/>
                  </a:lnTo>
                  <a:lnTo>
                    <a:pt x="3" y="94"/>
                  </a:lnTo>
                  <a:lnTo>
                    <a:pt x="0" y="221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" name="line 42"/>
            <p:cNvSpPr/>
            <p:nvPr/>
          </p:nvSpPr>
          <p:spPr>
            <a:xfrm>
              <a:off x="999900" y="44253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" name="line 43"/>
            <p:cNvSpPr/>
            <p:nvPr/>
          </p:nvSpPr>
          <p:spPr>
            <a:xfrm>
              <a:off x="167400" y="4425300"/>
              <a:ext cx="0" cy="22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" name="フリーフォーム44"/>
            <p:cNvSpPr/>
            <p:nvPr/>
          </p:nvSpPr>
          <p:spPr>
            <a:xfrm>
              <a:off x="494100" y="4475700"/>
              <a:ext cx="675000" cy="234000"/>
            </a:xfrm>
            <a:custGeom>
              <a:pathLst>
                <a:path w="750" h="260">
                  <a:moveTo>
                    <a:pt x="750" y="249"/>
                  </a:moveTo>
                  <a:lnTo>
                    <a:pt x="745" y="203"/>
                  </a:lnTo>
                  <a:lnTo>
                    <a:pt x="739" y="184"/>
                  </a:lnTo>
                  <a:lnTo>
                    <a:pt x="731" y="170"/>
                  </a:lnTo>
                  <a:lnTo>
                    <a:pt x="719" y="150"/>
                  </a:lnTo>
                  <a:lnTo>
                    <a:pt x="708" y="136"/>
                  </a:lnTo>
                  <a:lnTo>
                    <a:pt x="700" y="124"/>
                  </a:lnTo>
                  <a:lnTo>
                    <a:pt x="685" y="113"/>
                  </a:lnTo>
                  <a:lnTo>
                    <a:pt x="671" y="102"/>
                  </a:lnTo>
                  <a:lnTo>
                    <a:pt x="657" y="93"/>
                  </a:lnTo>
                  <a:lnTo>
                    <a:pt x="635" y="88"/>
                  </a:lnTo>
                  <a:lnTo>
                    <a:pt x="612" y="79"/>
                  </a:lnTo>
                  <a:lnTo>
                    <a:pt x="581" y="76"/>
                  </a:lnTo>
                  <a:lnTo>
                    <a:pt x="110" y="3"/>
                  </a:lnTo>
                  <a:lnTo>
                    <a:pt x="87" y="0"/>
                  </a:lnTo>
                  <a:lnTo>
                    <a:pt x="76" y="3"/>
                  </a:lnTo>
                  <a:lnTo>
                    <a:pt x="62" y="6"/>
                  </a:lnTo>
                  <a:lnTo>
                    <a:pt x="50" y="9"/>
                  </a:lnTo>
                  <a:lnTo>
                    <a:pt x="36" y="20"/>
                  </a:lnTo>
                  <a:lnTo>
                    <a:pt x="31" y="26"/>
                  </a:lnTo>
                  <a:lnTo>
                    <a:pt x="19" y="40"/>
                  </a:lnTo>
                  <a:lnTo>
                    <a:pt x="17" y="51"/>
                  </a:lnTo>
                  <a:lnTo>
                    <a:pt x="14" y="68"/>
                  </a:lnTo>
                  <a:lnTo>
                    <a:pt x="8" y="85"/>
                  </a:lnTo>
                  <a:lnTo>
                    <a:pt x="2" y="119"/>
                  </a:lnTo>
                  <a:lnTo>
                    <a:pt x="2" y="130"/>
                  </a:lnTo>
                  <a:lnTo>
                    <a:pt x="0" y="26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" name="line 45"/>
            <p:cNvSpPr/>
            <p:nvPr/>
          </p:nvSpPr>
          <p:spPr>
            <a:xfrm>
              <a:off x="1017900" y="4182300"/>
              <a:ext cx="0" cy="262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" name="line 46"/>
            <p:cNvSpPr/>
            <p:nvPr/>
          </p:nvSpPr>
          <p:spPr>
            <a:xfrm>
              <a:off x="79200" y="4182300"/>
              <a:ext cx="900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" name="line 47"/>
            <p:cNvSpPr/>
            <p:nvPr/>
          </p:nvSpPr>
          <p:spPr>
            <a:xfrm>
              <a:off x="167400" y="4445100"/>
              <a:ext cx="850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" name="line 48"/>
            <p:cNvSpPr/>
            <p:nvPr/>
          </p:nvSpPr>
          <p:spPr>
            <a:xfrm>
              <a:off x="167400" y="4182300"/>
              <a:ext cx="0" cy="265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" name="line 49"/>
            <p:cNvSpPr/>
            <p:nvPr/>
          </p:nvSpPr>
          <p:spPr>
            <a:xfrm>
              <a:off x="79200" y="4182300"/>
              <a:ext cx="12267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" name="rect 50"/>
            <p:cNvSpPr/>
            <p:nvPr/>
          </p:nvSpPr>
          <p:spPr>
            <a:xfrm>
              <a:off x="339300" y="5113800"/>
              <a:ext cx="638100" cy="252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" name="line 51"/>
            <p:cNvSpPr/>
            <p:nvPr/>
          </p:nvSpPr>
          <p:spPr>
            <a:xfrm rot="21600000" flipV="1">
              <a:off x="77400" y="4182300"/>
              <a:ext cx="1800" cy="2115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3" name="グループ化52"/>
          <p:cNvGrpSpPr/>
          <p:nvPr/>
        </p:nvGrpSpPr>
        <p:grpSpPr>
          <a:xfrm>
            <a:off x="1356300" y="4124700"/>
            <a:ext cx="1273500" cy="2248200"/>
            <a:chOff x="1356300" y="4124700"/>
            <a:chExt cx="1273500" cy="2248200"/>
          </a:xfrm>
        </p:grpSpPr>
        <p:sp>
          <p:nvSpPr>
            <p:cNvPr id="54" name="line 53"/>
            <p:cNvSpPr/>
            <p:nvPr/>
          </p:nvSpPr>
          <p:spPr>
            <a:xfrm>
              <a:off x="2470500" y="5779800"/>
              <a:ext cx="0" cy="593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5" name="line 54"/>
            <p:cNvSpPr/>
            <p:nvPr/>
          </p:nvSpPr>
          <p:spPr>
            <a:xfrm>
              <a:off x="1356300" y="5850900"/>
              <a:ext cx="49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6" name="line 55"/>
            <p:cNvSpPr/>
            <p:nvPr/>
          </p:nvSpPr>
          <p:spPr>
            <a:xfrm>
              <a:off x="1855800" y="5439600"/>
              <a:ext cx="0" cy="410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7" name="line 56"/>
            <p:cNvSpPr/>
            <p:nvPr/>
          </p:nvSpPr>
          <p:spPr>
            <a:xfrm>
              <a:off x="2318400" y="58500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8" name="line 57"/>
            <p:cNvSpPr/>
            <p:nvPr/>
          </p:nvSpPr>
          <p:spPr>
            <a:xfrm>
              <a:off x="2359800" y="5239800"/>
              <a:ext cx="0" cy="674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" name="フリーフォーム58"/>
            <p:cNvSpPr/>
            <p:nvPr/>
          </p:nvSpPr>
          <p:spPr>
            <a:xfrm>
              <a:off x="1501200" y="5239800"/>
              <a:ext cx="837000" cy="161100"/>
            </a:xfrm>
            <a:custGeom>
              <a:pathLst>
                <a:path w="930" h="179">
                  <a:moveTo>
                    <a:pt x="930" y="0"/>
                  </a:moveTo>
                  <a:lnTo>
                    <a:pt x="930" y="179"/>
                  </a:lnTo>
                  <a:lnTo>
                    <a:pt x="0" y="179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0" name="line 59"/>
            <p:cNvSpPr/>
            <p:nvPr/>
          </p:nvSpPr>
          <p:spPr>
            <a:xfrm>
              <a:off x="2318400" y="5439600"/>
              <a:ext cx="0" cy="477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1" name="line 60"/>
            <p:cNvSpPr/>
            <p:nvPr/>
          </p:nvSpPr>
          <p:spPr>
            <a:xfrm>
              <a:off x="1855800" y="5439600"/>
              <a:ext cx="462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2" name="line 61"/>
            <p:cNvSpPr/>
            <p:nvPr/>
          </p:nvSpPr>
          <p:spPr>
            <a:xfrm>
              <a:off x="1861200" y="5400900"/>
              <a:ext cx="401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3" name="フリーフォーム62"/>
            <p:cNvSpPr/>
            <p:nvPr/>
          </p:nvSpPr>
          <p:spPr>
            <a:xfrm>
              <a:off x="2460600" y="5239800"/>
              <a:ext cx="55800" cy="589500"/>
            </a:xfrm>
            <a:custGeom>
              <a:pathLst>
                <a:path w="62" h="655">
                  <a:moveTo>
                    <a:pt x="0" y="655"/>
                  </a:moveTo>
                  <a:cubicBezTo>
                    <a:pt x="5" y="651"/>
                    <a:pt x="7" y="646"/>
                    <a:pt x="11" y="642"/>
                  </a:cubicBezTo>
                  <a:cubicBezTo>
                    <a:pt x="16" y="636"/>
                    <a:pt x="23" y="630"/>
                    <a:pt x="26" y="623"/>
                  </a:cubicBezTo>
                  <a:cubicBezTo>
                    <a:pt x="29" y="616"/>
                    <a:pt x="32" y="607"/>
                    <a:pt x="34" y="600"/>
                  </a:cubicBezTo>
                  <a:cubicBezTo>
                    <a:pt x="36" y="592"/>
                    <a:pt x="39" y="583"/>
                    <a:pt x="39" y="575"/>
                  </a:cubicBezTo>
                  <a:cubicBezTo>
                    <a:pt x="41" y="542"/>
                    <a:pt x="44" y="507"/>
                    <a:pt x="45" y="473"/>
                  </a:cubicBezTo>
                  <a:cubicBezTo>
                    <a:pt x="48" y="396"/>
                    <a:pt x="54" y="317"/>
                    <a:pt x="56" y="240"/>
                  </a:cubicBezTo>
                  <a:cubicBezTo>
                    <a:pt x="58" y="161"/>
                    <a:pt x="60" y="80"/>
                    <a:pt x="62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4" name="フリーフォーム63"/>
            <p:cNvSpPr/>
            <p:nvPr/>
          </p:nvSpPr>
          <p:spPr>
            <a:xfrm>
              <a:off x="2469600" y="5239800"/>
              <a:ext cx="21600" cy="548100"/>
            </a:xfrm>
            <a:custGeom>
              <a:pathLst>
                <a:path w="24" h="609">
                  <a:moveTo>
                    <a:pt x="0" y="609"/>
                  </a:moveTo>
                  <a:cubicBezTo>
                    <a:pt x="3" y="600"/>
                    <a:pt x="6" y="592"/>
                    <a:pt x="7" y="583"/>
                  </a:cubicBezTo>
                  <a:cubicBezTo>
                    <a:pt x="10" y="564"/>
                    <a:pt x="14" y="543"/>
                    <a:pt x="14" y="524"/>
                  </a:cubicBezTo>
                  <a:cubicBezTo>
                    <a:pt x="17" y="449"/>
                    <a:pt x="19" y="372"/>
                    <a:pt x="20" y="297"/>
                  </a:cubicBezTo>
                  <a:cubicBezTo>
                    <a:pt x="21" y="199"/>
                    <a:pt x="22" y="99"/>
                    <a:pt x="24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5" name="line 64"/>
            <p:cNvSpPr/>
            <p:nvPr/>
          </p:nvSpPr>
          <p:spPr>
            <a:xfrm>
              <a:off x="2361600" y="5577300"/>
              <a:ext cx="122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6" name="line 65"/>
            <p:cNvSpPr/>
            <p:nvPr/>
          </p:nvSpPr>
          <p:spPr>
            <a:xfrm>
              <a:off x="2359800" y="5602500"/>
              <a:ext cx="127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7" name="line 66"/>
            <p:cNvSpPr/>
            <p:nvPr/>
          </p:nvSpPr>
          <p:spPr>
            <a:xfrm>
              <a:off x="2340000" y="6034500"/>
              <a:ext cx="0" cy="19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8" name="line 67"/>
            <p:cNvSpPr/>
            <p:nvPr/>
          </p:nvSpPr>
          <p:spPr>
            <a:xfrm>
              <a:off x="1489500" y="6034500"/>
              <a:ext cx="850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9" name="フリーフォーム68"/>
            <p:cNvSpPr/>
            <p:nvPr/>
          </p:nvSpPr>
          <p:spPr>
            <a:xfrm>
              <a:off x="1852200" y="5779800"/>
              <a:ext cx="618300" cy="198900"/>
            </a:xfrm>
            <a:custGeom>
              <a:pathLst>
                <a:path w="687" h="221">
                  <a:moveTo>
                    <a:pt x="687" y="6"/>
                  </a:moveTo>
                  <a:lnTo>
                    <a:pt x="679" y="45"/>
                  </a:lnTo>
                  <a:lnTo>
                    <a:pt x="674" y="64"/>
                  </a:lnTo>
                  <a:lnTo>
                    <a:pt x="666" y="80"/>
                  </a:lnTo>
                  <a:lnTo>
                    <a:pt x="657" y="91"/>
                  </a:lnTo>
                  <a:lnTo>
                    <a:pt x="650" y="101"/>
                  </a:lnTo>
                  <a:lnTo>
                    <a:pt x="641" y="110"/>
                  </a:lnTo>
                  <a:lnTo>
                    <a:pt x="628" y="120"/>
                  </a:lnTo>
                  <a:lnTo>
                    <a:pt x="614" y="127"/>
                  </a:lnTo>
                  <a:lnTo>
                    <a:pt x="598" y="139"/>
                  </a:lnTo>
                  <a:lnTo>
                    <a:pt x="584" y="144"/>
                  </a:lnTo>
                  <a:lnTo>
                    <a:pt x="568" y="149"/>
                  </a:lnTo>
                  <a:lnTo>
                    <a:pt x="544" y="149"/>
                  </a:lnTo>
                  <a:lnTo>
                    <a:pt x="76" y="221"/>
                  </a:lnTo>
                  <a:lnTo>
                    <a:pt x="62" y="221"/>
                  </a:lnTo>
                  <a:lnTo>
                    <a:pt x="49" y="218"/>
                  </a:lnTo>
                  <a:lnTo>
                    <a:pt x="41" y="216"/>
                  </a:lnTo>
                  <a:lnTo>
                    <a:pt x="30" y="208"/>
                  </a:lnTo>
                  <a:lnTo>
                    <a:pt x="22" y="197"/>
                  </a:lnTo>
                  <a:lnTo>
                    <a:pt x="19" y="178"/>
                  </a:lnTo>
                  <a:lnTo>
                    <a:pt x="13" y="162"/>
                  </a:lnTo>
                  <a:lnTo>
                    <a:pt x="9" y="144"/>
                  </a:lnTo>
                  <a:lnTo>
                    <a:pt x="3" y="127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0" name="line 69"/>
            <p:cNvSpPr/>
            <p:nvPr/>
          </p:nvSpPr>
          <p:spPr>
            <a:xfrm>
              <a:off x="2322000" y="60534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1" name="line 70"/>
            <p:cNvSpPr/>
            <p:nvPr/>
          </p:nvSpPr>
          <p:spPr>
            <a:xfrm>
              <a:off x="1489500" y="6031800"/>
              <a:ext cx="0" cy="22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2" name="フリーフォーム71"/>
            <p:cNvSpPr/>
            <p:nvPr/>
          </p:nvSpPr>
          <p:spPr>
            <a:xfrm>
              <a:off x="1816200" y="5769900"/>
              <a:ext cx="675000" cy="234000"/>
            </a:xfrm>
            <a:custGeom>
              <a:pathLst>
                <a:path w="750" h="260">
                  <a:moveTo>
                    <a:pt x="750" y="11"/>
                  </a:moveTo>
                  <a:lnTo>
                    <a:pt x="745" y="57"/>
                  </a:lnTo>
                  <a:lnTo>
                    <a:pt x="739" y="76"/>
                  </a:lnTo>
                  <a:lnTo>
                    <a:pt x="731" y="90"/>
                  </a:lnTo>
                  <a:lnTo>
                    <a:pt x="719" y="110"/>
                  </a:lnTo>
                  <a:lnTo>
                    <a:pt x="708" y="124"/>
                  </a:lnTo>
                  <a:lnTo>
                    <a:pt x="700" y="136"/>
                  </a:lnTo>
                  <a:lnTo>
                    <a:pt x="685" y="147"/>
                  </a:lnTo>
                  <a:lnTo>
                    <a:pt x="671" y="158"/>
                  </a:lnTo>
                  <a:lnTo>
                    <a:pt x="657" y="167"/>
                  </a:lnTo>
                  <a:lnTo>
                    <a:pt x="635" y="172"/>
                  </a:lnTo>
                  <a:lnTo>
                    <a:pt x="612" y="181"/>
                  </a:lnTo>
                  <a:lnTo>
                    <a:pt x="581" y="184"/>
                  </a:lnTo>
                  <a:lnTo>
                    <a:pt x="110" y="257"/>
                  </a:lnTo>
                  <a:lnTo>
                    <a:pt x="87" y="260"/>
                  </a:lnTo>
                  <a:lnTo>
                    <a:pt x="76" y="257"/>
                  </a:lnTo>
                  <a:lnTo>
                    <a:pt x="62" y="254"/>
                  </a:lnTo>
                  <a:lnTo>
                    <a:pt x="50" y="251"/>
                  </a:lnTo>
                  <a:lnTo>
                    <a:pt x="36" y="240"/>
                  </a:lnTo>
                  <a:lnTo>
                    <a:pt x="31" y="234"/>
                  </a:lnTo>
                  <a:lnTo>
                    <a:pt x="19" y="220"/>
                  </a:lnTo>
                  <a:lnTo>
                    <a:pt x="17" y="209"/>
                  </a:lnTo>
                  <a:lnTo>
                    <a:pt x="14" y="192"/>
                  </a:lnTo>
                  <a:lnTo>
                    <a:pt x="8" y="175"/>
                  </a:lnTo>
                  <a:lnTo>
                    <a:pt x="2" y="141"/>
                  </a:lnTo>
                  <a:lnTo>
                    <a:pt x="2" y="130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3" name="line 72"/>
            <p:cNvSpPr/>
            <p:nvPr/>
          </p:nvSpPr>
          <p:spPr>
            <a:xfrm>
              <a:off x="2340000" y="6034500"/>
              <a:ext cx="0" cy="262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4" name="line 73"/>
            <p:cNvSpPr/>
            <p:nvPr/>
          </p:nvSpPr>
          <p:spPr>
            <a:xfrm>
              <a:off x="1401300" y="6297300"/>
              <a:ext cx="900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5" name="line 74"/>
            <p:cNvSpPr/>
            <p:nvPr/>
          </p:nvSpPr>
          <p:spPr>
            <a:xfrm>
              <a:off x="1489500" y="6034500"/>
              <a:ext cx="850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6" name="line 75"/>
            <p:cNvSpPr/>
            <p:nvPr/>
          </p:nvSpPr>
          <p:spPr>
            <a:xfrm>
              <a:off x="1489500" y="6031800"/>
              <a:ext cx="0" cy="265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7" name="line 76"/>
            <p:cNvSpPr/>
            <p:nvPr/>
          </p:nvSpPr>
          <p:spPr>
            <a:xfrm rot="21600000" flipV="1">
              <a:off x="1401300" y="6296400"/>
              <a:ext cx="12267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8" name="line 77"/>
            <p:cNvSpPr/>
            <p:nvPr/>
          </p:nvSpPr>
          <p:spPr>
            <a:xfrm>
              <a:off x="2472300" y="4124700"/>
              <a:ext cx="0" cy="575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9" name="line 78"/>
            <p:cNvSpPr/>
            <p:nvPr/>
          </p:nvSpPr>
          <p:spPr>
            <a:xfrm>
              <a:off x="1356300" y="4628700"/>
              <a:ext cx="499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0" name="line 79"/>
            <p:cNvSpPr/>
            <p:nvPr/>
          </p:nvSpPr>
          <p:spPr>
            <a:xfrm>
              <a:off x="1857600" y="4629600"/>
              <a:ext cx="0" cy="410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1" name="line 80"/>
            <p:cNvSpPr/>
            <p:nvPr/>
          </p:nvSpPr>
          <p:spPr>
            <a:xfrm>
              <a:off x="2320200" y="46287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2" name="line 81"/>
            <p:cNvSpPr/>
            <p:nvPr/>
          </p:nvSpPr>
          <p:spPr>
            <a:xfrm>
              <a:off x="2361600" y="4565700"/>
              <a:ext cx="0" cy="674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3" name="フリーフォーム82"/>
            <p:cNvSpPr/>
            <p:nvPr/>
          </p:nvSpPr>
          <p:spPr>
            <a:xfrm>
              <a:off x="1501200" y="5078700"/>
              <a:ext cx="837000" cy="161100"/>
            </a:xfrm>
            <a:custGeom>
              <a:pathLst>
                <a:path w="930" h="179">
                  <a:moveTo>
                    <a:pt x="930" y="179"/>
                  </a:moveTo>
                  <a:lnTo>
                    <a:pt x="930" y="0"/>
                  </a:lnTo>
                  <a:lnTo>
                    <a:pt x="0" y="0"/>
                  </a:lnTo>
                  <a:lnTo>
                    <a:pt x="0" y="179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4" name="line 83"/>
            <p:cNvSpPr/>
            <p:nvPr/>
          </p:nvSpPr>
          <p:spPr>
            <a:xfrm>
              <a:off x="2320200" y="4562100"/>
              <a:ext cx="0" cy="477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5" name="line 84"/>
            <p:cNvSpPr/>
            <p:nvPr/>
          </p:nvSpPr>
          <p:spPr>
            <a:xfrm>
              <a:off x="1857600" y="5040000"/>
              <a:ext cx="462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6" name="line 85"/>
            <p:cNvSpPr/>
            <p:nvPr/>
          </p:nvSpPr>
          <p:spPr>
            <a:xfrm>
              <a:off x="1863000" y="5078700"/>
              <a:ext cx="401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7" name="フリーフォーム86"/>
            <p:cNvSpPr/>
            <p:nvPr/>
          </p:nvSpPr>
          <p:spPr>
            <a:xfrm>
              <a:off x="2462400" y="4650300"/>
              <a:ext cx="55800" cy="589500"/>
            </a:xfrm>
            <a:custGeom>
              <a:pathLst>
                <a:path w="62" h="655">
                  <a:moveTo>
                    <a:pt x="0" y="0"/>
                  </a:moveTo>
                  <a:cubicBezTo>
                    <a:pt x="5" y="4"/>
                    <a:pt x="7" y="9"/>
                    <a:pt x="11" y="13"/>
                  </a:cubicBezTo>
                  <a:cubicBezTo>
                    <a:pt x="16" y="19"/>
                    <a:pt x="23" y="25"/>
                    <a:pt x="26" y="32"/>
                  </a:cubicBezTo>
                  <a:cubicBezTo>
                    <a:pt x="29" y="39"/>
                    <a:pt x="32" y="48"/>
                    <a:pt x="34" y="55"/>
                  </a:cubicBezTo>
                  <a:cubicBezTo>
                    <a:pt x="36" y="63"/>
                    <a:pt x="39" y="72"/>
                    <a:pt x="39" y="80"/>
                  </a:cubicBezTo>
                  <a:cubicBezTo>
                    <a:pt x="41" y="113"/>
                    <a:pt x="44" y="148"/>
                    <a:pt x="45" y="182"/>
                  </a:cubicBezTo>
                  <a:cubicBezTo>
                    <a:pt x="48" y="259"/>
                    <a:pt x="54" y="338"/>
                    <a:pt x="56" y="415"/>
                  </a:cubicBezTo>
                  <a:cubicBezTo>
                    <a:pt x="58" y="494"/>
                    <a:pt x="60" y="575"/>
                    <a:pt x="62" y="655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8" name="フリーフォーム87"/>
            <p:cNvSpPr/>
            <p:nvPr/>
          </p:nvSpPr>
          <p:spPr>
            <a:xfrm>
              <a:off x="2405700" y="4627800"/>
              <a:ext cx="2700" cy="900"/>
            </a:xfrm>
            <a:custGeom>
              <a:pathLst>
                <a:path w="3" h="1">
                  <a:moveTo>
                    <a:pt x="0" y="0"/>
                  </a:moveTo>
                  <a:cubicBezTo>
                    <a:pt x="1" y="0"/>
                    <a:pt x="3" y="1"/>
                    <a:pt x="3" y="1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9" name="フリーフォーム88"/>
            <p:cNvSpPr/>
            <p:nvPr/>
          </p:nvSpPr>
          <p:spPr>
            <a:xfrm>
              <a:off x="2471400" y="4691700"/>
              <a:ext cx="21600" cy="548100"/>
            </a:xfrm>
            <a:custGeom>
              <a:pathLst>
                <a:path w="24" h="609">
                  <a:moveTo>
                    <a:pt x="0" y="0"/>
                  </a:moveTo>
                  <a:cubicBezTo>
                    <a:pt x="3" y="9"/>
                    <a:pt x="6" y="17"/>
                    <a:pt x="7" y="26"/>
                  </a:cubicBezTo>
                  <a:cubicBezTo>
                    <a:pt x="10" y="45"/>
                    <a:pt x="14" y="66"/>
                    <a:pt x="14" y="85"/>
                  </a:cubicBezTo>
                  <a:cubicBezTo>
                    <a:pt x="17" y="160"/>
                    <a:pt x="19" y="237"/>
                    <a:pt x="20" y="312"/>
                  </a:cubicBezTo>
                  <a:cubicBezTo>
                    <a:pt x="21" y="410"/>
                    <a:pt x="22" y="510"/>
                    <a:pt x="24" y="609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0" name="line 89"/>
            <p:cNvSpPr/>
            <p:nvPr/>
          </p:nvSpPr>
          <p:spPr>
            <a:xfrm>
              <a:off x="2363400" y="4902300"/>
              <a:ext cx="122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1" name="line 90"/>
            <p:cNvSpPr/>
            <p:nvPr/>
          </p:nvSpPr>
          <p:spPr>
            <a:xfrm>
              <a:off x="2361600" y="4877100"/>
              <a:ext cx="127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2" name="line 91"/>
            <p:cNvSpPr/>
            <p:nvPr/>
          </p:nvSpPr>
          <p:spPr>
            <a:xfrm>
              <a:off x="2341800" y="4425300"/>
              <a:ext cx="0" cy="19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3" name="line 92"/>
            <p:cNvSpPr/>
            <p:nvPr/>
          </p:nvSpPr>
          <p:spPr>
            <a:xfrm>
              <a:off x="1491300" y="4445100"/>
              <a:ext cx="850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4" name="フリーフォーム93"/>
            <p:cNvSpPr/>
            <p:nvPr/>
          </p:nvSpPr>
          <p:spPr>
            <a:xfrm>
              <a:off x="1854000" y="4500900"/>
              <a:ext cx="618300" cy="198900"/>
            </a:xfrm>
            <a:custGeom>
              <a:pathLst>
                <a:path w="687" h="221">
                  <a:moveTo>
                    <a:pt x="687" y="215"/>
                  </a:moveTo>
                  <a:lnTo>
                    <a:pt x="679" y="176"/>
                  </a:lnTo>
                  <a:lnTo>
                    <a:pt x="674" y="157"/>
                  </a:lnTo>
                  <a:lnTo>
                    <a:pt x="666" y="141"/>
                  </a:lnTo>
                  <a:lnTo>
                    <a:pt x="657" y="130"/>
                  </a:lnTo>
                  <a:lnTo>
                    <a:pt x="650" y="120"/>
                  </a:lnTo>
                  <a:lnTo>
                    <a:pt x="641" y="111"/>
                  </a:lnTo>
                  <a:lnTo>
                    <a:pt x="628" y="101"/>
                  </a:lnTo>
                  <a:lnTo>
                    <a:pt x="614" y="94"/>
                  </a:lnTo>
                  <a:lnTo>
                    <a:pt x="598" y="82"/>
                  </a:lnTo>
                  <a:lnTo>
                    <a:pt x="584" y="77"/>
                  </a:lnTo>
                  <a:lnTo>
                    <a:pt x="568" y="72"/>
                  </a:lnTo>
                  <a:lnTo>
                    <a:pt x="544" y="72"/>
                  </a:lnTo>
                  <a:lnTo>
                    <a:pt x="76" y="0"/>
                  </a:lnTo>
                  <a:lnTo>
                    <a:pt x="62" y="0"/>
                  </a:lnTo>
                  <a:lnTo>
                    <a:pt x="49" y="3"/>
                  </a:lnTo>
                  <a:lnTo>
                    <a:pt x="41" y="5"/>
                  </a:lnTo>
                  <a:lnTo>
                    <a:pt x="30" y="13"/>
                  </a:lnTo>
                  <a:lnTo>
                    <a:pt x="22" y="24"/>
                  </a:lnTo>
                  <a:lnTo>
                    <a:pt x="19" y="43"/>
                  </a:lnTo>
                  <a:lnTo>
                    <a:pt x="13" y="59"/>
                  </a:lnTo>
                  <a:lnTo>
                    <a:pt x="9" y="77"/>
                  </a:lnTo>
                  <a:lnTo>
                    <a:pt x="3" y="94"/>
                  </a:lnTo>
                  <a:lnTo>
                    <a:pt x="0" y="221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5" name="line 94"/>
            <p:cNvSpPr/>
            <p:nvPr/>
          </p:nvSpPr>
          <p:spPr>
            <a:xfrm>
              <a:off x="2323800" y="44253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6" name="line 95"/>
            <p:cNvSpPr/>
            <p:nvPr/>
          </p:nvSpPr>
          <p:spPr>
            <a:xfrm>
              <a:off x="1491300" y="4425300"/>
              <a:ext cx="0" cy="22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7" name="フリーフォーム96"/>
            <p:cNvSpPr/>
            <p:nvPr/>
          </p:nvSpPr>
          <p:spPr>
            <a:xfrm>
              <a:off x="1818000" y="4475700"/>
              <a:ext cx="675000" cy="234000"/>
            </a:xfrm>
            <a:custGeom>
              <a:pathLst>
                <a:path w="750" h="260">
                  <a:moveTo>
                    <a:pt x="750" y="249"/>
                  </a:moveTo>
                  <a:lnTo>
                    <a:pt x="745" y="203"/>
                  </a:lnTo>
                  <a:lnTo>
                    <a:pt x="739" y="184"/>
                  </a:lnTo>
                  <a:lnTo>
                    <a:pt x="731" y="170"/>
                  </a:lnTo>
                  <a:lnTo>
                    <a:pt x="719" y="150"/>
                  </a:lnTo>
                  <a:lnTo>
                    <a:pt x="708" y="136"/>
                  </a:lnTo>
                  <a:lnTo>
                    <a:pt x="700" y="124"/>
                  </a:lnTo>
                  <a:lnTo>
                    <a:pt x="685" y="113"/>
                  </a:lnTo>
                  <a:lnTo>
                    <a:pt x="671" y="102"/>
                  </a:lnTo>
                  <a:lnTo>
                    <a:pt x="657" y="93"/>
                  </a:lnTo>
                  <a:lnTo>
                    <a:pt x="635" y="88"/>
                  </a:lnTo>
                  <a:lnTo>
                    <a:pt x="612" y="79"/>
                  </a:lnTo>
                  <a:lnTo>
                    <a:pt x="581" y="76"/>
                  </a:lnTo>
                  <a:lnTo>
                    <a:pt x="110" y="3"/>
                  </a:lnTo>
                  <a:lnTo>
                    <a:pt x="87" y="0"/>
                  </a:lnTo>
                  <a:lnTo>
                    <a:pt x="76" y="3"/>
                  </a:lnTo>
                  <a:lnTo>
                    <a:pt x="62" y="6"/>
                  </a:lnTo>
                  <a:lnTo>
                    <a:pt x="50" y="9"/>
                  </a:lnTo>
                  <a:lnTo>
                    <a:pt x="36" y="20"/>
                  </a:lnTo>
                  <a:lnTo>
                    <a:pt x="31" y="26"/>
                  </a:lnTo>
                  <a:lnTo>
                    <a:pt x="19" y="40"/>
                  </a:lnTo>
                  <a:lnTo>
                    <a:pt x="17" y="51"/>
                  </a:lnTo>
                  <a:lnTo>
                    <a:pt x="14" y="68"/>
                  </a:lnTo>
                  <a:lnTo>
                    <a:pt x="8" y="85"/>
                  </a:lnTo>
                  <a:lnTo>
                    <a:pt x="2" y="119"/>
                  </a:lnTo>
                  <a:lnTo>
                    <a:pt x="2" y="130"/>
                  </a:lnTo>
                  <a:lnTo>
                    <a:pt x="0" y="26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8" name="line 97"/>
            <p:cNvSpPr/>
            <p:nvPr/>
          </p:nvSpPr>
          <p:spPr>
            <a:xfrm>
              <a:off x="2341800" y="4182300"/>
              <a:ext cx="0" cy="262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9" name="line 98"/>
            <p:cNvSpPr/>
            <p:nvPr/>
          </p:nvSpPr>
          <p:spPr>
            <a:xfrm>
              <a:off x="1403100" y="4182300"/>
              <a:ext cx="900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0" name="line 99"/>
            <p:cNvSpPr/>
            <p:nvPr/>
          </p:nvSpPr>
          <p:spPr>
            <a:xfrm>
              <a:off x="1491300" y="4445100"/>
              <a:ext cx="850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1" name="line 100"/>
            <p:cNvSpPr/>
            <p:nvPr/>
          </p:nvSpPr>
          <p:spPr>
            <a:xfrm>
              <a:off x="1491300" y="4182300"/>
              <a:ext cx="0" cy="265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2" name="line 101"/>
            <p:cNvSpPr/>
            <p:nvPr/>
          </p:nvSpPr>
          <p:spPr>
            <a:xfrm>
              <a:off x="1403100" y="4182300"/>
              <a:ext cx="12267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3" name="rect 102"/>
            <p:cNvSpPr/>
            <p:nvPr/>
          </p:nvSpPr>
          <p:spPr>
            <a:xfrm>
              <a:off x="1663200" y="5113800"/>
              <a:ext cx="638100" cy="252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4" name="line 103"/>
            <p:cNvSpPr/>
            <p:nvPr/>
          </p:nvSpPr>
          <p:spPr>
            <a:xfrm rot="21600000" flipV="1">
              <a:off x="1401300" y="4182300"/>
              <a:ext cx="1800" cy="2115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05" name="グループ化104"/>
          <p:cNvGrpSpPr/>
          <p:nvPr/>
        </p:nvGrpSpPr>
        <p:grpSpPr>
          <a:xfrm>
            <a:off x="2718000" y="4124700"/>
            <a:ext cx="1273500" cy="2248200"/>
            <a:chOff x="2718000" y="4124700"/>
            <a:chExt cx="1273500" cy="2248200"/>
          </a:xfrm>
        </p:grpSpPr>
        <p:sp>
          <p:nvSpPr>
            <p:cNvPr id="106" name="line 105"/>
            <p:cNvSpPr/>
            <p:nvPr/>
          </p:nvSpPr>
          <p:spPr>
            <a:xfrm>
              <a:off x="3832200" y="5779800"/>
              <a:ext cx="0" cy="593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7" name="line 106"/>
            <p:cNvSpPr/>
            <p:nvPr/>
          </p:nvSpPr>
          <p:spPr>
            <a:xfrm>
              <a:off x="2718000" y="5850900"/>
              <a:ext cx="49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8" name="line 107"/>
            <p:cNvSpPr/>
            <p:nvPr/>
          </p:nvSpPr>
          <p:spPr>
            <a:xfrm>
              <a:off x="3217500" y="5439600"/>
              <a:ext cx="0" cy="410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9" name="line 108"/>
            <p:cNvSpPr/>
            <p:nvPr/>
          </p:nvSpPr>
          <p:spPr>
            <a:xfrm>
              <a:off x="3680100" y="58500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0" name="line 109"/>
            <p:cNvSpPr/>
            <p:nvPr/>
          </p:nvSpPr>
          <p:spPr>
            <a:xfrm>
              <a:off x="3721500" y="5239800"/>
              <a:ext cx="0" cy="674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1" name="フリーフォーム110"/>
            <p:cNvSpPr/>
            <p:nvPr/>
          </p:nvSpPr>
          <p:spPr>
            <a:xfrm>
              <a:off x="2862900" y="5239800"/>
              <a:ext cx="837000" cy="161100"/>
            </a:xfrm>
            <a:custGeom>
              <a:pathLst>
                <a:path w="930" h="179">
                  <a:moveTo>
                    <a:pt x="930" y="0"/>
                  </a:moveTo>
                  <a:lnTo>
                    <a:pt x="930" y="179"/>
                  </a:lnTo>
                  <a:lnTo>
                    <a:pt x="0" y="179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2" name="line 111"/>
            <p:cNvSpPr/>
            <p:nvPr/>
          </p:nvSpPr>
          <p:spPr>
            <a:xfrm>
              <a:off x="3680100" y="5439600"/>
              <a:ext cx="0" cy="477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3" name="line 112"/>
            <p:cNvSpPr/>
            <p:nvPr/>
          </p:nvSpPr>
          <p:spPr>
            <a:xfrm>
              <a:off x="3217500" y="5439600"/>
              <a:ext cx="462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4" name="line 113"/>
            <p:cNvSpPr/>
            <p:nvPr/>
          </p:nvSpPr>
          <p:spPr>
            <a:xfrm>
              <a:off x="3222900" y="5400900"/>
              <a:ext cx="401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5" name="フリーフォーム114"/>
            <p:cNvSpPr/>
            <p:nvPr/>
          </p:nvSpPr>
          <p:spPr>
            <a:xfrm>
              <a:off x="3822300" y="5239800"/>
              <a:ext cx="55800" cy="589500"/>
            </a:xfrm>
            <a:custGeom>
              <a:pathLst>
                <a:path w="62" h="655">
                  <a:moveTo>
                    <a:pt x="0" y="655"/>
                  </a:moveTo>
                  <a:cubicBezTo>
                    <a:pt x="5" y="651"/>
                    <a:pt x="7" y="646"/>
                    <a:pt x="11" y="642"/>
                  </a:cubicBezTo>
                  <a:cubicBezTo>
                    <a:pt x="16" y="636"/>
                    <a:pt x="23" y="630"/>
                    <a:pt x="26" y="623"/>
                  </a:cubicBezTo>
                  <a:cubicBezTo>
                    <a:pt x="29" y="616"/>
                    <a:pt x="32" y="607"/>
                    <a:pt x="34" y="600"/>
                  </a:cubicBezTo>
                  <a:cubicBezTo>
                    <a:pt x="36" y="592"/>
                    <a:pt x="39" y="583"/>
                    <a:pt x="39" y="575"/>
                  </a:cubicBezTo>
                  <a:cubicBezTo>
                    <a:pt x="41" y="542"/>
                    <a:pt x="44" y="507"/>
                    <a:pt x="45" y="473"/>
                  </a:cubicBezTo>
                  <a:cubicBezTo>
                    <a:pt x="48" y="396"/>
                    <a:pt x="54" y="317"/>
                    <a:pt x="56" y="240"/>
                  </a:cubicBezTo>
                  <a:cubicBezTo>
                    <a:pt x="58" y="161"/>
                    <a:pt x="60" y="80"/>
                    <a:pt x="62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6" name="フリーフォーム115"/>
            <p:cNvSpPr/>
            <p:nvPr/>
          </p:nvSpPr>
          <p:spPr>
            <a:xfrm>
              <a:off x="3831300" y="5239800"/>
              <a:ext cx="21600" cy="548100"/>
            </a:xfrm>
            <a:custGeom>
              <a:pathLst>
                <a:path w="24" h="609">
                  <a:moveTo>
                    <a:pt x="0" y="609"/>
                  </a:moveTo>
                  <a:cubicBezTo>
                    <a:pt x="3" y="600"/>
                    <a:pt x="6" y="592"/>
                    <a:pt x="7" y="583"/>
                  </a:cubicBezTo>
                  <a:cubicBezTo>
                    <a:pt x="10" y="564"/>
                    <a:pt x="14" y="543"/>
                    <a:pt x="14" y="524"/>
                  </a:cubicBezTo>
                  <a:cubicBezTo>
                    <a:pt x="17" y="449"/>
                    <a:pt x="19" y="372"/>
                    <a:pt x="20" y="297"/>
                  </a:cubicBezTo>
                  <a:cubicBezTo>
                    <a:pt x="21" y="199"/>
                    <a:pt x="22" y="99"/>
                    <a:pt x="24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7" name="line 116"/>
            <p:cNvSpPr/>
            <p:nvPr/>
          </p:nvSpPr>
          <p:spPr>
            <a:xfrm>
              <a:off x="3723300" y="5577300"/>
              <a:ext cx="122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8" name="line 117"/>
            <p:cNvSpPr/>
            <p:nvPr/>
          </p:nvSpPr>
          <p:spPr>
            <a:xfrm>
              <a:off x="3721500" y="5602500"/>
              <a:ext cx="127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9" name="line 118"/>
            <p:cNvSpPr/>
            <p:nvPr/>
          </p:nvSpPr>
          <p:spPr>
            <a:xfrm>
              <a:off x="3701700" y="6034500"/>
              <a:ext cx="0" cy="19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0" name="line 119"/>
            <p:cNvSpPr/>
            <p:nvPr/>
          </p:nvSpPr>
          <p:spPr>
            <a:xfrm>
              <a:off x="2851200" y="6034500"/>
              <a:ext cx="850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1" name="フリーフォーム120"/>
            <p:cNvSpPr/>
            <p:nvPr/>
          </p:nvSpPr>
          <p:spPr>
            <a:xfrm>
              <a:off x="3213900" y="5779800"/>
              <a:ext cx="618300" cy="198900"/>
            </a:xfrm>
            <a:custGeom>
              <a:pathLst>
                <a:path w="687" h="221">
                  <a:moveTo>
                    <a:pt x="687" y="6"/>
                  </a:moveTo>
                  <a:lnTo>
                    <a:pt x="679" y="45"/>
                  </a:lnTo>
                  <a:lnTo>
                    <a:pt x="674" y="64"/>
                  </a:lnTo>
                  <a:lnTo>
                    <a:pt x="666" y="80"/>
                  </a:lnTo>
                  <a:lnTo>
                    <a:pt x="657" y="91"/>
                  </a:lnTo>
                  <a:lnTo>
                    <a:pt x="650" y="101"/>
                  </a:lnTo>
                  <a:lnTo>
                    <a:pt x="641" y="110"/>
                  </a:lnTo>
                  <a:lnTo>
                    <a:pt x="628" y="120"/>
                  </a:lnTo>
                  <a:lnTo>
                    <a:pt x="614" y="127"/>
                  </a:lnTo>
                  <a:lnTo>
                    <a:pt x="598" y="139"/>
                  </a:lnTo>
                  <a:lnTo>
                    <a:pt x="584" y="144"/>
                  </a:lnTo>
                  <a:lnTo>
                    <a:pt x="568" y="149"/>
                  </a:lnTo>
                  <a:lnTo>
                    <a:pt x="544" y="149"/>
                  </a:lnTo>
                  <a:lnTo>
                    <a:pt x="76" y="221"/>
                  </a:lnTo>
                  <a:lnTo>
                    <a:pt x="62" y="221"/>
                  </a:lnTo>
                  <a:lnTo>
                    <a:pt x="49" y="218"/>
                  </a:lnTo>
                  <a:lnTo>
                    <a:pt x="41" y="216"/>
                  </a:lnTo>
                  <a:lnTo>
                    <a:pt x="30" y="208"/>
                  </a:lnTo>
                  <a:lnTo>
                    <a:pt x="22" y="197"/>
                  </a:lnTo>
                  <a:lnTo>
                    <a:pt x="19" y="178"/>
                  </a:lnTo>
                  <a:lnTo>
                    <a:pt x="13" y="162"/>
                  </a:lnTo>
                  <a:lnTo>
                    <a:pt x="9" y="144"/>
                  </a:lnTo>
                  <a:lnTo>
                    <a:pt x="3" y="127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2" name="line 121"/>
            <p:cNvSpPr/>
            <p:nvPr/>
          </p:nvSpPr>
          <p:spPr>
            <a:xfrm>
              <a:off x="3683700" y="60534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3" name="line 122"/>
            <p:cNvSpPr/>
            <p:nvPr/>
          </p:nvSpPr>
          <p:spPr>
            <a:xfrm>
              <a:off x="2851200" y="6031800"/>
              <a:ext cx="0" cy="22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4" name="フリーフォーム123"/>
            <p:cNvSpPr/>
            <p:nvPr/>
          </p:nvSpPr>
          <p:spPr>
            <a:xfrm>
              <a:off x="3177900" y="5769900"/>
              <a:ext cx="675000" cy="234000"/>
            </a:xfrm>
            <a:custGeom>
              <a:pathLst>
                <a:path w="750" h="260">
                  <a:moveTo>
                    <a:pt x="750" y="11"/>
                  </a:moveTo>
                  <a:lnTo>
                    <a:pt x="745" y="57"/>
                  </a:lnTo>
                  <a:lnTo>
                    <a:pt x="739" y="76"/>
                  </a:lnTo>
                  <a:lnTo>
                    <a:pt x="731" y="90"/>
                  </a:lnTo>
                  <a:lnTo>
                    <a:pt x="719" y="110"/>
                  </a:lnTo>
                  <a:lnTo>
                    <a:pt x="708" y="124"/>
                  </a:lnTo>
                  <a:lnTo>
                    <a:pt x="700" y="136"/>
                  </a:lnTo>
                  <a:lnTo>
                    <a:pt x="685" y="147"/>
                  </a:lnTo>
                  <a:lnTo>
                    <a:pt x="671" y="158"/>
                  </a:lnTo>
                  <a:lnTo>
                    <a:pt x="657" y="167"/>
                  </a:lnTo>
                  <a:lnTo>
                    <a:pt x="635" y="172"/>
                  </a:lnTo>
                  <a:lnTo>
                    <a:pt x="612" y="181"/>
                  </a:lnTo>
                  <a:lnTo>
                    <a:pt x="581" y="184"/>
                  </a:lnTo>
                  <a:lnTo>
                    <a:pt x="110" y="257"/>
                  </a:lnTo>
                  <a:lnTo>
                    <a:pt x="87" y="260"/>
                  </a:lnTo>
                  <a:lnTo>
                    <a:pt x="76" y="257"/>
                  </a:lnTo>
                  <a:lnTo>
                    <a:pt x="62" y="254"/>
                  </a:lnTo>
                  <a:lnTo>
                    <a:pt x="50" y="251"/>
                  </a:lnTo>
                  <a:lnTo>
                    <a:pt x="36" y="240"/>
                  </a:lnTo>
                  <a:lnTo>
                    <a:pt x="31" y="234"/>
                  </a:lnTo>
                  <a:lnTo>
                    <a:pt x="19" y="220"/>
                  </a:lnTo>
                  <a:lnTo>
                    <a:pt x="17" y="209"/>
                  </a:lnTo>
                  <a:lnTo>
                    <a:pt x="14" y="192"/>
                  </a:lnTo>
                  <a:lnTo>
                    <a:pt x="8" y="175"/>
                  </a:lnTo>
                  <a:lnTo>
                    <a:pt x="2" y="141"/>
                  </a:lnTo>
                  <a:lnTo>
                    <a:pt x="2" y="130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5" name="line 124"/>
            <p:cNvSpPr/>
            <p:nvPr/>
          </p:nvSpPr>
          <p:spPr>
            <a:xfrm>
              <a:off x="3701700" y="6034500"/>
              <a:ext cx="0" cy="262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6" name="line 125"/>
            <p:cNvSpPr/>
            <p:nvPr/>
          </p:nvSpPr>
          <p:spPr>
            <a:xfrm>
              <a:off x="2763000" y="6297300"/>
              <a:ext cx="900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7" name="line 126"/>
            <p:cNvSpPr/>
            <p:nvPr/>
          </p:nvSpPr>
          <p:spPr>
            <a:xfrm>
              <a:off x="2851200" y="6034500"/>
              <a:ext cx="850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8" name="line 127"/>
            <p:cNvSpPr/>
            <p:nvPr/>
          </p:nvSpPr>
          <p:spPr>
            <a:xfrm>
              <a:off x="2851200" y="6031800"/>
              <a:ext cx="0" cy="265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9" name="line 128"/>
            <p:cNvSpPr/>
            <p:nvPr/>
          </p:nvSpPr>
          <p:spPr>
            <a:xfrm rot="21600000" flipV="1">
              <a:off x="2763000" y="6296400"/>
              <a:ext cx="12267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0" name="line 129"/>
            <p:cNvSpPr/>
            <p:nvPr/>
          </p:nvSpPr>
          <p:spPr>
            <a:xfrm>
              <a:off x="3834000" y="4124700"/>
              <a:ext cx="0" cy="575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1" name="line 130"/>
            <p:cNvSpPr/>
            <p:nvPr/>
          </p:nvSpPr>
          <p:spPr>
            <a:xfrm>
              <a:off x="2718000" y="4628700"/>
              <a:ext cx="499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2" name="line 131"/>
            <p:cNvSpPr/>
            <p:nvPr/>
          </p:nvSpPr>
          <p:spPr>
            <a:xfrm>
              <a:off x="3219300" y="4629600"/>
              <a:ext cx="0" cy="410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3" name="line 132"/>
            <p:cNvSpPr/>
            <p:nvPr/>
          </p:nvSpPr>
          <p:spPr>
            <a:xfrm>
              <a:off x="3681900" y="46287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4" name="line 133"/>
            <p:cNvSpPr/>
            <p:nvPr/>
          </p:nvSpPr>
          <p:spPr>
            <a:xfrm>
              <a:off x="3723300" y="4565700"/>
              <a:ext cx="0" cy="674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5" name="フリーフォーム134"/>
            <p:cNvSpPr/>
            <p:nvPr/>
          </p:nvSpPr>
          <p:spPr>
            <a:xfrm>
              <a:off x="2862900" y="5078700"/>
              <a:ext cx="837000" cy="161100"/>
            </a:xfrm>
            <a:custGeom>
              <a:pathLst>
                <a:path w="930" h="179">
                  <a:moveTo>
                    <a:pt x="930" y="179"/>
                  </a:moveTo>
                  <a:lnTo>
                    <a:pt x="930" y="0"/>
                  </a:lnTo>
                  <a:lnTo>
                    <a:pt x="0" y="0"/>
                  </a:lnTo>
                  <a:lnTo>
                    <a:pt x="0" y="179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6" name="line 135"/>
            <p:cNvSpPr/>
            <p:nvPr/>
          </p:nvSpPr>
          <p:spPr>
            <a:xfrm>
              <a:off x="3681900" y="4562100"/>
              <a:ext cx="0" cy="477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7" name="line 136"/>
            <p:cNvSpPr/>
            <p:nvPr/>
          </p:nvSpPr>
          <p:spPr>
            <a:xfrm>
              <a:off x="3219300" y="5040000"/>
              <a:ext cx="462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8" name="line 137"/>
            <p:cNvSpPr/>
            <p:nvPr/>
          </p:nvSpPr>
          <p:spPr>
            <a:xfrm>
              <a:off x="3224700" y="5078700"/>
              <a:ext cx="401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9" name="フリーフォーム138"/>
            <p:cNvSpPr/>
            <p:nvPr/>
          </p:nvSpPr>
          <p:spPr>
            <a:xfrm>
              <a:off x="3824100" y="4650300"/>
              <a:ext cx="55800" cy="589500"/>
            </a:xfrm>
            <a:custGeom>
              <a:pathLst>
                <a:path w="62" h="655">
                  <a:moveTo>
                    <a:pt x="0" y="0"/>
                  </a:moveTo>
                  <a:cubicBezTo>
                    <a:pt x="5" y="4"/>
                    <a:pt x="7" y="9"/>
                    <a:pt x="11" y="13"/>
                  </a:cubicBezTo>
                  <a:cubicBezTo>
                    <a:pt x="16" y="19"/>
                    <a:pt x="23" y="25"/>
                    <a:pt x="26" y="32"/>
                  </a:cubicBezTo>
                  <a:cubicBezTo>
                    <a:pt x="29" y="39"/>
                    <a:pt x="32" y="48"/>
                    <a:pt x="34" y="55"/>
                  </a:cubicBezTo>
                  <a:cubicBezTo>
                    <a:pt x="36" y="63"/>
                    <a:pt x="39" y="72"/>
                    <a:pt x="39" y="80"/>
                  </a:cubicBezTo>
                  <a:cubicBezTo>
                    <a:pt x="41" y="113"/>
                    <a:pt x="44" y="148"/>
                    <a:pt x="45" y="182"/>
                  </a:cubicBezTo>
                  <a:cubicBezTo>
                    <a:pt x="48" y="259"/>
                    <a:pt x="54" y="338"/>
                    <a:pt x="56" y="415"/>
                  </a:cubicBezTo>
                  <a:cubicBezTo>
                    <a:pt x="58" y="494"/>
                    <a:pt x="60" y="575"/>
                    <a:pt x="62" y="655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0" name="フリーフォーム139"/>
            <p:cNvSpPr/>
            <p:nvPr/>
          </p:nvSpPr>
          <p:spPr>
            <a:xfrm>
              <a:off x="3767400" y="4627800"/>
              <a:ext cx="2700" cy="900"/>
            </a:xfrm>
            <a:custGeom>
              <a:pathLst>
                <a:path w="3" h="1">
                  <a:moveTo>
                    <a:pt x="0" y="0"/>
                  </a:moveTo>
                  <a:cubicBezTo>
                    <a:pt x="1" y="0"/>
                    <a:pt x="3" y="1"/>
                    <a:pt x="3" y="1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1" name="フリーフォーム140"/>
            <p:cNvSpPr/>
            <p:nvPr/>
          </p:nvSpPr>
          <p:spPr>
            <a:xfrm>
              <a:off x="3833100" y="4691700"/>
              <a:ext cx="21600" cy="548100"/>
            </a:xfrm>
            <a:custGeom>
              <a:pathLst>
                <a:path w="24" h="609">
                  <a:moveTo>
                    <a:pt x="0" y="0"/>
                  </a:moveTo>
                  <a:cubicBezTo>
                    <a:pt x="3" y="9"/>
                    <a:pt x="6" y="17"/>
                    <a:pt x="7" y="26"/>
                  </a:cubicBezTo>
                  <a:cubicBezTo>
                    <a:pt x="10" y="45"/>
                    <a:pt x="14" y="66"/>
                    <a:pt x="14" y="85"/>
                  </a:cubicBezTo>
                  <a:cubicBezTo>
                    <a:pt x="17" y="160"/>
                    <a:pt x="19" y="237"/>
                    <a:pt x="20" y="312"/>
                  </a:cubicBezTo>
                  <a:cubicBezTo>
                    <a:pt x="21" y="410"/>
                    <a:pt x="22" y="510"/>
                    <a:pt x="24" y="609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2" name="line 141"/>
            <p:cNvSpPr/>
            <p:nvPr/>
          </p:nvSpPr>
          <p:spPr>
            <a:xfrm>
              <a:off x="3725100" y="4902300"/>
              <a:ext cx="122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3" name="line 142"/>
            <p:cNvSpPr/>
            <p:nvPr/>
          </p:nvSpPr>
          <p:spPr>
            <a:xfrm>
              <a:off x="3723300" y="4877100"/>
              <a:ext cx="127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4" name="line 143"/>
            <p:cNvSpPr/>
            <p:nvPr/>
          </p:nvSpPr>
          <p:spPr>
            <a:xfrm>
              <a:off x="3703500" y="4425300"/>
              <a:ext cx="0" cy="19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5" name="line 144"/>
            <p:cNvSpPr/>
            <p:nvPr/>
          </p:nvSpPr>
          <p:spPr>
            <a:xfrm>
              <a:off x="2853000" y="4445100"/>
              <a:ext cx="850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6" name="フリーフォーム145"/>
            <p:cNvSpPr/>
            <p:nvPr/>
          </p:nvSpPr>
          <p:spPr>
            <a:xfrm>
              <a:off x="3215700" y="4500900"/>
              <a:ext cx="618300" cy="198900"/>
            </a:xfrm>
            <a:custGeom>
              <a:pathLst>
                <a:path w="687" h="221">
                  <a:moveTo>
                    <a:pt x="687" y="215"/>
                  </a:moveTo>
                  <a:lnTo>
                    <a:pt x="679" y="176"/>
                  </a:lnTo>
                  <a:lnTo>
                    <a:pt x="674" y="157"/>
                  </a:lnTo>
                  <a:lnTo>
                    <a:pt x="666" y="141"/>
                  </a:lnTo>
                  <a:lnTo>
                    <a:pt x="657" y="130"/>
                  </a:lnTo>
                  <a:lnTo>
                    <a:pt x="650" y="120"/>
                  </a:lnTo>
                  <a:lnTo>
                    <a:pt x="641" y="111"/>
                  </a:lnTo>
                  <a:lnTo>
                    <a:pt x="628" y="101"/>
                  </a:lnTo>
                  <a:lnTo>
                    <a:pt x="614" y="94"/>
                  </a:lnTo>
                  <a:lnTo>
                    <a:pt x="598" y="82"/>
                  </a:lnTo>
                  <a:lnTo>
                    <a:pt x="584" y="77"/>
                  </a:lnTo>
                  <a:lnTo>
                    <a:pt x="568" y="72"/>
                  </a:lnTo>
                  <a:lnTo>
                    <a:pt x="544" y="72"/>
                  </a:lnTo>
                  <a:lnTo>
                    <a:pt x="76" y="0"/>
                  </a:lnTo>
                  <a:lnTo>
                    <a:pt x="62" y="0"/>
                  </a:lnTo>
                  <a:lnTo>
                    <a:pt x="49" y="3"/>
                  </a:lnTo>
                  <a:lnTo>
                    <a:pt x="41" y="5"/>
                  </a:lnTo>
                  <a:lnTo>
                    <a:pt x="30" y="13"/>
                  </a:lnTo>
                  <a:lnTo>
                    <a:pt x="22" y="24"/>
                  </a:lnTo>
                  <a:lnTo>
                    <a:pt x="19" y="43"/>
                  </a:lnTo>
                  <a:lnTo>
                    <a:pt x="13" y="59"/>
                  </a:lnTo>
                  <a:lnTo>
                    <a:pt x="9" y="77"/>
                  </a:lnTo>
                  <a:lnTo>
                    <a:pt x="3" y="94"/>
                  </a:lnTo>
                  <a:lnTo>
                    <a:pt x="0" y="221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7" name="line 146"/>
            <p:cNvSpPr/>
            <p:nvPr/>
          </p:nvSpPr>
          <p:spPr>
            <a:xfrm>
              <a:off x="3685500" y="44253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8" name="line 147"/>
            <p:cNvSpPr/>
            <p:nvPr/>
          </p:nvSpPr>
          <p:spPr>
            <a:xfrm>
              <a:off x="2853000" y="4425300"/>
              <a:ext cx="0" cy="22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9" name="フリーフォーム148"/>
            <p:cNvSpPr/>
            <p:nvPr/>
          </p:nvSpPr>
          <p:spPr>
            <a:xfrm>
              <a:off x="3179700" y="4475700"/>
              <a:ext cx="675000" cy="234000"/>
            </a:xfrm>
            <a:custGeom>
              <a:pathLst>
                <a:path w="750" h="260">
                  <a:moveTo>
                    <a:pt x="750" y="249"/>
                  </a:moveTo>
                  <a:lnTo>
                    <a:pt x="745" y="203"/>
                  </a:lnTo>
                  <a:lnTo>
                    <a:pt x="739" y="184"/>
                  </a:lnTo>
                  <a:lnTo>
                    <a:pt x="731" y="170"/>
                  </a:lnTo>
                  <a:lnTo>
                    <a:pt x="719" y="150"/>
                  </a:lnTo>
                  <a:lnTo>
                    <a:pt x="708" y="136"/>
                  </a:lnTo>
                  <a:lnTo>
                    <a:pt x="700" y="124"/>
                  </a:lnTo>
                  <a:lnTo>
                    <a:pt x="685" y="113"/>
                  </a:lnTo>
                  <a:lnTo>
                    <a:pt x="671" y="102"/>
                  </a:lnTo>
                  <a:lnTo>
                    <a:pt x="657" y="93"/>
                  </a:lnTo>
                  <a:lnTo>
                    <a:pt x="635" y="88"/>
                  </a:lnTo>
                  <a:lnTo>
                    <a:pt x="612" y="79"/>
                  </a:lnTo>
                  <a:lnTo>
                    <a:pt x="581" y="76"/>
                  </a:lnTo>
                  <a:lnTo>
                    <a:pt x="110" y="3"/>
                  </a:lnTo>
                  <a:lnTo>
                    <a:pt x="87" y="0"/>
                  </a:lnTo>
                  <a:lnTo>
                    <a:pt x="76" y="3"/>
                  </a:lnTo>
                  <a:lnTo>
                    <a:pt x="62" y="6"/>
                  </a:lnTo>
                  <a:lnTo>
                    <a:pt x="50" y="9"/>
                  </a:lnTo>
                  <a:lnTo>
                    <a:pt x="36" y="20"/>
                  </a:lnTo>
                  <a:lnTo>
                    <a:pt x="31" y="26"/>
                  </a:lnTo>
                  <a:lnTo>
                    <a:pt x="19" y="40"/>
                  </a:lnTo>
                  <a:lnTo>
                    <a:pt x="17" y="51"/>
                  </a:lnTo>
                  <a:lnTo>
                    <a:pt x="14" y="68"/>
                  </a:lnTo>
                  <a:lnTo>
                    <a:pt x="8" y="85"/>
                  </a:lnTo>
                  <a:lnTo>
                    <a:pt x="2" y="119"/>
                  </a:lnTo>
                  <a:lnTo>
                    <a:pt x="2" y="130"/>
                  </a:lnTo>
                  <a:lnTo>
                    <a:pt x="0" y="26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0" name="line 149"/>
            <p:cNvSpPr/>
            <p:nvPr/>
          </p:nvSpPr>
          <p:spPr>
            <a:xfrm>
              <a:off x="3703500" y="4182300"/>
              <a:ext cx="0" cy="262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1" name="line 150"/>
            <p:cNvSpPr/>
            <p:nvPr/>
          </p:nvSpPr>
          <p:spPr>
            <a:xfrm>
              <a:off x="2764800" y="4182300"/>
              <a:ext cx="900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2" name="line 151"/>
            <p:cNvSpPr/>
            <p:nvPr/>
          </p:nvSpPr>
          <p:spPr>
            <a:xfrm>
              <a:off x="2853000" y="4445100"/>
              <a:ext cx="850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3" name="line 152"/>
            <p:cNvSpPr/>
            <p:nvPr/>
          </p:nvSpPr>
          <p:spPr>
            <a:xfrm>
              <a:off x="2853000" y="4182300"/>
              <a:ext cx="0" cy="265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4" name="line 153"/>
            <p:cNvSpPr/>
            <p:nvPr/>
          </p:nvSpPr>
          <p:spPr>
            <a:xfrm>
              <a:off x="2764800" y="4182300"/>
              <a:ext cx="12267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5" name="rect 154"/>
            <p:cNvSpPr/>
            <p:nvPr/>
          </p:nvSpPr>
          <p:spPr>
            <a:xfrm>
              <a:off x="3024900" y="5113800"/>
              <a:ext cx="638100" cy="252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6" name="line 155"/>
            <p:cNvSpPr/>
            <p:nvPr/>
          </p:nvSpPr>
          <p:spPr>
            <a:xfrm rot="21600000" flipV="1">
              <a:off x="2763000" y="4182300"/>
              <a:ext cx="1800" cy="2115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57" name="グループ化156"/>
          <p:cNvGrpSpPr/>
          <p:nvPr/>
        </p:nvGrpSpPr>
        <p:grpSpPr>
          <a:xfrm>
            <a:off x="4080600" y="4124700"/>
            <a:ext cx="1273500" cy="2248200"/>
            <a:chOff x="4080600" y="4124700"/>
            <a:chExt cx="1273500" cy="2248200"/>
          </a:xfrm>
        </p:grpSpPr>
        <p:sp>
          <p:nvSpPr>
            <p:cNvPr id="158" name="line 157"/>
            <p:cNvSpPr/>
            <p:nvPr/>
          </p:nvSpPr>
          <p:spPr>
            <a:xfrm>
              <a:off x="5194800" y="5779800"/>
              <a:ext cx="0" cy="593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9" name="line 158"/>
            <p:cNvSpPr/>
            <p:nvPr/>
          </p:nvSpPr>
          <p:spPr>
            <a:xfrm>
              <a:off x="4080600" y="5850900"/>
              <a:ext cx="49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0" name="line 159"/>
            <p:cNvSpPr/>
            <p:nvPr/>
          </p:nvSpPr>
          <p:spPr>
            <a:xfrm>
              <a:off x="4580100" y="5439600"/>
              <a:ext cx="0" cy="410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1" name="line 160"/>
            <p:cNvSpPr/>
            <p:nvPr/>
          </p:nvSpPr>
          <p:spPr>
            <a:xfrm>
              <a:off x="5042700" y="58500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2" name="line 161"/>
            <p:cNvSpPr/>
            <p:nvPr/>
          </p:nvSpPr>
          <p:spPr>
            <a:xfrm>
              <a:off x="5084100" y="5239800"/>
              <a:ext cx="0" cy="674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3" name="フリーフォーム162"/>
            <p:cNvSpPr/>
            <p:nvPr/>
          </p:nvSpPr>
          <p:spPr>
            <a:xfrm>
              <a:off x="4225500" y="5239800"/>
              <a:ext cx="837000" cy="161100"/>
            </a:xfrm>
            <a:custGeom>
              <a:pathLst>
                <a:path w="930" h="179">
                  <a:moveTo>
                    <a:pt x="930" y="0"/>
                  </a:moveTo>
                  <a:lnTo>
                    <a:pt x="930" y="179"/>
                  </a:lnTo>
                  <a:lnTo>
                    <a:pt x="0" y="179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4" name="line 163"/>
            <p:cNvSpPr/>
            <p:nvPr/>
          </p:nvSpPr>
          <p:spPr>
            <a:xfrm>
              <a:off x="5042700" y="5439600"/>
              <a:ext cx="0" cy="477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5" name="line 164"/>
            <p:cNvSpPr/>
            <p:nvPr/>
          </p:nvSpPr>
          <p:spPr>
            <a:xfrm>
              <a:off x="4580100" y="5439600"/>
              <a:ext cx="462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6" name="line 165"/>
            <p:cNvSpPr/>
            <p:nvPr/>
          </p:nvSpPr>
          <p:spPr>
            <a:xfrm>
              <a:off x="4585500" y="5400900"/>
              <a:ext cx="401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7" name="フリーフォーム166"/>
            <p:cNvSpPr/>
            <p:nvPr/>
          </p:nvSpPr>
          <p:spPr>
            <a:xfrm>
              <a:off x="5184900" y="5239800"/>
              <a:ext cx="55800" cy="589500"/>
            </a:xfrm>
            <a:custGeom>
              <a:pathLst>
                <a:path w="62" h="655">
                  <a:moveTo>
                    <a:pt x="0" y="655"/>
                  </a:moveTo>
                  <a:cubicBezTo>
                    <a:pt x="5" y="651"/>
                    <a:pt x="7" y="646"/>
                    <a:pt x="11" y="642"/>
                  </a:cubicBezTo>
                  <a:cubicBezTo>
                    <a:pt x="16" y="636"/>
                    <a:pt x="23" y="630"/>
                    <a:pt x="26" y="623"/>
                  </a:cubicBezTo>
                  <a:cubicBezTo>
                    <a:pt x="29" y="616"/>
                    <a:pt x="32" y="607"/>
                    <a:pt x="34" y="600"/>
                  </a:cubicBezTo>
                  <a:cubicBezTo>
                    <a:pt x="36" y="592"/>
                    <a:pt x="39" y="583"/>
                    <a:pt x="39" y="575"/>
                  </a:cubicBezTo>
                  <a:cubicBezTo>
                    <a:pt x="41" y="542"/>
                    <a:pt x="44" y="507"/>
                    <a:pt x="45" y="473"/>
                  </a:cubicBezTo>
                  <a:cubicBezTo>
                    <a:pt x="48" y="396"/>
                    <a:pt x="54" y="317"/>
                    <a:pt x="56" y="240"/>
                  </a:cubicBezTo>
                  <a:cubicBezTo>
                    <a:pt x="58" y="161"/>
                    <a:pt x="60" y="80"/>
                    <a:pt x="62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8" name="フリーフォーム167"/>
            <p:cNvSpPr/>
            <p:nvPr/>
          </p:nvSpPr>
          <p:spPr>
            <a:xfrm>
              <a:off x="5193900" y="5239800"/>
              <a:ext cx="21600" cy="548100"/>
            </a:xfrm>
            <a:custGeom>
              <a:pathLst>
                <a:path w="24" h="609">
                  <a:moveTo>
                    <a:pt x="0" y="609"/>
                  </a:moveTo>
                  <a:cubicBezTo>
                    <a:pt x="3" y="600"/>
                    <a:pt x="6" y="592"/>
                    <a:pt x="7" y="583"/>
                  </a:cubicBezTo>
                  <a:cubicBezTo>
                    <a:pt x="10" y="564"/>
                    <a:pt x="14" y="543"/>
                    <a:pt x="14" y="524"/>
                  </a:cubicBezTo>
                  <a:cubicBezTo>
                    <a:pt x="17" y="449"/>
                    <a:pt x="19" y="372"/>
                    <a:pt x="20" y="297"/>
                  </a:cubicBezTo>
                  <a:cubicBezTo>
                    <a:pt x="21" y="199"/>
                    <a:pt x="22" y="99"/>
                    <a:pt x="24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9" name="line 168"/>
            <p:cNvSpPr/>
            <p:nvPr/>
          </p:nvSpPr>
          <p:spPr>
            <a:xfrm>
              <a:off x="5085900" y="5577300"/>
              <a:ext cx="122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0" name="line 169"/>
            <p:cNvSpPr/>
            <p:nvPr/>
          </p:nvSpPr>
          <p:spPr>
            <a:xfrm>
              <a:off x="5084100" y="5602500"/>
              <a:ext cx="127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1" name="line 170"/>
            <p:cNvSpPr/>
            <p:nvPr/>
          </p:nvSpPr>
          <p:spPr>
            <a:xfrm>
              <a:off x="5064300" y="6034500"/>
              <a:ext cx="0" cy="19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2" name="line 171"/>
            <p:cNvSpPr/>
            <p:nvPr/>
          </p:nvSpPr>
          <p:spPr>
            <a:xfrm>
              <a:off x="4213800" y="6034500"/>
              <a:ext cx="850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3" name="フリーフォーム172"/>
            <p:cNvSpPr/>
            <p:nvPr/>
          </p:nvSpPr>
          <p:spPr>
            <a:xfrm>
              <a:off x="4576500" y="5779800"/>
              <a:ext cx="618300" cy="198900"/>
            </a:xfrm>
            <a:custGeom>
              <a:pathLst>
                <a:path w="687" h="221">
                  <a:moveTo>
                    <a:pt x="687" y="6"/>
                  </a:moveTo>
                  <a:lnTo>
                    <a:pt x="679" y="45"/>
                  </a:lnTo>
                  <a:lnTo>
                    <a:pt x="674" y="64"/>
                  </a:lnTo>
                  <a:lnTo>
                    <a:pt x="666" y="80"/>
                  </a:lnTo>
                  <a:lnTo>
                    <a:pt x="657" y="91"/>
                  </a:lnTo>
                  <a:lnTo>
                    <a:pt x="650" y="101"/>
                  </a:lnTo>
                  <a:lnTo>
                    <a:pt x="641" y="110"/>
                  </a:lnTo>
                  <a:lnTo>
                    <a:pt x="628" y="120"/>
                  </a:lnTo>
                  <a:lnTo>
                    <a:pt x="614" y="127"/>
                  </a:lnTo>
                  <a:lnTo>
                    <a:pt x="598" y="139"/>
                  </a:lnTo>
                  <a:lnTo>
                    <a:pt x="584" y="144"/>
                  </a:lnTo>
                  <a:lnTo>
                    <a:pt x="568" y="149"/>
                  </a:lnTo>
                  <a:lnTo>
                    <a:pt x="544" y="149"/>
                  </a:lnTo>
                  <a:lnTo>
                    <a:pt x="76" y="221"/>
                  </a:lnTo>
                  <a:lnTo>
                    <a:pt x="62" y="221"/>
                  </a:lnTo>
                  <a:lnTo>
                    <a:pt x="49" y="218"/>
                  </a:lnTo>
                  <a:lnTo>
                    <a:pt x="41" y="216"/>
                  </a:lnTo>
                  <a:lnTo>
                    <a:pt x="30" y="208"/>
                  </a:lnTo>
                  <a:lnTo>
                    <a:pt x="22" y="197"/>
                  </a:lnTo>
                  <a:lnTo>
                    <a:pt x="19" y="178"/>
                  </a:lnTo>
                  <a:lnTo>
                    <a:pt x="13" y="162"/>
                  </a:lnTo>
                  <a:lnTo>
                    <a:pt x="9" y="144"/>
                  </a:lnTo>
                  <a:lnTo>
                    <a:pt x="3" y="127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4" name="line 173"/>
            <p:cNvSpPr/>
            <p:nvPr/>
          </p:nvSpPr>
          <p:spPr>
            <a:xfrm>
              <a:off x="5046300" y="60534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5" name="line 174"/>
            <p:cNvSpPr/>
            <p:nvPr/>
          </p:nvSpPr>
          <p:spPr>
            <a:xfrm>
              <a:off x="4213800" y="6031800"/>
              <a:ext cx="0" cy="22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6" name="フリーフォーム175"/>
            <p:cNvSpPr/>
            <p:nvPr/>
          </p:nvSpPr>
          <p:spPr>
            <a:xfrm>
              <a:off x="4540500" y="5769900"/>
              <a:ext cx="675000" cy="234000"/>
            </a:xfrm>
            <a:custGeom>
              <a:pathLst>
                <a:path w="750" h="260">
                  <a:moveTo>
                    <a:pt x="750" y="11"/>
                  </a:moveTo>
                  <a:lnTo>
                    <a:pt x="745" y="57"/>
                  </a:lnTo>
                  <a:lnTo>
                    <a:pt x="739" y="76"/>
                  </a:lnTo>
                  <a:lnTo>
                    <a:pt x="731" y="90"/>
                  </a:lnTo>
                  <a:lnTo>
                    <a:pt x="719" y="110"/>
                  </a:lnTo>
                  <a:lnTo>
                    <a:pt x="708" y="124"/>
                  </a:lnTo>
                  <a:lnTo>
                    <a:pt x="700" y="136"/>
                  </a:lnTo>
                  <a:lnTo>
                    <a:pt x="685" y="147"/>
                  </a:lnTo>
                  <a:lnTo>
                    <a:pt x="671" y="158"/>
                  </a:lnTo>
                  <a:lnTo>
                    <a:pt x="657" y="167"/>
                  </a:lnTo>
                  <a:lnTo>
                    <a:pt x="635" y="172"/>
                  </a:lnTo>
                  <a:lnTo>
                    <a:pt x="612" y="181"/>
                  </a:lnTo>
                  <a:lnTo>
                    <a:pt x="581" y="184"/>
                  </a:lnTo>
                  <a:lnTo>
                    <a:pt x="110" y="257"/>
                  </a:lnTo>
                  <a:lnTo>
                    <a:pt x="87" y="260"/>
                  </a:lnTo>
                  <a:lnTo>
                    <a:pt x="76" y="257"/>
                  </a:lnTo>
                  <a:lnTo>
                    <a:pt x="62" y="254"/>
                  </a:lnTo>
                  <a:lnTo>
                    <a:pt x="50" y="251"/>
                  </a:lnTo>
                  <a:lnTo>
                    <a:pt x="36" y="240"/>
                  </a:lnTo>
                  <a:lnTo>
                    <a:pt x="31" y="234"/>
                  </a:lnTo>
                  <a:lnTo>
                    <a:pt x="19" y="220"/>
                  </a:lnTo>
                  <a:lnTo>
                    <a:pt x="17" y="209"/>
                  </a:lnTo>
                  <a:lnTo>
                    <a:pt x="14" y="192"/>
                  </a:lnTo>
                  <a:lnTo>
                    <a:pt x="8" y="175"/>
                  </a:lnTo>
                  <a:lnTo>
                    <a:pt x="2" y="141"/>
                  </a:lnTo>
                  <a:lnTo>
                    <a:pt x="2" y="130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7" name="line 176"/>
            <p:cNvSpPr/>
            <p:nvPr/>
          </p:nvSpPr>
          <p:spPr>
            <a:xfrm>
              <a:off x="5064300" y="6034500"/>
              <a:ext cx="0" cy="262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8" name="line 177"/>
            <p:cNvSpPr/>
            <p:nvPr/>
          </p:nvSpPr>
          <p:spPr>
            <a:xfrm>
              <a:off x="4125600" y="6297300"/>
              <a:ext cx="900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9" name="line 178"/>
            <p:cNvSpPr/>
            <p:nvPr/>
          </p:nvSpPr>
          <p:spPr>
            <a:xfrm>
              <a:off x="4213800" y="6034500"/>
              <a:ext cx="850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0" name="line 179"/>
            <p:cNvSpPr/>
            <p:nvPr/>
          </p:nvSpPr>
          <p:spPr>
            <a:xfrm>
              <a:off x="4213800" y="6031800"/>
              <a:ext cx="0" cy="265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1" name="line 180"/>
            <p:cNvSpPr/>
            <p:nvPr/>
          </p:nvSpPr>
          <p:spPr>
            <a:xfrm rot="21600000" flipV="1">
              <a:off x="4125600" y="6296400"/>
              <a:ext cx="12267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2" name="line 181"/>
            <p:cNvSpPr/>
            <p:nvPr/>
          </p:nvSpPr>
          <p:spPr>
            <a:xfrm>
              <a:off x="5196600" y="4124700"/>
              <a:ext cx="0" cy="575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3" name="line 182"/>
            <p:cNvSpPr/>
            <p:nvPr/>
          </p:nvSpPr>
          <p:spPr>
            <a:xfrm>
              <a:off x="4080600" y="4628700"/>
              <a:ext cx="499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4" name="line 183"/>
            <p:cNvSpPr/>
            <p:nvPr/>
          </p:nvSpPr>
          <p:spPr>
            <a:xfrm>
              <a:off x="4581900" y="4629600"/>
              <a:ext cx="0" cy="410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5" name="line 184"/>
            <p:cNvSpPr/>
            <p:nvPr/>
          </p:nvSpPr>
          <p:spPr>
            <a:xfrm>
              <a:off x="5044500" y="46287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6" name="line 185"/>
            <p:cNvSpPr/>
            <p:nvPr/>
          </p:nvSpPr>
          <p:spPr>
            <a:xfrm>
              <a:off x="5085900" y="4565700"/>
              <a:ext cx="0" cy="674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7" name="フリーフォーム186"/>
            <p:cNvSpPr/>
            <p:nvPr/>
          </p:nvSpPr>
          <p:spPr>
            <a:xfrm>
              <a:off x="4225500" y="5078700"/>
              <a:ext cx="837000" cy="161100"/>
            </a:xfrm>
            <a:custGeom>
              <a:pathLst>
                <a:path w="930" h="179">
                  <a:moveTo>
                    <a:pt x="930" y="179"/>
                  </a:moveTo>
                  <a:lnTo>
                    <a:pt x="930" y="0"/>
                  </a:lnTo>
                  <a:lnTo>
                    <a:pt x="0" y="0"/>
                  </a:lnTo>
                  <a:lnTo>
                    <a:pt x="0" y="179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8" name="line 187"/>
            <p:cNvSpPr/>
            <p:nvPr/>
          </p:nvSpPr>
          <p:spPr>
            <a:xfrm>
              <a:off x="5044500" y="4562100"/>
              <a:ext cx="0" cy="477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9" name="line 188"/>
            <p:cNvSpPr/>
            <p:nvPr/>
          </p:nvSpPr>
          <p:spPr>
            <a:xfrm>
              <a:off x="4581900" y="5040000"/>
              <a:ext cx="462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0" name="line 189"/>
            <p:cNvSpPr/>
            <p:nvPr/>
          </p:nvSpPr>
          <p:spPr>
            <a:xfrm>
              <a:off x="4587300" y="5078700"/>
              <a:ext cx="401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1" name="フリーフォーム190"/>
            <p:cNvSpPr/>
            <p:nvPr/>
          </p:nvSpPr>
          <p:spPr>
            <a:xfrm>
              <a:off x="5186700" y="4650300"/>
              <a:ext cx="55800" cy="589500"/>
            </a:xfrm>
            <a:custGeom>
              <a:pathLst>
                <a:path w="62" h="655">
                  <a:moveTo>
                    <a:pt x="0" y="0"/>
                  </a:moveTo>
                  <a:cubicBezTo>
                    <a:pt x="5" y="4"/>
                    <a:pt x="7" y="9"/>
                    <a:pt x="11" y="13"/>
                  </a:cubicBezTo>
                  <a:cubicBezTo>
                    <a:pt x="16" y="19"/>
                    <a:pt x="23" y="25"/>
                    <a:pt x="26" y="32"/>
                  </a:cubicBezTo>
                  <a:cubicBezTo>
                    <a:pt x="29" y="39"/>
                    <a:pt x="32" y="48"/>
                    <a:pt x="34" y="55"/>
                  </a:cubicBezTo>
                  <a:cubicBezTo>
                    <a:pt x="36" y="63"/>
                    <a:pt x="39" y="72"/>
                    <a:pt x="39" y="80"/>
                  </a:cubicBezTo>
                  <a:cubicBezTo>
                    <a:pt x="41" y="113"/>
                    <a:pt x="44" y="148"/>
                    <a:pt x="45" y="182"/>
                  </a:cubicBezTo>
                  <a:cubicBezTo>
                    <a:pt x="48" y="259"/>
                    <a:pt x="54" y="338"/>
                    <a:pt x="56" y="415"/>
                  </a:cubicBezTo>
                  <a:cubicBezTo>
                    <a:pt x="58" y="494"/>
                    <a:pt x="60" y="575"/>
                    <a:pt x="62" y="655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2" name="フリーフォーム191"/>
            <p:cNvSpPr/>
            <p:nvPr/>
          </p:nvSpPr>
          <p:spPr>
            <a:xfrm>
              <a:off x="5130000" y="4627800"/>
              <a:ext cx="2700" cy="900"/>
            </a:xfrm>
            <a:custGeom>
              <a:pathLst>
                <a:path w="3" h="1">
                  <a:moveTo>
                    <a:pt x="0" y="0"/>
                  </a:moveTo>
                  <a:cubicBezTo>
                    <a:pt x="1" y="0"/>
                    <a:pt x="3" y="1"/>
                    <a:pt x="3" y="1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3" name="フリーフォーム192"/>
            <p:cNvSpPr/>
            <p:nvPr/>
          </p:nvSpPr>
          <p:spPr>
            <a:xfrm>
              <a:off x="5195700" y="4691700"/>
              <a:ext cx="21600" cy="548100"/>
            </a:xfrm>
            <a:custGeom>
              <a:pathLst>
                <a:path w="24" h="609">
                  <a:moveTo>
                    <a:pt x="0" y="0"/>
                  </a:moveTo>
                  <a:cubicBezTo>
                    <a:pt x="3" y="9"/>
                    <a:pt x="6" y="17"/>
                    <a:pt x="7" y="26"/>
                  </a:cubicBezTo>
                  <a:cubicBezTo>
                    <a:pt x="10" y="45"/>
                    <a:pt x="14" y="66"/>
                    <a:pt x="14" y="85"/>
                  </a:cubicBezTo>
                  <a:cubicBezTo>
                    <a:pt x="17" y="160"/>
                    <a:pt x="19" y="237"/>
                    <a:pt x="20" y="312"/>
                  </a:cubicBezTo>
                  <a:cubicBezTo>
                    <a:pt x="21" y="410"/>
                    <a:pt x="22" y="510"/>
                    <a:pt x="24" y="609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4" name="line 193"/>
            <p:cNvSpPr/>
            <p:nvPr/>
          </p:nvSpPr>
          <p:spPr>
            <a:xfrm>
              <a:off x="5087700" y="4902300"/>
              <a:ext cx="122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5" name="line 194"/>
            <p:cNvSpPr/>
            <p:nvPr/>
          </p:nvSpPr>
          <p:spPr>
            <a:xfrm>
              <a:off x="5085900" y="4877100"/>
              <a:ext cx="127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6" name="line 195"/>
            <p:cNvSpPr/>
            <p:nvPr/>
          </p:nvSpPr>
          <p:spPr>
            <a:xfrm>
              <a:off x="5066100" y="4425300"/>
              <a:ext cx="0" cy="19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7" name="line 196"/>
            <p:cNvSpPr/>
            <p:nvPr/>
          </p:nvSpPr>
          <p:spPr>
            <a:xfrm>
              <a:off x="4215600" y="4445100"/>
              <a:ext cx="850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8" name="フリーフォーム197"/>
            <p:cNvSpPr/>
            <p:nvPr/>
          </p:nvSpPr>
          <p:spPr>
            <a:xfrm>
              <a:off x="4578300" y="4500900"/>
              <a:ext cx="618300" cy="198900"/>
            </a:xfrm>
            <a:custGeom>
              <a:pathLst>
                <a:path w="687" h="221">
                  <a:moveTo>
                    <a:pt x="687" y="215"/>
                  </a:moveTo>
                  <a:lnTo>
                    <a:pt x="679" y="176"/>
                  </a:lnTo>
                  <a:lnTo>
                    <a:pt x="674" y="157"/>
                  </a:lnTo>
                  <a:lnTo>
                    <a:pt x="666" y="141"/>
                  </a:lnTo>
                  <a:lnTo>
                    <a:pt x="657" y="130"/>
                  </a:lnTo>
                  <a:lnTo>
                    <a:pt x="650" y="120"/>
                  </a:lnTo>
                  <a:lnTo>
                    <a:pt x="641" y="111"/>
                  </a:lnTo>
                  <a:lnTo>
                    <a:pt x="628" y="101"/>
                  </a:lnTo>
                  <a:lnTo>
                    <a:pt x="614" y="94"/>
                  </a:lnTo>
                  <a:lnTo>
                    <a:pt x="598" y="82"/>
                  </a:lnTo>
                  <a:lnTo>
                    <a:pt x="584" y="77"/>
                  </a:lnTo>
                  <a:lnTo>
                    <a:pt x="568" y="72"/>
                  </a:lnTo>
                  <a:lnTo>
                    <a:pt x="544" y="72"/>
                  </a:lnTo>
                  <a:lnTo>
                    <a:pt x="76" y="0"/>
                  </a:lnTo>
                  <a:lnTo>
                    <a:pt x="62" y="0"/>
                  </a:lnTo>
                  <a:lnTo>
                    <a:pt x="49" y="3"/>
                  </a:lnTo>
                  <a:lnTo>
                    <a:pt x="41" y="5"/>
                  </a:lnTo>
                  <a:lnTo>
                    <a:pt x="30" y="13"/>
                  </a:lnTo>
                  <a:lnTo>
                    <a:pt x="22" y="24"/>
                  </a:lnTo>
                  <a:lnTo>
                    <a:pt x="19" y="43"/>
                  </a:lnTo>
                  <a:lnTo>
                    <a:pt x="13" y="59"/>
                  </a:lnTo>
                  <a:lnTo>
                    <a:pt x="9" y="77"/>
                  </a:lnTo>
                  <a:lnTo>
                    <a:pt x="3" y="94"/>
                  </a:lnTo>
                  <a:lnTo>
                    <a:pt x="0" y="221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9" name="line 198"/>
            <p:cNvSpPr/>
            <p:nvPr/>
          </p:nvSpPr>
          <p:spPr>
            <a:xfrm>
              <a:off x="5048100" y="44253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0" name="line 199"/>
            <p:cNvSpPr/>
            <p:nvPr/>
          </p:nvSpPr>
          <p:spPr>
            <a:xfrm>
              <a:off x="4215600" y="4425300"/>
              <a:ext cx="0" cy="22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1" name="フリーフォーム200"/>
            <p:cNvSpPr/>
            <p:nvPr/>
          </p:nvSpPr>
          <p:spPr>
            <a:xfrm>
              <a:off x="4542300" y="4475700"/>
              <a:ext cx="675000" cy="234000"/>
            </a:xfrm>
            <a:custGeom>
              <a:pathLst>
                <a:path w="750" h="260">
                  <a:moveTo>
                    <a:pt x="750" y="249"/>
                  </a:moveTo>
                  <a:lnTo>
                    <a:pt x="745" y="203"/>
                  </a:lnTo>
                  <a:lnTo>
                    <a:pt x="739" y="184"/>
                  </a:lnTo>
                  <a:lnTo>
                    <a:pt x="731" y="170"/>
                  </a:lnTo>
                  <a:lnTo>
                    <a:pt x="719" y="150"/>
                  </a:lnTo>
                  <a:lnTo>
                    <a:pt x="708" y="136"/>
                  </a:lnTo>
                  <a:lnTo>
                    <a:pt x="700" y="124"/>
                  </a:lnTo>
                  <a:lnTo>
                    <a:pt x="685" y="113"/>
                  </a:lnTo>
                  <a:lnTo>
                    <a:pt x="671" y="102"/>
                  </a:lnTo>
                  <a:lnTo>
                    <a:pt x="657" y="93"/>
                  </a:lnTo>
                  <a:lnTo>
                    <a:pt x="635" y="88"/>
                  </a:lnTo>
                  <a:lnTo>
                    <a:pt x="612" y="79"/>
                  </a:lnTo>
                  <a:lnTo>
                    <a:pt x="581" y="76"/>
                  </a:lnTo>
                  <a:lnTo>
                    <a:pt x="110" y="3"/>
                  </a:lnTo>
                  <a:lnTo>
                    <a:pt x="87" y="0"/>
                  </a:lnTo>
                  <a:lnTo>
                    <a:pt x="76" y="3"/>
                  </a:lnTo>
                  <a:lnTo>
                    <a:pt x="62" y="6"/>
                  </a:lnTo>
                  <a:lnTo>
                    <a:pt x="50" y="9"/>
                  </a:lnTo>
                  <a:lnTo>
                    <a:pt x="36" y="20"/>
                  </a:lnTo>
                  <a:lnTo>
                    <a:pt x="31" y="26"/>
                  </a:lnTo>
                  <a:lnTo>
                    <a:pt x="19" y="40"/>
                  </a:lnTo>
                  <a:lnTo>
                    <a:pt x="17" y="51"/>
                  </a:lnTo>
                  <a:lnTo>
                    <a:pt x="14" y="68"/>
                  </a:lnTo>
                  <a:lnTo>
                    <a:pt x="8" y="85"/>
                  </a:lnTo>
                  <a:lnTo>
                    <a:pt x="2" y="119"/>
                  </a:lnTo>
                  <a:lnTo>
                    <a:pt x="2" y="130"/>
                  </a:lnTo>
                  <a:lnTo>
                    <a:pt x="0" y="26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2" name="line 201"/>
            <p:cNvSpPr/>
            <p:nvPr/>
          </p:nvSpPr>
          <p:spPr>
            <a:xfrm>
              <a:off x="5066100" y="4182300"/>
              <a:ext cx="0" cy="262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3" name="line 202"/>
            <p:cNvSpPr/>
            <p:nvPr/>
          </p:nvSpPr>
          <p:spPr>
            <a:xfrm>
              <a:off x="4127400" y="4182300"/>
              <a:ext cx="900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4" name="line 203"/>
            <p:cNvSpPr/>
            <p:nvPr/>
          </p:nvSpPr>
          <p:spPr>
            <a:xfrm>
              <a:off x="4215600" y="4445100"/>
              <a:ext cx="850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5" name="line 204"/>
            <p:cNvSpPr/>
            <p:nvPr/>
          </p:nvSpPr>
          <p:spPr>
            <a:xfrm>
              <a:off x="4215600" y="4182300"/>
              <a:ext cx="0" cy="265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6" name="line 205"/>
            <p:cNvSpPr/>
            <p:nvPr/>
          </p:nvSpPr>
          <p:spPr>
            <a:xfrm>
              <a:off x="4127400" y="4182300"/>
              <a:ext cx="12267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7" name="rect 206"/>
            <p:cNvSpPr/>
            <p:nvPr/>
          </p:nvSpPr>
          <p:spPr>
            <a:xfrm>
              <a:off x="4387500" y="5113800"/>
              <a:ext cx="638100" cy="252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8" name="line 207"/>
            <p:cNvSpPr/>
            <p:nvPr/>
          </p:nvSpPr>
          <p:spPr>
            <a:xfrm rot="21600000" flipV="1">
              <a:off x="4125600" y="4182300"/>
              <a:ext cx="1800" cy="2115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" name="グループ化0"/>
          <p:cNvGrpSpPr/>
          <p:nvPr/>
        </p:nvGrpSpPr>
        <p:grpSpPr>
          <a:xfrm>
            <a:off x="1085400" y="7290900"/>
            <a:ext cx="3529800" cy="963900"/>
            <a:chOff x="1085400" y="7290900"/>
            <a:chExt cx="3529800" cy="963900"/>
          </a:xfrm>
        </p:grpSpPr>
        <p:sp>
          <p:nvSpPr>
            <p:cNvPr id="2" name="line 1"/>
            <p:cNvSpPr/>
            <p:nvPr/>
          </p:nvSpPr>
          <p:spPr>
            <a:xfrm>
              <a:off x="3024000" y="7290900"/>
              <a:ext cx="0" cy="54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" name="line 2"/>
            <p:cNvSpPr/>
            <p:nvPr/>
          </p:nvSpPr>
          <p:spPr>
            <a:xfrm>
              <a:off x="2664000" y="7290900"/>
              <a:ext cx="0" cy="539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" name="line 3"/>
            <p:cNvSpPr/>
            <p:nvPr/>
          </p:nvSpPr>
          <p:spPr>
            <a:xfrm>
              <a:off x="2844900" y="7290900"/>
              <a:ext cx="0" cy="54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ysDot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" name="line 4"/>
            <p:cNvSpPr/>
            <p:nvPr/>
          </p:nvSpPr>
          <p:spPr>
            <a:xfrm>
              <a:off x="2232000" y="7290900"/>
              <a:ext cx="0" cy="427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" name="line 5"/>
            <p:cNvSpPr/>
            <p:nvPr/>
          </p:nvSpPr>
          <p:spPr>
            <a:xfrm>
              <a:off x="3456000" y="7290900"/>
              <a:ext cx="0" cy="427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" name="line 6"/>
            <p:cNvSpPr/>
            <p:nvPr/>
          </p:nvSpPr>
          <p:spPr>
            <a:xfrm>
              <a:off x="1085400" y="7684200"/>
              <a:ext cx="1578600" cy="145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" name="line 7"/>
            <p:cNvSpPr/>
            <p:nvPr/>
          </p:nvSpPr>
          <p:spPr>
            <a:xfrm rot="21600000" flipV="1">
              <a:off x="3020400" y="7683300"/>
              <a:ext cx="1594800" cy="147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" name="line 8"/>
            <p:cNvSpPr/>
            <p:nvPr/>
          </p:nvSpPr>
          <p:spPr>
            <a:xfrm>
              <a:off x="2664000" y="7830000"/>
              <a:ext cx="3600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" name="フリーフォーム9"/>
            <p:cNvSpPr/>
            <p:nvPr/>
          </p:nvSpPr>
          <p:spPr>
            <a:xfrm>
              <a:off x="2232000" y="7718400"/>
              <a:ext cx="72900" cy="72900"/>
            </a:xfrm>
            <a:custGeom>
              <a:pathLst>
                <a:path w="81" h="81">
                  <a:moveTo>
                    <a:pt x="81" y="81"/>
                  </a:moveTo>
                  <a:cubicBezTo>
                    <a:pt x="81" y="81"/>
                    <a:pt x="80" y="81"/>
                    <a:pt x="80" y="81"/>
                  </a:cubicBezTo>
                  <a:cubicBezTo>
                    <a:pt x="36" y="81"/>
                    <a:pt x="0" y="45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" name="フリーフォーム10"/>
            <p:cNvSpPr/>
            <p:nvPr/>
          </p:nvSpPr>
          <p:spPr>
            <a:xfrm>
              <a:off x="3384000" y="7718400"/>
              <a:ext cx="71100" cy="72900"/>
            </a:xfrm>
            <a:custGeom>
              <a:pathLst>
                <a:path w="79" h="81">
                  <a:moveTo>
                    <a:pt x="79" y="0"/>
                  </a:moveTo>
                  <a:cubicBezTo>
                    <a:pt x="79" y="0"/>
                    <a:pt x="79" y="1"/>
                    <a:pt x="79" y="1"/>
                  </a:cubicBezTo>
                  <a:cubicBezTo>
                    <a:pt x="79" y="44"/>
                    <a:pt x="43" y="81"/>
                    <a:pt x="0" y="81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" name="line 11"/>
            <p:cNvSpPr/>
            <p:nvPr/>
          </p:nvSpPr>
          <p:spPr>
            <a:xfrm>
              <a:off x="2232000" y="7290900"/>
              <a:ext cx="0" cy="959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" name="line 12"/>
            <p:cNvSpPr/>
            <p:nvPr/>
          </p:nvSpPr>
          <p:spPr>
            <a:xfrm>
              <a:off x="3456000" y="7290900"/>
              <a:ext cx="0" cy="963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" name="rect 13"/>
            <p:cNvSpPr/>
            <p:nvPr/>
          </p:nvSpPr>
          <p:spPr>
            <a:xfrm rot="16200937">
              <a:off x="3454200" y="6682500"/>
              <a:ext cx="540000" cy="1758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" name="rect 14"/>
            <p:cNvSpPr/>
            <p:nvPr/>
          </p:nvSpPr>
          <p:spPr>
            <a:xfrm rot="16200937">
              <a:off x="1694700" y="6682500"/>
              <a:ext cx="540000" cy="1758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6" name="グループ化15"/>
          <p:cNvGrpSpPr/>
          <p:nvPr/>
        </p:nvGrpSpPr>
        <p:grpSpPr>
          <a:xfrm>
            <a:off x="81000" y="5347800"/>
            <a:ext cx="3529800" cy="968400"/>
            <a:chOff x="81000" y="5347800"/>
            <a:chExt cx="3529800" cy="968400"/>
          </a:xfrm>
        </p:grpSpPr>
        <p:sp>
          <p:nvSpPr>
            <p:cNvPr id="17" name="line 16"/>
            <p:cNvSpPr/>
            <p:nvPr/>
          </p:nvSpPr>
          <p:spPr>
            <a:xfrm>
              <a:off x="2019600" y="5347800"/>
              <a:ext cx="0" cy="54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" name="line 17"/>
            <p:cNvSpPr/>
            <p:nvPr/>
          </p:nvSpPr>
          <p:spPr>
            <a:xfrm>
              <a:off x="1659600" y="5347800"/>
              <a:ext cx="0" cy="539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" name="line 18"/>
            <p:cNvSpPr/>
            <p:nvPr/>
          </p:nvSpPr>
          <p:spPr>
            <a:xfrm>
              <a:off x="1840500" y="5347800"/>
              <a:ext cx="0" cy="54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ysDot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" name="line 19"/>
            <p:cNvSpPr/>
            <p:nvPr/>
          </p:nvSpPr>
          <p:spPr>
            <a:xfrm>
              <a:off x="1242900" y="5347800"/>
              <a:ext cx="0" cy="397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" name="line 20"/>
            <p:cNvSpPr/>
            <p:nvPr/>
          </p:nvSpPr>
          <p:spPr>
            <a:xfrm>
              <a:off x="2438100" y="5347800"/>
              <a:ext cx="0" cy="427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" name="line 21"/>
            <p:cNvSpPr/>
            <p:nvPr/>
          </p:nvSpPr>
          <p:spPr>
            <a:xfrm>
              <a:off x="81000" y="5741100"/>
              <a:ext cx="1578600" cy="145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" name="line 22"/>
            <p:cNvSpPr/>
            <p:nvPr/>
          </p:nvSpPr>
          <p:spPr>
            <a:xfrm rot="21600000" flipV="1">
              <a:off x="2016000" y="5740200"/>
              <a:ext cx="1594800" cy="147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" name="line 23"/>
            <p:cNvSpPr/>
            <p:nvPr/>
          </p:nvSpPr>
          <p:spPr>
            <a:xfrm>
              <a:off x="1659600" y="5886900"/>
              <a:ext cx="3600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" name="フリーフォーム24"/>
            <p:cNvSpPr/>
            <p:nvPr/>
          </p:nvSpPr>
          <p:spPr>
            <a:xfrm>
              <a:off x="1243800" y="5782500"/>
              <a:ext cx="72900" cy="72900"/>
            </a:xfrm>
            <a:custGeom>
              <a:pathLst>
                <a:path w="81" h="81">
                  <a:moveTo>
                    <a:pt x="81" y="81"/>
                  </a:moveTo>
                  <a:cubicBezTo>
                    <a:pt x="81" y="81"/>
                    <a:pt x="80" y="81"/>
                    <a:pt x="80" y="81"/>
                  </a:cubicBezTo>
                  <a:cubicBezTo>
                    <a:pt x="36" y="81"/>
                    <a:pt x="0" y="45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" name="フリーフォーム25"/>
            <p:cNvSpPr/>
            <p:nvPr/>
          </p:nvSpPr>
          <p:spPr>
            <a:xfrm>
              <a:off x="2366100" y="5782500"/>
              <a:ext cx="71100" cy="72900"/>
            </a:xfrm>
            <a:custGeom>
              <a:pathLst>
                <a:path w="79" h="81">
                  <a:moveTo>
                    <a:pt x="79" y="0"/>
                  </a:moveTo>
                  <a:cubicBezTo>
                    <a:pt x="79" y="0"/>
                    <a:pt x="79" y="1"/>
                    <a:pt x="79" y="1"/>
                  </a:cubicBezTo>
                  <a:cubicBezTo>
                    <a:pt x="79" y="44"/>
                    <a:pt x="43" y="81"/>
                    <a:pt x="0" y="81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" name="line 26"/>
            <p:cNvSpPr/>
            <p:nvPr/>
          </p:nvSpPr>
          <p:spPr>
            <a:xfrm>
              <a:off x="1242900" y="5347800"/>
              <a:ext cx="0" cy="968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" name="line 27"/>
            <p:cNvSpPr/>
            <p:nvPr/>
          </p:nvSpPr>
          <p:spPr>
            <a:xfrm>
              <a:off x="2438100" y="5347800"/>
              <a:ext cx="0" cy="963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" name="rect 28"/>
            <p:cNvSpPr/>
            <p:nvPr/>
          </p:nvSpPr>
          <p:spPr>
            <a:xfrm rot="16200937">
              <a:off x="2449800" y="4739400"/>
              <a:ext cx="540000" cy="1758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" name="rect 29"/>
            <p:cNvSpPr/>
            <p:nvPr/>
          </p:nvSpPr>
          <p:spPr>
            <a:xfrm rot="16200937">
              <a:off x="690300" y="4739400"/>
              <a:ext cx="540000" cy="1758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1" name="line 30"/>
            <p:cNvSpPr/>
            <p:nvPr/>
          </p:nvSpPr>
          <p:spPr>
            <a:xfrm rot="21600000" flipV="1">
              <a:off x="424800" y="6005700"/>
              <a:ext cx="324000" cy="29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" name="line 31"/>
            <p:cNvSpPr/>
            <p:nvPr/>
          </p:nvSpPr>
          <p:spPr>
            <a:xfrm>
              <a:off x="2835000" y="5995800"/>
              <a:ext cx="403200" cy="36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33" name="グループ化32"/>
          <p:cNvGrpSpPr/>
          <p:nvPr/>
        </p:nvGrpSpPr>
        <p:grpSpPr>
          <a:xfrm>
            <a:off x="3600000" y="5347800"/>
            <a:ext cx="3529800" cy="968400"/>
            <a:chOff x="3600000" y="5347800"/>
            <a:chExt cx="3529800" cy="968400"/>
          </a:xfrm>
        </p:grpSpPr>
        <p:sp>
          <p:nvSpPr>
            <p:cNvPr id="34" name="line 33"/>
            <p:cNvSpPr/>
            <p:nvPr/>
          </p:nvSpPr>
          <p:spPr>
            <a:xfrm>
              <a:off x="5538600" y="5347800"/>
              <a:ext cx="0" cy="54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" name="line 34"/>
            <p:cNvSpPr/>
            <p:nvPr/>
          </p:nvSpPr>
          <p:spPr>
            <a:xfrm>
              <a:off x="5178600" y="5347800"/>
              <a:ext cx="0" cy="539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" name="line 35"/>
            <p:cNvSpPr/>
            <p:nvPr/>
          </p:nvSpPr>
          <p:spPr>
            <a:xfrm>
              <a:off x="5359500" y="5347800"/>
              <a:ext cx="0" cy="54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ysDot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" name="line 36"/>
            <p:cNvSpPr/>
            <p:nvPr/>
          </p:nvSpPr>
          <p:spPr>
            <a:xfrm>
              <a:off x="4761900" y="5347800"/>
              <a:ext cx="0" cy="397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" name="line 37"/>
            <p:cNvSpPr/>
            <p:nvPr/>
          </p:nvSpPr>
          <p:spPr>
            <a:xfrm>
              <a:off x="5957100" y="5347800"/>
              <a:ext cx="0" cy="427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" name="line 38"/>
            <p:cNvSpPr/>
            <p:nvPr/>
          </p:nvSpPr>
          <p:spPr>
            <a:xfrm>
              <a:off x="3600000" y="5741100"/>
              <a:ext cx="1578600" cy="145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" name="line 39"/>
            <p:cNvSpPr/>
            <p:nvPr/>
          </p:nvSpPr>
          <p:spPr>
            <a:xfrm rot="21600000" flipV="1">
              <a:off x="5535000" y="5740200"/>
              <a:ext cx="1594800" cy="147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" name="line 40"/>
            <p:cNvSpPr/>
            <p:nvPr/>
          </p:nvSpPr>
          <p:spPr>
            <a:xfrm>
              <a:off x="5178600" y="5886900"/>
              <a:ext cx="3600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" name="フリーフォーム41"/>
            <p:cNvSpPr/>
            <p:nvPr/>
          </p:nvSpPr>
          <p:spPr>
            <a:xfrm>
              <a:off x="4762800" y="5782500"/>
              <a:ext cx="72900" cy="72900"/>
            </a:xfrm>
            <a:custGeom>
              <a:pathLst>
                <a:path w="81" h="81">
                  <a:moveTo>
                    <a:pt x="81" y="81"/>
                  </a:moveTo>
                  <a:cubicBezTo>
                    <a:pt x="81" y="81"/>
                    <a:pt x="80" y="81"/>
                    <a:pt x="80" y="81"/>
                  </a:cubicBezTo>
                  <a:cubicBezTo>
                    <a:pt x="36" y="81"/>
                    <a:pt x="0" y="45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" name="フリーフォーム42"/>
            <p:cNvSpPr/>
            <p:nvPr/>
          </p:nvSpPr>
          <p:spPr>
            <a:xfrm>
              <a:off x="5885100" y="5782500"/>
              <a:ext cx="71100" cy="72900"/>
            </a:xfrm>
            <a:custGeom>
              <a:pathLst>
                <a:path w="79" h="81">
                  <a:moveTo>
                    <a:pt x="79" y="0"/>
                  </a:moveTo>
                  <a:cubicBezTo>
                    <a:pt x="79" y="0"/>
                    <a:pt x="79" y="1"/>
                    <a:pt x="79" y="1"/>
                  </a:cubicBezTo>
                  <a:cubicBezTo>
                    <a:pt x="79" y="44"/>
                    <a:pt x="43" y="81"/>
                    <a:pt x="0" y="81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" name="line 43"/>
            <p:cNvSpPr/>
            <p:nvPr/>
          </p:nvSpPr>
          <p:spPr>
            <a:xfrm>
              <a:off x="4761900" y="5347800"/>
              <a:ext cx="0" cy="968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" name="line 44"/>
            <p:cNvSpPr/>
            <p:nvPr/>
          </p:nvSpPr>
          <p:spPr>
            <a:xfrm>
              <a:off x="5957100" y="5347800"/>
              <a:ext cx="0" cy="963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" name="rect 45"/>
            <p:cNvSpPr/>
            <p:nvPr/>
          </p:nvSpPr>
          <p:spPr>
            <a:xfrm rot="16200937">
              <a:off x="5968800" y="4739400"/>
              <a:ext cx="540000" cy="1758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" name="rect 46"/>
            <p:cNvSpPr/>
            <p:nvPr/>
          </p:nvSpPr>
          <p:spPr>
            <a:xfrm rot="16200937">
              <a:off x="4209300" y="4739400"/>
              <a:ext cx="540000" cy="1758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" name="line 47"/>
            <p:cNvSpPr/>
            <p:nvPr/>
          </p:nvSpPr>
          <p:spPr>
            <a:xfrm rot="21600000" flipV="1">
              <a:off x="3943800" y="6005700"/>
              <a:ext cx="324000" cy="29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" name="line 48"/>
            <p:cNvSpPr/>
            <p:nvPr/>
          </p:nvSpPr>
          <p:spPr>
            <a:xfrm>
              <a:off x="6354000" y="5995800"/>
              <a:ext cx="403200" cy="36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50" name=""/>
          <p:cNvSpPr/>
          <p:nvPr/>
        </p:nvSpPr>
        <p:spPr>
          <a:xfrm>
            <a:off x="1746000" y="6039900"/>
            <a:ext cx="201600" cy="1017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800" spc="0">
                <a:latin typeface="ＭＳ ゴシック"/>
                <a:ea typeface="ＭＳ ゴシック"/>
              </a:rPr>
              <a:t>33.2</a:t>
            </a:r>
            <a:endParaRPr lang="en-US" altLang="ja-JP"/>
          </a:p>
        </p:txBody>
      </p:sp>
      <p:sp>
        <p:nvSpPr>
          <p:cNvPr id="51" name=""/>
          <p:cNvSpPr/>
          <p:nvPr/>
        </p:nvSpPr>
        <p:spPr>
          <a:xfrm>
            <a:off x="5248800" y="5973300"/>
            <a:ext cx="201600" cy="1017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800" spc="0">
                <a:latin typeface="ＭＳ ゴシック"/>
                <a:ea typeface="ＭＳ ゴシック"/>
              </a:rPr>
              <a:t>33.2</a:t>
            </a:r>
            <a:endParaRPr lang="en-US" altLang="ja-JP"/>
          </a:p>
        </p:txBody>
      </p:sp>
      <p:grpSp>
        <p:nvGrpSpPr>
          <p:cNvPr id="52" name="グループ化51"/>
          <p:cNvGrpSpPr/>
          <p:nvPr/>
        </p:nvGrpSpPr>
        <p:grpSpPr>
          <a:xfrm>
            <a:off x="59400" y="4045500"/>
            <a:ext cx="3805200" cy="1222200"/>
            <a:chOff x="59400" y="4045500"/>
            <a:chExt cx="3805200" cy="1222200"/>
          </a:xfrm>
        </p:grpSpPr>
        <p:sp>
          <p:nvSpPr>
            <p:cNvPr id="53" name="line 52"/>
            <p:cNvSpPr/>
            <p:nvPr/>
          </p:nvSpPr>
          <p:spPr>
            <a:xfrm>
              <a:off x="1668600" y="4045500"/>
              <a:ext cx="0" cy="1222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4" name="line 53"/>
            <p:cNvSpPr/>
            <p:nvPr/>
          </p:nvSpPr>
          <p:spPr>
            <a:xfrm>
              <a:off x="2028600" y="4045500"/>
              <a:ext cx="0" cy="1222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5" name="line 54"/>
            <p:cNvSpPr/>
            <p:nvPr/>
          </p:nvSpPr>
          <p:spPr>
            <a:xfrm>
              <a:off x="1847700" y="4045500"/>
              <a:ext cx="0" cy="1222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ysDot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6" name="line 55"/>
            <p:cNvSpPr/>
            <p:nvPr/>
          </p:nvSpPr>
          <p:spPr>
            <a:xfrm>
              <a:off x="2469600" y="4045500"/>
              <a:ext cx="0" cy="1222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7" name="line 56"/>
            <p:cNvSpPr/>
            <p:nvPr/>
          </p:nvSpPr>
          <p:spPr>
            <a:xfrm>
              <a:off x="1227600" y="4045500"/>
              <a:ext cx="0" cy="1222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8" name="line 57"/>
            <p:cNvSpPr/>
            <p:nvPr/>
          </p:nvSpPr>
          <p:spPr>
            <a:xfrm>
              <a:off x="2028600" y="4374900"/>
              <a:ext cx="1836000" cy="168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" name="line 58"/>
            <p:cNvSpPr/>
            <p:nvPr/>
          </p:nvSpPr>
          <p:spPr>
            <a:xfrm rot="21600000" flipV="1">
              <a:off x="59400" y="4374000"/>
              <a:ext cx="1612800" cy="147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0" name="line 59"/>
            <p:cNvSpPr/>
            <p:nvPr/>
          </p:nvSpPr>
          <p:spPr>
            <a:xfrm>
              <a:off x="1668600" y="4374000"/>
              <a:ext cx="3600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1" name="フリーフォーム60"/>
            <p:cNvSpPr/>
            <p:nvPr/>
          </p:nvSpPr>
          <p:spPr>
            <a:xfrm>
              <a:off x="2396700" y="4413600"/>
              <a:ext cx="72900" cy="81900"/>
            </a:xfrm>
            <a:custGeom>
              <a:pathLst>
                <a:path w="81" h="91">
                  <a:moveTo>
                    <a:pt x="0" y="0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45" y="0"/>
                    <a:pt x="81" y="36"/>
                    <a:pt x="81" y="80"/>
                  </a:cubicBezTo>
                  <a:cubicBezTo>
                    <a:pt x="81" y="83"/>
                    <a:pt x="80" y="88"/>
                    <a:pt x="80" y="91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2" name="フリーフォーム61"/>
            <p:cNvSpPr/>
            <p:nvPr/>
          </p:nvSpPr>
          <p:spPr>
            <a:xfrm>
              <a:off x="1228500" y="4413600"/>
              <a:ext cx="71100" cy="81900"/>
            </a:xfrm>
            <a:custGeom>
              <a:pathLst>
                <a:path w="79" h="91">
                  <a:moveTo>
                    <a:pt x="1" y="91"/>
                  </a:moveTo>
                  <a:cubicBezTo>
                    <a:pt x="1" y="88"/>
                    <a:pt x="0" y="83"/>
                    <a:pt x="0" y="80"/>
                  </a:cubicBezTo>
                  <a:cubicBezTo>
                    <a:pt x="0" y="37"/>
                    <a:pt x="36" y="0"/>
                    <a:pt x="79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3" name="rect 62"/>
            <p:cNvSpPr/>
            <p:nvPr/>
          </p:nvSpPr>
          <p:spPr>
            <a:xfrm>
              <a:off x="95400" y="4374000"/>
              <a:ext cx="3503700" cy="504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4" name=""/>
            <p:cNvSpPr/>
            <p:nvPr/>
          </p:nvSpPr>
          <p:spPr>
            <a:xfrm>
              <a:off x="2652300" y="4655700"/>
              <a:ext cx="202500" cy="1017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/>
              <a:r>
                <a:rPr lang="en-US" altLang="ja-JP" sz="800" spc="0">
                  <a:latin typeface="ＭＳ ゴシック"/>
                  <a:ea typeface="ＭＳ ゴシック"/>
                </a:rPr>
                <a:t>34.5</a:t>
              </a:r>
              <a:endParaRPr lang="en-US" altLang="ja-JP"/>
            </a:p>
          </p:txBody>
        </p:sp>
        <p:sp>
          <p:nvSpPr>
            <p:cNvPr id="65" name="line 64"/>
            <p:cNvSpPr/>
            <p:nvPr/>
          </p:nvSpPr>
          <p:spPr>
            <a:xfrm>
              <a:off x="192600" y="4206600"/>
              <a:ext cx="678600" cy="62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6" name="line 65"/>
            <p:cNvSpPr/>
            <p:nvPr/>
          </p:nvSpPr>
          <p:spPr>
            <a:xfrm rot="21600000" flipV="1">
              <a:off x="2916000" y="4226400"/>
              <a:ext cx="365400" cy="33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67" name="グループ化66"/>
          <p:cNvGrpSpPr/>
          <p:nvPr/>
        </p:nvGrpSpPr>
        <p:grpSpPr>
          <a:xfrm>
            <a:off x="3563100" y="4045500"/>
            <a:ext cx="3805200" cy="1222200"/>
            <a:chOff x="3563100" y="4045500"/>
            <a:chExt cx="3805200" cy="1222200"/>
          </a:xfrm>
        </p:grpSpPr>
        <p:sp>
          <p:nvSpPr>
            <p:cNvPr id="68" name="line 67"/>
            <p:cNvSpPr/>
            <p:nvPr/>
          </p:nvSpPr>
          <p:spPr>
            <a:xfrm>
              <a:off x="5172300" y="4045500"/>
              <a:ext cx="0" cy="1222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9" name="line 68"/>
            <p:cNvSpPr/>
            <p:nvPr/>
          </p:nvSpPr>
          <p:spPr>
            <a:xfrm>
              <a:off x="5532300" y="4045500"/>
              <a:ext cx="0" cy="1222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0" name="line 69"/>
            <p:cNvSpPr/>
            <p:nvPr/>
          </p:nvSpPr>
          <p:spPr>
            <a:xfrm>
              <a:off x="5351400" y="4045500"/>
              <a:ext cx="0" cy="1222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ysDot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1" name="line 70"/>
            <p:cNvSpPr/>
            <p:nvPr/>
          </p:nvSpPr>
          <p:spPr>
            <a:xfrm>
              <a:off x="5973300" y="4045500"/>
              <a:ext cx="0" cy="1222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2" name="line 71"/>
            <p:cNvSpPr/>
            <p:nvPr/>
          </p:nvSpPr>
          <p:spPr>
            <a:xfrm>
              <a:off x="4731300" y="4045500"/>
              <a:ext cx="0" cy="1222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3" name="line 72"/>
            <p:cNvSpPr/>
            <p:nvPr/>
          </p:nvSpPr>
          <p:spPr>
            <a:xfrm>
              <a:off x="5532300" y="4374900"/>
              <a:ext cx="1836000" cy="168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4" name="line 73"/>
            <p:cNvSpPr/>
            <p:nvPr/>
          </p:nvSpPr>
          <p:spPr>
            <a:xfrm rot="21600000" flipV="1">
              <a:off x="3563100" y="4374000"/>
              <a:ext cx="1612800" cy="147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5" name="line 74"/>
            <p:cNvSpPr/>
            <p:nvPr/>
          </p:nvSpPr>
          <p:spPr>
            <a:xfrm>
              <a:off x="5172300" y="4374000"/>
              <a:ext cx="3600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6" name="フリーフォーム75"/>
            <p:cNvSpPr/>
            <p:nvPr/>
          </p:nvSpPr>
          <p:spPr>
            <a:xfrm>
              <a:off x="5900400" y="4413600"/>
              <a:ext cx="72900" cy="81900"/>
            </a:xfrm>
            <a:custGeom>
              <a:pathLst>
                <a:path w="81" h="91">
                  <a:moveTo>
                    <a:pt x="0" y="0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45" y="0"/>
                    <a:pt x="81" y="36"/>
                    <a:pt x="81" y="80"/>
                  </a:cubicBezTo>
                  <a:cubicBezTo>
                    <a:pt x="81" y="83"/>
                    <a:pt x="80" y="88"/>
                    <a:pt x="80" y="91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7" name="フリーフォーム76"/>
            <p:cNvSpPr/>
            <p:nvPr/>
          </p:nvSpPr>
          <p:spPr>
            <a:xfrm>
              <a:off x="4732200" y="4413600"/>
              <a:ext cx="71100" cy="81900"/>
            </a:xfrm>
            <a:custGeom>
              <a:pathLst>
                <a:path w="79" h="91">
                  <a:moveTo>
                    <a:pt x="1" y="91"/>
                  </a:moveTo>
                  <a:cubicBezTo>
                    <a:pt x="1" y="88"/>
                    <a:pt x="0" y="83"/>
                    <a:pt x="0" y="80"/>
                  </a:cubicBezTo>
                  <a:cubicBezTo>
                    <a:pt x="0" y="37"/>
                    <a:pt x="36" y="0"/>
                    <a:pt x="79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8" name="rect 77"/>
            <p:cNvSpPr/>
            <p:nvPr/>
          </p:nvSpPr>
          <p:spPr>
            <a:xfrm>
              <a:off x="3599100" y="4374000"/>
              <a:ext cx="3503700" cy="504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9" name=""/>
            <p:cNvSpPr/>
            <p:nvPr/>
          </p:nvSpPr>
          <p:spPr>
            <a:xfrm>
              <a:off x="6156000" y="4655700"/>
              <a:ext cx="202500" cy="1017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/>
              <a:r>
                <a:rPr lang="en-US" altLang="ja-JP" sz="800" spc="0">
                  <a:latin typeface="ＭＳ ゴシック"/>
                  <a:ea typeface="ＭＳ ゴシック"/>
                </a:rPr>
                <a:t>34.5</a:t>
              </a:r>
              <a:endParaRPr lang="en-US" altLang="ja-JP"/>
            </a:p>
          </p:txBody>
        </p:sp>
        <p:sp>
          <p:nvSpPr>
            <p:cNvPr id="80" name="line 79"/>
            <p:cNvSpPr/>
            <p:nvPr/>
          </p:nvSpPr>
          <p:spPr>
            <a:xfrm>
              <a:off x="3696300" y="4206600"/>
              <a:ext cx="678600" cy="62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1" name="line 80"/>
            <p:cNvSpPr/>
            <p:nvPr/>
          </p:nvSpPr>
          <p:spPr>
            <a:xfrm rot="21600000" flipV="1">
              <a:off x="6419700" y="4226400"/>
              <a:ext cx="365400" cy="33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82" name="グループ化81"/>
          <p:cNvGrpSpPr/>
          <p:nvPr/>
        </p:nvGrpSpPr>
        <p:grpSpPr>
          <a:xfrm>
            <a:off x="324900" y="2059200"/>
            <a:ext cx="8391600" cy="1933200"/>
            <a:chOff x="324900" y="2059200"/>
            <a:chExt cx="8391600" cy="1933200"/>
          </a:xfrm>
        </p:grpSpPr>
        <p:sp>
          <p:nvSpPr>
            <p:cNvPr id="83" name="line 82"/>
            <p:cNvSpPr/>
            <p:nvPr/>
          </p:nvSpPr>
          <p:spPr>
            <a:xfrm>
              <a:off x="324900" y="2444400"/>
              <a:ext cx="0" cy="1548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4" name="line 83"/>
            <p:cNvSpPr/>
            <p:nvPr/>
          </p:nvSpPr>
          <p:spPr>
            <a:xfrm>
              <a:off x="715500" y="2331000"/>
              <a:ext cx="8001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5" name="フリーフォーム84"/>
            <p:cNvSpPr/>
            <p:nvPr/>
          </p:nvSpPr>
          <p:spPr>
            <a:xfrm>
              <a:off x="324900" y="2331000"/>
              <a:ext cx="423900" cy="120600"/>
            </a:xfrm>
            <a:custGeom>
              <a:pathLst>
                <a:path w="471" h="134">
                  <a:moveTo>
                    <a:pt x="471" y="0"/>
                  </a:moveTo>
                  <a:lnTo>
                    <a:pt x="344" y="7"/>
                  </a:lnTo>
                  <a:lnTo>
                    <a:pt x="280" y="10"/>
                  </a:lnTo>
                  <a:lnTo>
                    <a:pt x="232" y="16"/>
                  </a:lnTo>
                  <a:lnTo>
                    <a:pt x="195" y="24"/>
                  </a:lnTo>
                  <a:lnTo>
                    <a:pt x="141" y="36"/>
                  </a:lnTo>
                  <a:lnTo>
                    <a:pt x="90" y="53"/>
                  </a:lnTo>
                  <a:lnTo>
                    <a:pt x="59" y="67"/>
                  </a:lnTo>
                  <a:lnTo>
                    <a:pt x="37" y="86"/>
                  </a:lnTo>
                  <a:lnTo>
                    <a:pt x="17" y="106"/>
                  </a:lnTo>
                  <a:lnTo>
                    <a:pt x="9" y="120"/>
                  </a:lnTo>
                  <a:lnTo>
                    <a:pt x="0" y="134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6" name="line 85"/>
            <p:cNvSpPr/>
            <p:nvPr/>
          </p:nvSpPr>
          <p:spPr>
            <a:xfrm>
              <a:off x="8606700" y="2059200"/>
              <a:ext cx="0" cy="1484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87" name="グループ化86"/>
          <p:cNvGrpSpPr/>
          <p:nvPr/>
        </p:nvGrpSpPr>
        <p:grpSpPr>
          <a:xfrm>
            <a:off x="1239300" y="1125000"/>
            <a:ext cx="585000" cy="190800"/>
            <a:chOff x="1239300" y="1125000"/>
            <a:chExt cx="585000" cy="190800"/>
          </a:xfrm>
        </p:grpSpPr>
        <p:sp>
          <p:nvSpPr>
            <p:cNvPr id="88" name="フリーフォーム87"/>
            <p:cNvSpPr/>
            <p:nvPr/>
          </p:nvSpPr>
          <p:spPr>
            <a:xfrm>
              <a:off x="1280700" y="1125000"/>
              <a:ext cx="252000" cy="35100"/>
            </a:xfrm>
            <a:custGeom>
              <a:pathLst>
                <a:path w="280" h="39">
                  <a:moveTo>
                    <a:pt x="0" y="39"/>
                  </a:moveTo>
                  <a:cubicBezTo>
                    <a:pt x="7" y="32"/>
                    <a:pt x="13" y="25"/>
                    <a:pt x="21" y="23"/>
                  </a:cubicBezTo>
                  <a:cubicBezTo>
                    <a:pt x="49" y="16"/>
                    <a:pt x="79" y="12"/>
                    <a:pt x="108" y="10"/>
                  </a:cubicBezTo>
                  <a:cubicBezTo>
                    <a:pt x="165" y="5"/>
                    <a:pt x="223" y="3"/>
                    <a:pt x="28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9" name="line 88"/>
            <p:cNvSpPr/>
            <p:nvPr/>
          </p:nvSpPr>
          <p:spPr>
            <a:xfrm rot="21600000" flipV="1">
              <a:off x="1239300" y="1160100"/>
              <a:ext cx="41400" cy="155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0" name="フリーフォーム89"/>
            <p:cNvSpPr/>
            <p:nvPr/>
          </p:nvSpPr>
          <p:spPr>
            <a:xfrm>
              <a:off x="1532700" y="1125000"/>
              <a:ext cx="252000" cy="35100"/>
            </a:xfrm>
            <a:custGeom>
              <a:pathLst>
                <a:path w="280" h="39">
                  <a:moveTo>
                    <a:pt x="280" y="39"/>
                  </a:moveTo>
                  <a:cubicBezTo>
                    <a:pt x="273" y="32"/>
                    <a:pt x="267" y="25"/>
                    <a:pt x="259" y="23"/>
                  </a:cubicBezTo>
                  <a:cubicBezTo>
                    <a:pt x="231" y="16"/>
                    <a:pt x="201" y="12"/>
                    <a:pt x="172" y="10"/>
                  </a:cubicBezTo>
                  <a:cubicBezTo>
                    <a:pt x="115" y="5"/>
                    <a:pt x="57" y="3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1" name="line 90"/>
            <p:cNvSpPr/>
            <p:nvPr/>
          </p:nvSpPr>
          <p:spPr>
            <a:xfrm>
              <a:off x="1784700" y="1160100"/>
              <a:ext cx="39600" cy="154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92" name="グループ化91"/>
          <p:cNvGrpSpPr/>
          <p:nvPr/>
        </p:nvGrpSpPr>
        <p:grpSpPr>
          <a:xfrm>
            <a:off x="515700" y="1125000"/>
            <a:ext cx="585000" cy="190800"/>
            <a:chOff x="515700" y="1125000"/>
            <a:chExt cx="585000" cy="190800"/>
          </a:xfrm>
        </p:grpSpPr>
        <p:sp>
          <p:nvSpPr>
            <p:cNvPr id="93" name="フリーフォーム92"/>
            <p:cNvSpPr/>
            <p:nvPr/>
          </p:nvSpPr>
          <p:spPr>
            <a:xfrm>
              <a:off x="557100" y="1125000"/>
              <a:ext cx="252000" cy="35100"/>
            </a:xfrm>
            <a:custGeom>
              <a:pathLst>
                <a:path w="280" h="39">
                  <a:moveTo>
                    <a:pt x="0" y="39"/>
                  </a:moveTo>
                  <a:cubicBezTo>
                    <a:pt x="7" y="32"/>
                    <a:pt x="13" y="25"/>
                    <a:pt x="21" y="23"/>
                  </a:cubicBezTo>
                  <a:cubicBezTo>
                    <a:pt x="49" y="16"/>
                    <a:pt x="79" y="12"/>
                    <a:pt x="108" y="10"/>
                  </a:cubicBezTo>
                  <a:cubicBezTo>
                    <a:pt x="165" y="5"/>
                    <a:pt x="223" y="3"/>
                    <a:pt x="28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4" name="line 93"/>
            <p:cNvSpPr/>
            <p:nvPr/>
          </p:nvSpPr>
          <p:spPr>
            <a:xfrm rot="21600000" flipV="1">
              <a:off x="515700" y="1160100"/>
              <a:ext cx="41400" cy="155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5" name="フリーフォーム94"/>
            <p:cNvSpPr/>
            <p:nvPr/>
          </p:nvSpPr>
          <p:spPr>
            <a:xfrm>
              <a:off x="809100" y="1125000"/>
              <a:ext cx="252000" cy="35100"/>
            </a:xfrm>
            <a:custGeom>
              <a:pathLst>
                <a:path w="280" h="39">
                  <a:moveTo>
                    <a:pt x="280" y="39"/>
                  </a:moveTo>
                  <a:cubicBezTo>
                    <a:pt x="273" y="32"/>
                    <a:pt x="267" y="25"/>
                    <a:pt x="259" y="23"/>
                  </a:cubicBezTo>
                  <a:cubicBezTo>
                    <a:pt x="231" y="16"/>
                    <a:pt x="201" y="12"/>
                    <a:pt x="172" y="10"/>
                  </a:cubicBezTo>
                  <a:cubicBezTo>
                    <a:pt x="115" y="5"/>
                    <a:pt x="57" y="3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6" name="line 95"/>
            <p:cNvSpPr/>
            <p:nvPr/>
          </p:nvSpPr>
          <p:spPr>
            <a:xfrm>
              <a:off x="1061100" y="1160100"/>
              <a:ext cx="39600" cy="154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97" name="line 96"/>
          <p:cNvSpPr/>
          <p:nvPr/>
        </p:nvSpPr>
        <p:spPr>
          <a:xfrm>
            <a:off x="389700" y="1315800"/>
            <a:ext cx="1611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8" name="line 97"/>
          <p:cNvSpPr/>
          <p:nvPr/>
        </p:nvSpPr>
        <p:spPr>
          <a:xfrm>
            <a:off x="2733300" y="1125000"/>
            <a:ext cx="994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9" name="line 98"/>
          <p:cNvSpPr/>
          <p:nvPr/>
        </p:nvSpPr>
        <p:spPr>
          <a:xfrm>
            <a:off x="4012200" y="1125000"/>
            <a:ext cx="819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0" name="line 99"/>
          <p:cNvSpPr/>
          <p:nvPr/>
        </p:nvSpPr>
        <p:spPr>
          <a:xfrm>
            <a:off x="5116500" y="1125000"/>
            <a:ext cx="358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1" name="line 100"/>
          <p:cNvSpPr/>
          <p:nvPr/>
        </p:nvSpPr>
        <p:spPr>
          <a:xfrm>
            <a:off x="2733300" y="1125000"/>
            <a:ext cx="4006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2" name="line 101"/>
          <p:cNvSpPr/>
          <p:nvPr/>
        </p:nvSpPr>
        <p:spPr>
          <a:xfrm>
            <a:off x="3051900" y="1315800"/>
            <a:ext cx="3380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3" name="line 102"/>
          <p:cNvSpPr/>
          <p:nvPr/>
        </p:nvSpPr>
        <p:spPr>
          <a:xfrm>
            <a:off x="6432300" y="469800"/>
            <a:ext cx="0" cy="84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4" name="line 103"/>
          <p:cNvSpPr/>
          <p:nvPr/>
        </p:nvSpPr>
        <p:spPr>
          <a:xfrm>
            <a:off x="5301900" y="468000"/>
            <a:ext cx="0" cy="847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5" name="line 104"/>
          <p:cNvSpPr/>
          <p:nvPr/>
        </p:nvSpPr>
        <p:spPr>
          <a:xfrm>
            <a:off x="4171500" y="468000"/>
            <a:ext cx="0" cy="847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6" name="line 105"/>
          <p:cNvSpPr/>
          <p:nvPr/>
        </p:nvSpPr>
        <p:spPr>
          <a:xfrm>
            <a:off x="3051900" y="469800"/>
            <a:ext cx="0" cy="84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7" name="rect 106"/>
          <p:cNvSpPr/>
          <p:nvPr/>
        </p:nvSpPr>
        <p:spPr>
          <a:xfrm>
            <a:off x="5968800" y="1192500"/>
            <a:ext cx="269100" cy="90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8" name="rect 107"/>
          <p:cNvSpPr/>
          <p:nvPr/>
        </p:nvSpPr>
        <p:spPr>
          <a:xfrm>
            <a:off x="6513300" y="1192500"/>
            <a:ext cx="112500" cy="90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9" name="line 108"/>
          <p:cNvSpPr/>
          <p:nvPr/>
        </p:nvSpPr>
        <p:spPr>
          <a:xfrm>
            <a:off x="2699100" y="1315800"/>
            <a:ext cx="352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0" name="line 109"/>
          <p:cNvSpPr/>
          <p:nvPr/>
        </p:nvSpPr>
        <p:spPr>
          <a:xfrm>
            <a:off x="6432300" y="1315800"/>
            <a:ext cx="34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1" name="line 110"/>
          <p:cNvSpPr/>
          <p:nvPr/>
        </p:nvSpPr>
        <p:spPr>
          <a:xfrm>
            <a:off x="6787800" y="1125000"/>
            <a:ext cx="0" cy="190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2" name="line 111"/>
          <p:cNvSpPr/>
          <p:nvPr/>
        </p:nvSpPr>
        <p:spPr>
          <a:xfrm>
            <a:off x="2685600" y="1315800"/>
            <a:ext cx="4102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3" name="line 112"/>
          <p:cNvSpPr/>
          <p:nvPr/>
        </p:nvSpPr>
        <p:spPr>
          <a:xfrm>
            <a:off x="2685600" y="1125000"/>
            <a:ext cx="0" cy="190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4" name="line 113"/>
          <p:cNvSpPr/>
          <p:nvPr/>
        </p:nvSpPr>
        <p:spPr>
          <a:xfrm>
            <a:off x="2685600" y="469800"/>
            <a:ext cx="0" cy="190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5" name="line 114"/>
          <p:cNvSpPr/>
          <p:nvPr/>
        </p:nvSpPr>
        <p:spPr>
          <a:xfrm>
            <a:off x="2685600" y="469800"/>
            <a:ext cx="4102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6" name="line 115"/>
          <p:cNvSpPr/>
          <p:nvPr/>
        </p:nvSpPr>
        <p:spPr>
          <a:xfrm>
            <a:off x="6787800" y="469800"/>
            <a:ext cx="0" cy="190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7" name="rect 116"/>
          <p:cNvSpPr/>
          <p:nvPr/>
        </p:nvSpPr>
        <p:spPr>
          <a:xfrm>
            <a:off x="5489100" y="1192500"/>
            <a:ext cx="269100" cy="90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8" name="line 117"/>
          <p:cNvSpPr/>
          <p:nvPr/>
        </p:nvSpPr>
        <p:spPr>
          <a:xfrm>
            <a:off x="3727800" y="753300"/>
            <a:ext cx="0" cy="280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9" name="line 118"/>
          <p:cNvSpPr/>
          <p:nvPr/>
        </p:nvSpPr>
        <p:spPr>
          <a:xfrm>
            <a:off x="4010400" y="753300"/>
            <a:ext cx="0" cy="280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0" name="line 119"/>
          <p:cNvSpPr/>
          <p:nvPr/>
        </p:nvSpPr>
        <p:spPr>
          <a:xfrm>
            <a:off x="4832100" y="750600"/>
            <a:ext cx="0" cy="283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1" name="line 120"/>
          <p:cNvSpPr/>
          <p:nvPr/>
        </p:nvSpPr>
        <p:spPr>
          <a:xfrm>
            <a:off x="5115600" y="750600"/>
            <a:ext cx="0" cy="283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2" name="line 121"/>
          <p:cNvSpPr/>
          <p:nvPr/>
        </p:nvSpPr>
        <p:spPr>
          <a:xfrm>
            <a:off x="5473800" y="748800"/>
            <a:ext cx="0" cy="285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3" name="line 122"/>
          <p:cNvSpPr/>
          <p:nvPr/>
        </p:nvSpPr>
        <p:spPr>
          <a:xfrm>
            <a:off x="5759100" y="748800"/>
            <a:ext cx="0" cy="285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4" name="line 123"/>
          <p:cNvSpPr/>
          <p:nvPr/>
        </p:nvSpPr>
        <p:spPr>
          <a:xfrm>
            <a:off x="2733300" y="660600"/>
            <a:ext cx="994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5" name="line 124"/>
          <p:cNvSpPr/>
          <p:nvPr/>
        </p:nvSpPr>
        <p:spPr>
          <a:xfrm>
            <a:off x="3727800" y="660600"/>
            <a:ext cx="1104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6" name="line 125"/>
          <p:cNvSpPr/>
          <p:nvPr/>
        </p:nvSpPr>
        <p:spPr>
          <a:xfrm>
            <a:off x="4832100" y="660600"/>
            <a:ext cx="1908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7" name="line 126"/>
          <p:cNvSpPr/>
          <p:nvPr/>
        </p:nvSpPr>
        <p:spPr>
          <a:xfrm>
            <a:off x="3051900" y="469800"/>
            <a:ext cx="3380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8" name="rect 127"/>
          <p:cNvSpPr/>
          <p:nvPr/>
        </p:nvSpPr>
        <p:spPr>
          <a:xfrm>
            <a:off x="5968800" y="503100"/>
            <a:ext cx="269100" cy="90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9" name="rect 128"/>
          <p:cNvSpPr/>
          <p:nvPr/>
        </p:nvSpPr>
        <p:spPr>
          <a:xfrm>
            <a:off x="6513300" y="503100"/>
            <a:ext cx="112500" cy="90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0" name="line 129"/>
          <p:cNvSpPr/>
          <p:nvPr/>
        </p:nvSpPr>
        <p:spPr>
          <a:xfrm>
            <a:off x="2785500" y="469800"/>
            <a:ext cx="266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1" name="line 130"/>
          <p:cNvSpPr/>
          <p:nvPr/>
        </p:nvSpPr>
        <p:spPr>
          <a:xfrm>
            <a:off x="6432300" y="469800"/>
            <a:ext cx="34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2" name="rect 131"/>
          <p:cNvSpPr/>
          <p:nvPr/>
        </p:nvSpPr>
        <p:spPr>
          <a:xfrm>
            <a:off x="5489100" y="503100"/>
            <a:ext cx="269100" cy="90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3" name="line 132"/>
          <p:cNvSpPr/>
          <p:nvPr/>
        </p:nvSpPr>
        <p:spPr>
          <a:xfrm rot="21600000" flipV="1">
            <a:off x="2687400" y="1125000"/>
            <a:ext cx="45900" cy="176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4" name="line 133"/>
          <p:cNvSpPr/>
          <p:nvPr/>
        </p:nvSpPr>
        <p:spPr>
          <a:xfrm>
            <a:off x="2687400" y="484200"/>
            <a:ext cx="45900" cy="176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5" name="line 134"/>
          <p:cNvSpPr/>
          <p:nvPr/>
        </p:nvSpPr>
        <p:spPr>
          <a:xfrm>
            <a:off x="2733300" y="660600"/>
            <a:ext cx="0" cy="464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6" name="line 135"/>
          <p:cNvSpPr/>
          <p:nvPr/>
        </p:nvSpPr>
        <p:spPr>
          <a:xfrm>
            <a:off x="6740100" y="1125000"/>
            <a:ext cx="45900" cy="176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7" name="line 136"/>
          <p:cNvSpPr/>
          <p:nvPr/>
        </p:nvSpPr>
        <p:spPr>
          <a:xfrm rot="21600000" flipV="1">
            <a:off x="6740100" y="484200"/>
            <a:ext cx="45900" cy="176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8" name="line 137"/>
          <p:cNvSpPr/>
          <p:nvPr/>
        </p:nvSpPr>
        <p:spPr>
          <a:xfrm>
            <a:off x="6740100" y="660600"/>
            <a:ext cx="0" cy="464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9" name="line 138"/>
          <p:cNvSpPr/>
          <p:nvPr/>
        </p:nvSpPr>
        <p:spPr>
          <a:xfrm>
            <a:off x="6786000" y="1301400"/>
            <a:ext cx="45900" cy="176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0" name="line 139"/>
          <p:cNvSpPr/>
          <p:nvPr/>
        </p:nvSpPr>
        <p:spPr>
          <a:xfrm>
            <a:off x="6831900" y="1477800"/>
            <a:ext cx="45900" cy="176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141" name="グループ化140"/>
          <p:cNvGrpSpPr/>
          <p:nvPr/>
        </p:nvGrpSpPr>
        <p:grpSpPr>
          <a:xfrm>
            <a:off x="6786000" y="131400"/>
            <a:ext cx="91800" cy="352800"/>
            <a:chOff x="6786000" y="131400"/>
            <a:chExt cx="91800" cy="352800"/>
          </a:xfrm>
        </p:grpSpPr>
        <p:sp>
          <p:nvSpPr>
            <p:cNvPr id="142" name="line 141"/>
            <p:cNvSpPr/>
            <p:nvPr/>
          </p:nvSpPr>
          <p:spPr>
            <a:xfrm rot="21600000" flipV="1">
              <a:off x="6786000" y="307800"/>
              <a:ext cx="45900" cy="176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3" name="line 142"/>
            <p:cNvSpPr/>
            <p:nvPr/>
          </p:nvSpPr>
          <p:spPr>
            <a:xfrm rot="21600000" flipV="1">
              <a:off x="6831900" y="131400"/>
              <a:ext cx="45900" cy="176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44" name="グループ化143"/>
          <p:cNvGrpSpPr/>
          <p:nvPr/>
        </p:nvGrpSpPr>
        <p:grpSpPr>
          <a:xfrm>
            <a:off x="2595600" y="1301400"/>
            <a:ext cx="91800" cy="352800"/>
            <a:chOff x="2595600" y="1301400"/>
            <a:chExt cx="91800" cy="352800"/>
          </a:xfrm>
        </p:grpSpPr>
        <p:sp>
          <p:nvSpPr>
            <p:cNvPr id="145" name="line 144"/>
            <p:cNvSpPr/>
            <p:nvPr/>
          </p:nvSpPr>
          <p:spPr>
            <a:xfrm rot="21600000" flipV="1">
              <a:off x="2595600" y="1477800"/>
              <a:ext cx="45900" cy="176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6" name="line 145"/>
            <p:cNvSpPr/>
            <p:nvPr/>
          </p:nvSpPr>
          <p:spPr>
            <a:xfrm rot="21600000" flipV="1">
              <a:off x="2641500" y="1301400"/>
              <a:ext cx="45900" cy="176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47" name="グループ化146"/>
          <p:cNvGrpSpPr/>
          <p:nvPr/>
        </p:nvGrpSpPr>
        <p:grpSpPr>
          <a:xfrm>
            <a:off x="2595600" y="131400"/>
            <a:ext cx="91800" cy="352800"/>
            <a:chOff x="2595600" y="131400"/>
            <a:chExt cx="91800" cy="352800"/>
          </a:xfrm>
        </p:grpSpPr>
        <p:sp>
          <p:nvSpPr>
            <p:cNvPr id="148" name="line 147"/>
            <p:cNvSpPr/>
            <p:nvPr/>
          </p:nvSpPr>
          <p:spPr>
            <a:xfrm>
              <a:off x="2641500" y="307800"/>
              <a:ext cx="45900" cy="176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9" name="line 148"/>
            <p:cNvSpPr/>
            <p:nvPr/>
          </p:nvSpPr>
          <p:spPr>
            <a:xfrm>
              <a:off x="2595600" y="131400"/>
              <a:ext cx="45900" cy="176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150" name="line 149"/>
          <p:cNvSpPr/>
          <p:nvPr/>
        </p:nvSpPr>
        <p:spPr>
          <a:xfrm>
            <a:off x="2803500" y="503100"/>
            <a:ext cx="205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1" name="line 150"/>
          <p:cNvSpPr/>
          <p:nvPr/>
        </p:nvSpPr>
        <p:spPr>
          <a:xfrm>
            <a:off x="3213000" y="503100"/>
            <a:ext cx="338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2" name="line 151"/>
          <p:cNvSpPr/>
          <p:nvPr/>
        </p:nvSpPr>
        <p:spPr>
          <a:xfrm>
            <a:off x="3689100" y="503100"/>
            <a:ext cx="338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3" name="line 152"/>
          <p:cNvSpPr/>
          <p:nvPr/>
        </p:nvSpPr>
        <p:spPr>
          <a:xfrm>
            <a:off x="4322700" y="503100"/>
            <a:ext cx="371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4" name="line 153"/>
          <p:cNvSpPr/>
          <p:nvPr/>
        </p:nvSpPr>
        <p:spPr>
          <a:xfrm>
            <a:off x="4804200" y="503100"/>
            <a:ext cx="357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5" name="line 154"/>
          <p:cNvSpPr/>
          <p:nvPr/>
        </p:nvSpPr>
        <p:spPr>
          <a:xfrm>
            <a:off x="5439600" y="503100"/>
            <a:ext cx="364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6" name="line 155"/>
          <p:cNvSpPr/>
          <p:nvPr/>
        </p:nvSpPr>
        <p:spPr>
          <a:xfrm>
            <a:off x="5915700" y="503100"/>
            <a:ext cx="361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7" name="line 156"/>
          <p:cNvSpPr/>
          <p:nvPr/>
        </p:nvSpPr>
        <p:spPr>
          <a:xfrm>
            <a:off x="6485400" y="503100"/>
            <a:ext cx="173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8" name="line 157"/>
          <p:cNvSpPr/>
          <p:nvPr/>
        </p:nvSpPr>
        <p:spPr>
          <a:xfrm>
            <a:off x="2803500" y="593100"/>
            <a:ext cx="205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9" name="line 158"/>
          <p:cNvSpPr/>
          <p:nvPr/>
        </p:nvSpPr>
        <p:spPr>
          <a:xfrm>
            <a:off x="3213000" y="593100"/>
            <a:ext cx="338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0" name="line 159"/>
          <p:cNvSpPr/>
          <p:nvPr/>
        </p:nvSpPr>
        <p:spPr>
          <a:xfrm>
            <a:off x="3689100" y="593100"/>
            <a:ext cx="338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1" name="line 160"/>
          <p:cNvSpPr/>
          <p:nvPr/>
        </p:nvSpPr>
        <p:spPr>
          <a:xfrm>
            <a:off x="4322700" y="593100"/>
            <a:ext cx="371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2" name="line 161"/>
          <p:cNvSpPr/>
          <p:nvPr/>
        </p:nvSpPr>
        <p:spPr>
          <a:xfrm>
            <a:off x="4804200" y="593100"/>
            <a:ext cx="357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3" name="line 162"/>
          <p:cNvSpPr/>
          <p:nvPr/>
        </p:nvSpPr>
        <p:spPr>
          <a:xfrm>
            <a:off x="5439600" y="593100"/>
            <a:ext cx="364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4" name="line 163"/>
          <p:cNvSpPr/>
          <p:nvPr/>
        </p:nvSpPr>
        <p:spPr>
          <a:xfrm>
            <a:off x="5915700" y="593100"/>
            <a:ext cx="361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5" name="line 164"/>
          <p:cNvSpPr/>
          <p:nvPr/>
        </p:nvSpPr>
        <p:spPr>
          <a:xfrm>
            <a:off x="6485400" y="593100"/>
            <a:ext cx="198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6" name="line 165"/>
          <p:cNvSpPr/>
          <p:nvPr/>
        </p:nvSpPr>
        <p:spPr>
          <a:xfrm>
            <a:off x="6492600" y="1192500"/>
            <a:ext cx="171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7" name="line 166"/>
          <p:cNvSpPr/>
          <p:nvPr/>
        </p:nvSpPr>
        <p:spPr>
          <a:xfrm>
            <a:off x="5940000" y="1192500"/>
            <a:ext cx="351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8" name="line 167"/>
          <p:cNvSpPr/>
          <p:nvPr/>
        </p:nvSpPr>
        <p:spPr>
          <a:xfrm>
            <a:off x="5435100" y="1192500"/>
            <a:ext cx="371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9" name="line 168"/>
          <p:cNvSpPr/>
          <p:nvPr/>
        </p:nvSpPr>
        <p:spPr>
          <a:xfrm>
            <a:off x="4806000" y="1192500"/>
            <a:ext cx="355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0" name="line 169"/>
          <p:cNvSpPr/>
          <p:nvPr/>
        </p:nvSpPr>
        <p:spPr>
          <a:xfrm>
            <a:off x="4320900" y="1192500"/>
            <a:ext cx="363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1" name="line 170"/>
          <p:cNvSpPr/>
          <p:nvPr/>
        </p:nvSpPr>
        <p:spPr>
          <a:xfrm>
            <a:off x="3689100" y="1192500"/>
            <a:ext cx="335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2" name="line 171"/>
          <p:cNvSpPr/>
          <p:nvPr/>
        </p:nvSpPr>
        <p:spPr>
          <a:xfrm>
            <a:off x="3218400" y="1192500"/>
            <a:ext cx="335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3" name="line 172"/>
          <p:cNvSpPr/>
          <p:nvPr/>
        </p:nvSpPr>
        <p:spPr>
          <a:xfrm>
            <a:off x="2800800" y="1192500"/>
            <a:ext cx="207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4" name="line 173"/>
          <p:cNvSpPr/>
          <p:nvPr/>
        </p:nvSpPr>
        <p:spPr>
          <a:xfrm>
            <a:off x="2800800" y="1282500"/>
            <a:ext cx="207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5" name="line 174"/>
          <p:cNvSpPr/>
          <p:nvPr/>
        </p:nvSpPr>
        <p:spPr>
          <a:xfrm>
            <a:off x="3218400" y="1282500"/>
            <a:ext cx="335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6" name="line 175"/>
          <p:cNvSpPr/>
          <p:nvPr/>
        </p:nvSpPr>
        <p:spPr>
          <a:xfrm>
            <a:off x="3689100" y="1282500"/>
            <a:ext cx="335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7" name="line 176"/>
          <p:cNvSpPr/>
          <p:nvPr/>
        </p:nvSpPr>
        <p:spPr>
          <a:xfrm>
            <a:off x="4320900" y="1282500"/>
            <a:ext cx="363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8" name="line 177"/>
          <p:cNvSpPr/>
          <p:nvPr/>
        </p:nvSpPr>
        <p:spPr>
          <a:xfrm>
            <a:off x="4806000" y="1282500"/>
            <a:ext cx="355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9" name="line 178"/>
          <p:cNvSpPr/>
          <p:nvPr/>
        </p:nvSpPr>
        <p:spPr>
          <a:xfrm>
            <a:off x="5435100" y="1282500"/>
            <a:ext cx="371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0" name="line 179"/>
          <p:cNvSpPr/>
          <p:nvPr/>
        </p:nvSpPr>
        <p:spPr>
          <a:xfrm>
            <a:off x="5940000" y="1282500"/>
            <a:ext cx="351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1" name="line 180"/>
          <p:cNvSpPr/>
          <p:nvPr/>
        </p:nvSpPr>
        <p:spPr>
          <a:xfrm>
            <a:off x="6492600" y="1282500"/>
            <a:ext cx="171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2" name="line 181"/>
          <p:cNvSpPr/>
          <p:nvPr/>
        </p:nvSpPr>
        <p:spPr>
          <a:xfrm>
            <a:off x="2853900" y="481500"/>
            <a:ext cx="0" cy="160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3" name="line 182"/>
          <p:cNvSpPr/>
          <p:nvPr/>
        </p:nvSpPr>
        <p:spPr>
          <a:xfrm>
            <a:off x="2853900" y="1143900"/>
            <a:ext cx="0" cy="159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4" name="line 183"/>
          <p:cNvSpPr/>
          <p:nvPr/>
        </p:nvSpPr>
        <p:spPr>
          <a:xfrm>
            <a:off x="2966400" y="481500"/>
            <a:ext cx="0" cy="160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5" name="line 184"/>
          <p:cNvSpPr/>
          <p:nvPr/>
        </p:nvSpPr>
        <p:spPr>
          <a:xfrm>
            <a:off x="2966400" y="1143900"/>
            <a:ext cx="0" cy="159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6" name="line 185"/>
          <p:cNvSpPr/>
          <p:nvPr/>
        </p:nvSpPr>
        <p:spPr>
          <a:xfrm>
            <a:off x="3248100" y="484200"/>
            <a:ext cx="0" cy="157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7" name="line 186"/>
          <p:cNvSpPr/>
          <p:nvPr/>
        </p:nvSpPr>
        <p:spPr>
          <a:xfrm>
            <a:off x="3248100" y="1146600"/>
            <a:ext cx="0" cy="154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8" name="line 187"/>
          <p:cNvSpPr/>
          <p:nvPr/>
        </p:nvSpPr>
        <p:spPr>
          <a:xfrm>
            <a:off x="3517200" y="484200"/>
            <a:ext cx="0" cy="157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9" name="line 188"/>
          <p:cNvSpPr/>
          <p:nvPr/>
        </p:nvSpPr>
        <p:spPr>
          <a:xfrm>
            <a:off x="3517200" y="1146600"/>
            <a:ext cx="0" cy="154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0" name="line 189"/>
          <p:cNvSpPr/>
          <p:nvPr/>
        </p:nvSpPr>
        <p:spPr>
          <a:xfrm>
            <a:off x="3723300" y="1146600"/>
            <a:ext cx="0" cy="154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1" name="line 190"/>
          <p:cNvSpPr/>
          <p:nvPr/>
        </p:nvSpPr>
        <p:spPr>
          <a:xfrm>
            <a:off x="3723300" y="481500"/>
            <a:ext cx="0" cy="160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2" name="line 191"/>
          <p:cNvSpPr/>
          <p:nvPr/>
        </p:nvSpPr>
        <p:spPr>
          <a:xfrm>
            <a:off x="3992400" y="481500"/>
            <a:ext cx="0" cy="160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3" name="line 192"/>
          <p:cNvSpPr/>
          <p:nvPr/>
        </p:nvSpPr>
        <p:spPr>
          <a:xfrm>
            <a:off x="3992400" y="1146600"/>
            <a:ext cx="0" cy="154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4" name="line 193"/>
          <p:cNvSpPr/>
          <p:nvPr/>
        </p:nvSpPr>
        <p:spPr>
          <a:xfrm>
            <a:off x="4368600" y="484200"/>
            <a:ext cx="0" cy="159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5" name="line 194"/>
          <p:cNvSpPr/>
          <p:nvPr/>
        </p:nvSpPr>
        <p:spPr>
          <a:xfrm>
            <a:off x="4368600" y="1143900"/>
            <a:ext cx="0" cy="157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6" name="line 195"/>
          <p:cNvSpPr/>
          <p:nvPr/>
        </p:nvSpPr>
        <p:spPr>
          <a:xfrm>
            <a:off x="4637700" y="484200"/>
            <a:ext cx="0" cy="159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7" name="line 196"/>
          <p:cNvSpPr/>
          <p:nvPr/>
        </p:nvSpPr>
        <p:spPr>
          <a:xfrm>
            <a:off x="4637700" y="1143900"/>
            <a:ext cx="0" cy="157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8" name="line 197"/>
          <p:cNvSpPr/>
          <p:nvPr/>
        </p:nvSpPr>
        <p:spPr>
          <a:xfrm>
            <a:off x="4848300" y="484200"/>
            <a:ext cx="0" cy="159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9" name="line 198"/>
          <p:cNvSpPr/>
          <p:nvPr/>
        </p:nvSpPr>
        <p:spPr>
          <a:xfrm>
            <a:off x="4848300" y="1143900"/>
            <a:ext cx="0" cy="157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0" name="line 199"/>
          <p:cNvSpPr/>
          <p:nvPr/>
        </p:nvSpPr>
        <p:spPr>
          <a:xfrm>
            <a:off x="5117400" y="484200"/>
            <a:ext cx="0" cy="159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1" name="line 200"/>
          <p:cNvSpPr/>
          <p:nvPr/>
        </p:nvSpPr>
        <p:spPr>
          <a:xfrm>
            <a:off x="5117400" y="1143900"/>
            <a:ext cx="0" cy="157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2" name="line 201"/>
          <p:cNvSpPr/>
          <p:nvPr/>
        </p:nvSpPr>
        <p:spPr>
          <a:xfrm>
            <a:off x="5489100" y="484200"/>
            <a:ext cx="0" cy="140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3" name="line 202"/>
          <p:cNvSpPr/>
          <p:nvPr/>
        </p:nvSpPr>
        <p:spPr>
          <a:xfrm>
            <a:off x="5489100" y="1151100"/>
            <a:ext cx="0" cy="150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4" name="line 203"/>
          <p:cNvSpPr/>
          <p:nvPr/>
        </p:nvSpPr>
        <p:spPr>
          <a:xfrm>
            <a:off x="5758200" y="484200"/>
            <a:ext cx="0" cy="140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5" name="line 204"/>
          <p:cNvSpPr/>
          <p:nvPr/>
        </p:nvSpPr>
        <p:spPr>
          <a:xfrm>
            <a:off x="5758200" y="1151100"/>
            <a:ext cx="0" cy="150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6" name="line 205"/>
          <p:cNvSpPr/>
          <p:nvPr/>
        </p:nvSpPr>
        <p:spPr>
          <a:xfrm>
            <a:off x="5968800" y="484200"/>
            <a:ext cx="0" cy="140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7" name="line 206"/>
          <p:cNvSpPr/>
          <p:nvPr/>
        </p:nvSpPr>
        <p:spPr>
          <a:xfrm>
            <a:off x="5968800" y="1151100"/>
            <a:ext cx="0" cy="150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8" name="line 207"/>
          <p:cNvSpPr/>
          <p:nvPr/>
        </p:nvSpPr>
        <p:spPr>
          <a:xfrm>
            <a:off x="6237900" y="1151100"/>
            <a:ext cx="0" cy="150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9" name="line 208"/>
          <p:cNvSpPr/>
          <p:nvPr/>
        </p:nvSpPr>
        <p:spPr>
          <a:xfrm>
            <a:off x="6237900" y="484200"/>
            <a:ext cx="0" cy="140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0" name="line 209"/>
          <p:cNvSpPr/>
          <p:nvPr/>
        </p:nvSpPr>
        <p:spPr>
          <a:xfrm>
            <a:off x="6513300" y="491400"/>
            <a:ext cx="0" cy="140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1" name="line 210"/>
          <p:cNvSpPr/>
          <p:nvPr/>
        </p:nvSpPr>
        <p:spPr>
          <a:xfrm>
            <a:off x="6513300" y="1170000"/>
            <a:ext cx="0" cy="131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2" name="line 211"/>
          <p:cNvSpPr/>
          <p:nvPr/>
        </p:nvSpPr>
        <p:spPr>
          <a:xfrm>
            <a:off x="6625800" y="1170000"/>
            <a:ext cx="0" cy="131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3" name="line 212"/>
          <p:cNvSpPr/>
          <p:nvPr/>
        </p:nvSpPr>
        <p:spPr>
          <a:xfrm>
            <a:off x="6625800" y="491400"/>
            <a:ext cx="0" cy="140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4" name="line 213"/>
          <p:cNvSpPr/>
          <p:nvPr/>
        </p:nvSpPr>
        <p:spPr>
          <a:xfrm>
            <a:off x="3684600" y="785700"/>
            <a:ext cx="369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5" name="line 214"/>
          <p:cNvSpPr/>
          <p:nvPr/>
        </p:nvSpPr>
        <p:spPr>
          <a:xfrm>
            <a:off x="4789800" y="785700"/>
            <a:ext cx="371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6" name="line 215"/>
          <p:cNvSpPr/>
          <p:nvPr/>
        </p:nvSpPr>
        <p:spPr>
          <a:xfrm>
            <a:off x="5442300" y="785700"/>
            <a:ext cx="359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7" name="line 216"/>
          <p:cNvSpPr/>
          <p:nvPr/>
        </p:nvSpPr>
        <p:spPr>
          <a:xfrm>
            <a:off x="5442300" y="1000800"/>
            <a:ext cx="359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8" name="line 217"/>
          <p:cNvSpPr/>
          <p:nvPr/>
        </p:nvSpPr>
        <p:spPr>
          <a:xfrm>
            <a:off x="4789800" y="1000800"/>
            <a:ext cx="371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9" name="line 218"/>
          <p:cNvSpPr/>
          <p:nvPr/>
        </p:nvSpPr>
        <p:spPr>
          <a:xfrm>
            <a:off x="3684600" y="1000800"/>
            <a:ext cx="369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line 0"/>
          <p:cNvSpPr/>
          <p:nvPr/>
        </p:nvSpPr>
        <p:spPr>
          <a:xfrm>
            <a:off x="-1746000" y="3936600"/>
            <a:ext cx="0" cy="1034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" name="line 1"/>
          <p:cNvSpPr/>
          <p:nvPr/>
        </p:nvSpPr>
        <p:spPr>
          <a:xfrm>
            <a:off x="-2970000" y="3934800"/>
            <a:ext cx="0" cy="1035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" name="line 2"/>
          <p:cNvSpPr/>
          <p:nvPr/>
        </p:nvSpPr>
        <p:spPr>
          <a:xfrm>
            <a:off x="-2942100" y="5002200"/>
            <a:ext cx="1176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" name="line 3"/>
          <p:cNvSpPr/>
          <p:nvPr/>
        </p:nvSpPr>
        <p:spPr>
          <a:xfrm>
            <a:off x="-3044700" y="5448600"/>
            <a:ext cx="1495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" name="line 4"/>
          <p:cNvSpPr/>
          <p:nvPr/>
        </p:nvSpPr>
        <p:spPr>
          <a:xfrm>
            <a:off x="-2969100" y="4066200"/>
            <a:ext cx="1223100" cy="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" name="line 5"/>
          <p:cNvSpPr/>
          <p:nvPr/>
        </p:nvSpPr>
        <p:spPr>
          <a:xfrm>
            <a:off x="-2969100" y="4570200"/>
            <a:ext cx="1223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" name="line 6"/>
          <p:cNvSpPr/>
          <p:nvPr/>
        </p:nvSpPr>
        <p:spPr>
          <a:xfrm>
            <a:off x="-1918800" y="3940200"/>
            <a:ext cx="0" cy="86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" name="line 7"/>
          <p:cNvSpPr/>
          <p:nvPr/>
        </p:nvSpPr>
        <p:spPr>
          <a:xfrm>
            <a:off x="-2797200" y="3941100"/>
            <a:ext cx="900" cy="95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" name="line 8"/>
          <p:cNvSpPr/>
          <p:nvPr/>
        </p:nvSpPr>
        <p:spPr>
          <a:xfrm>
            <a:off x="-2113200" y="3994200"/>
            <a:ext cx="271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" name="line 9"/>
          <p:cNvSpPr/>
          <p:nvPr/>
        </p:nvSpPr>
        <p:spPr>
          <a:xfrm>
            <a:off x="-2947500" y="3993300"/>
            <a:ext cx="643500" cy="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" name="line 10"/>
          <p:cNvSpPr/>
          <p:nvPr/>
        </p:nvSpPr>
        <p:spPr>
          <a:xfrm>
            <a:off x="-2972700" y="4549500"/>
            <a:ext cx="414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" name="line 11"/>
          <p:cNvSpPr/>
          <p:nvPr/>
        </p:nvSpPr>
        <p:spPr>
          <a:xfrm>
            <a:off x="-2499300" y="4549500"/>
            <a:ext cx="282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" name="line 12"/>
          <p:cNvSpPr/>
          <p:nvPr/>
        </p:nvSpPr>
        <p:spPr>
          <a:xfrm>
            <a:off x="-2157300" y="4549500"/>
            <a:ext cx="410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" name="line 13"/>
          <p:cNvSpPr/>
          <p:nvPr/>
        </p:nvSpPr>
        <p:spPr>
          <a:xfrm>
            <a:off x="-2969100" y="4086900"/>
            <a:ext cx="410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" name="line 14"/>
          <p:cNvSpPr/>
          <p:nvPr/>
        </p:nvSpPr>
        <p:spPr>
          <a:xfrm>
            <a:off x="-2499300" y="4086900"/>
            <a:ext cx="282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" name="line 15"/>
          <p:cNvSpPr/>
          <p:nvPr/>
        </p:nvSpPr>
        <p:spPr>
          <a:xfrm>
            <a:off x="-1746900" y="4086900"/>
            <a:ext cx="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" name="line 16"/>
          <p:cNvSpPr/>
          <p:nvPr/>
        </p:nvSpPr>
        <p:spPr>
          <a:xfrm>
            <a:off x="-2963700" y="4045500"/>
            <a:ext cx="1211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" name="rect 17"/>
          <p:cNvSpPr/>
          <p:nvPr/>
        </p:nvSpPr>
        <p:spPr>
          <a:xfrm>
            <a:off x="-2520000" y="4067100"/>
            <a:ext cx="324000" cy="837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" name="line 18"/>
          <p:cNvSpPr/>
          <p:nvPr/>
        </p:nvSpPr>
        <p:spPr>
          <a:xfrm>
            <a:off x="-2157300" y="4086900"/>
            <a:ext cx="411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" name="line 19"/>
          <p:cNvSpPr/>
          <p:nvPr/>
        </p:nvSpPr>
        <p:spPr>
          <a:xfrm>
            <a:off x="-2157300" y="4086900"/>
            <a:ext cx="0" cy="462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" name="line 20"/>
          <p:cNvSpPr/>
          <p:nvPr/>
        </p:nvSpPr>
        <p:spPr>
          <a:xfrm>
            <a:off x="-2178000" y="4549500"/>
            <a:ext cx="0" cy="19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" name="line 21"/>
          <p:cNvSpPr/>
          <p:nvPr/>
        </p:nvSpPr>
        <p:spPr>
          <a:xfrm>
            <a:off x="-2178000" y="4067100"/>
            <a:ext cx="0" cy="19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" name="line 22"/>
          <p:cNvSpPr/>
          <p:nvPr/>
        </p:nvSpPr>
        <p:spPr>
          <a:xfrm>
            <a:off x="-2538000" y="4067100"/>
            <a:ext cx="0" cy="503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" name="line 23"/>
          <p:cNvSpPr/>
          <p:nvPr/>
        </p:nvSpPr>
        <p:spPr>
          <a:xfrm>
            <a:off x="-2558700" y="4085100"/>
            <a:ext cx="0" cy="464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" name="line 24"/>
          <p:cNvSpPr/>
          <p:nvPr/>
        </p:nvSpPr>
        <p:spPr>
          <a:xfrm>
            <a:off x="-2499300" y="4086900"/>
            <a:ext cx="0" cy="461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" name="line 25"/>
          <p:cNvSpPr/>
          <p:nvPr/>
        </p:nvSpPr>
        <p:spPr>
          <a:xfrm>
            <a:off x="-2520000" y="4087800"/>
            <a:ext cx="0" cy="454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" name="line 26"/>
          <p:cNvSpPr/>
          <p:nvPr/>
        </p:nvSpPr>
        <p:spPr>
          <a:xfrm>
            <a:off x="-2196000" y="4142700"/>
            <a:ext cx="0" cy="401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" name="line 27"/>
          <p:cNvSpPr/>
          <p:nvPr/>
        </p:nvSpPr>
        <p:spPr>
          <a:xfrm>
            <a:off x="-2216700" y="4086900"/>
            <a:ext cx="0" cy="462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" name="rect 28"/>
          <p:cNvSpPr/>
          <p:nvPr/>
        </p:nvSpPr>
        <p:spPr>
          <a:xfrm>
            <a:off x="-2846700" y="4801500"/>
            <a:ext cx="174600" cy="83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" name="rect 29"/>
          <p:cNvSpPr/>
          <p:nvPr/>
        </p:nvSpPr>
        <p:spPr>
          <a:xfrm>
            <a:off x="-2826900" y="4814100"/>
            <a:ext cx="135000" cy="55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" name="rect 30"/>
          <p:cNvSpPr/>
          <p:nvPr/>
        </p:nvSpPr>
        <p:spPr>
          <a:xfrm>
            <a:off x="-2043900" y="4801500"/>
            <a:ext cx="174600" cy="83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" name="rect 31"/>
          <p:cNvSpPr/>
          <p:nvPr/>
        </p:nvSpPr>
        <p:spPr>
          <a:xfrm>
            <a:off x="-2024100" y="4814100"/>
            <a:ext cx="135000" cy="55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" name="line 32"/>
          <p:cNvSpPr/>
          <p:nvPr/>
        </p:nvSpPr>
        <p:spPr>
          <a:xfrm>
            <a:off x="-2515500" y="4747500"/>
            <a:ext cx="320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" name="line 33"/>
          <p:cNvSpPr/>
          <p:nvPr/>
        </p:nvSpPr>
        <p:spPr>
          <a:xfrm>
            <a:off x="-2517300" y="4768200"/>
            <a:ext cx="320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" name="rect 34"/>
          <p:cNvSpPr/>
          <p:nvPr/>
        </p:nvSpPr>
        <p:spPr>
          <a:xfrm>
            <a:off x="-2844000" y="4631400"/>
            <a:ext cx="167400" cy="60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6" name="rect 35"/>
          <p:cNvSpPr/>
          <p:nvPr/>
        </p:nvSpPr>
        <p:spPr>
          <a:xfrm>
            <a:off x="-2057400" y="4613400"/>
            <a:ext cx="178200" cy="7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" name="line 36"/>
          <p:cNvSpPr/>
          <p:nvPr/>
        </p:nvSpPr>
        <p:spPr>
          <a:xfrm>
            <a:off x="-2587500" y="5002200"/>
            <a:ext cx="0" cy="179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" name="line 37"/>
          <p:cNvSpPr/>
          <p:nvPr/>
        </p:nvSpPr>
        <p:spPr>
          <a:xfrm>
            <a:off x="-2587500" y="5181300"/>
            <a:ext cx="229500" cy="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39" name="グループ化38"/>
          <p:cNvGrpSpPr/>
          <p:nvPr/>
        </p:nvGrpSpPr>
        <p:grpSpPr>
          <a:xfrm>
            <a:off x="-2942100" y="5002200"/>
            <a:ext cx="583200" cy="358200"/>
            <a:chOff x="-2942100" y="5002200"/>
            <a:chExt cx="583200" cy="358200"/>
          </a:xfrm>
        </p:grpSpPr>
        <p:sp>
          <p:nvSpPr>
            <p:cNvPr id="40" name="フリーフォーム39"/>
            <p:cNvSpPr/>
            <p:nvPr/>
          </p:nvSpPr>
          <p:spPr>
            <a:xfrm>
              <a:off x="-2942100" y="5002200"/>
              <a:ext cx="583200" cy="358200"/>
            </a:xfrm>
            <a:custGeom>
              <a:pathLst>
                <a:path w="648" h="398">
                  <a:moveTo>
                    <a:pt x="0" y="0"/>
                  </a:moveTo>
                  <a:lnTo>
                    <a:pt x="44" y="355"/>
                  </a:lnTo>
                  <a:lnTo>
                    <a:pt x="108" y="381"/>
                  </a:lnTo>
                  <a:lnTo>
                    <a:pt x="317" y="398"/>
                  </a:lnTo>
                  <a:lnTo>
                    <a:pt x="648" y="398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" name="line 40"/>
            <p:cNvSpPr/>
            <p:nvPr/>
          </p:nvSpPr>
          <p:spPr>
            <a:xfrm>
              <a:off x="-2929500" y="5096700"/>
              <a:ext cx="900" cy="153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" name="line 41"/>
            <p:cNvSpPr/>
            <p:nvPr/>
          </p:nvSpPr>
          <p:spPr>
            <a:xfrm>
              <a:off x="-2928600" y="5250600"/>
              <a:ext cx="198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" name="line 42"/>
            <p:cNvSpPr/>
            <p:nvPr/>
          </p:nvSpPr>
          <p:spPr>
            <a:xfrm>
              <a:off x="-2650500" y="5002200"/>
              <a:ext cx="0" cy="35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" name="line 43"/>
            <p:cNvSpPr/>
            <p:nvPr/>
          </p:nvSpPr>
          <p:spPr>
            <a:xfrm>
              <a:off x="-2885400" y="5002200"/>
              <a:ext cx="0" cy="108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" name="line 44"/>
            <p:cNvSpPr/>
            <p:nvPr/>
          </p:nvSpPr>
          <p:spPr>
            <a:xfrm rot="21600000" flipV="1">
              <a:off x="-2928600" y="5110200"/>
              <a:ext cx="432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6" name="グループ化45"/>
          <p:cNvGrpSpPr/>
          <p:nvPr/>
        </p:nvGrpSpPr>
        <p:grpSpPr>
          <a:xfrm>
            <a:off x="-2358900" y="5002200"/>
            <a:ext cx="583200" cy="358200"/>
            <a:chOff x="-2358900" y="5002200"/>
            <a:chExt cx="583200" cy="358200"/>
          </a:xfrm>
        </p:grpSpPr>
        <p:sp>
          <p:nvSpPr>
            <p:cNvPr id="47" name="フリーフォーム46"/>
            <p:cNvSpPr/>
            <p:nvPr/>
          </p:nvSpPr>
          <p:spPr>
            <a:xfrm>
              <a:off x="-2358900" y="5002200"/>
              <a:ext cx="583200" cy="358200"/>
            </a:xfrm>
            <a:custGeom>
              <a:pathLst>
                <a:path w="648" h="398">
                  <a:moveTo>
                    <a:pt x="648" y="0"/>
                  </a:moveTo>
                  <a:lnTo>
                    <a:pt x="604" y="355"/>
                  </a:lnTo>
                  <a:lnTo>
                    <a:pt x="540" y="381"/>
                  </a:lnTo>
                  <a:lnTo>
                    <a:pt x="331" y="398"/>
                  </a:lnTo>
                  <a:lnTo>
                    <a:pt x="0" y="398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" name="line 47"/>
            <p:cNvSpPr/>
            <p:nvPr/>
          </p:nvSpPr>
          <p:spPr>
            <a:xfrm rot="21600000" flipV="1">
              <a:off x="-1789200" y="5096700"/>
              <a:ext cx="900" cy="153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" name="line 48"/>
            <p:cNvSpPr/>
            <p:nvPr/>
          </p:nvSpPr>
          <p:spPr>
            <a:xfrm rot="21600000" flipV="1">
              <a:off x="-1809000" y="5250600"/>
              <a:ext cx="198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" name="line 49"/>
            <p:cNvSpPr/>
            <p:nvPr/>
          </p:nvSpPr>
          <p:spPr>
            <a:xfrm>
              <a:off x="-2067300" y="5002200"/>
              <a:ext cx="0" cy="35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" name="line 50"/>
            <p:cNvSpPr/>
            <p:nvPr/>
          </p:nvSpPr>
          <p:spPr>
            <a:xfrm>
              <a:off x="-1832400" y="5002200"/>
              <a:ext cx="0" cy="108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" name="line 51"/>
            <p:cNvSpPr/>
            <p:nvPr/>
          </p:nvSpPr>
          <p:spPr>
            <a:xfrm>
              <a:off x="-1832400" y="5110200"/>
              <a:ext cx="432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53" name="line 52"/>
          <p:cNvSpPr/>
          <p:nvPr/>
        </p:nvSpPr>
        <p:spPr>
          <a:xfrm>
            <a:off x="-2619900" y="5156100"/>
            <a:ext cx="506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4" name="line 53"/>
          <p:cNvSpPr/>
          <p:nvPr/>
        </p:nvSpPr>
        <p:spPr>
          <a:xfrm>
            <a:off x="-2619900" y="5120100"/>
            <a:ext cx="491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5" name="rect 54"/>
          <p:cNvSpPr/>
          <p:nvPr/>
        </p:nvSpPr>
        <p:spPr>
          <a:xfrm>
            <a:off x="-2041200" y="5051700"/>
            <a:ext cx="117900" cy="109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6" name="line 55"/>
          <p:cNvSpPr/>
          <p:nvPr/>
        </p:nvSpPr>
        <p:spPr>
          <a:xfrm>
            <a:off x="-2361600" y="4824900"/>
            <a:ext cx="196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7" name="line 56"/>
          <p:cNvSpPr/>
          <p:nvPr/>
        </p:nvSpPr>
        <p:spPr>
          <a:xfrm>
            <a:off x="-2039400" y="4695300"/>
            <a:ext cx="289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8" name="フリーフォーム57"/>
          <p:cNvSpPr/>
          <p:nvPr/>
        </p:nvSpPr>
        <p:spPr>
          <a:xfrm>
            <a:off x="-2165400" y="4695300"/>
            <a:ext cx="126000" cy="129600"/>
          </a:xfrm>
          <a:custGeom>
            <a:pathLst>
              <a:path w="140" h="144">
                <a:moveTo>
                  <a:pt x="0" y="144"/>
                </a:moveTo>
                <a:lnTo>
                  <a:pt x="28" y="140"/>
                </a:lnTo>
                <a:lnTo>
                  <a:pt x="36" y="133"/>
                </a:lnTo>
                <a:lnTo>
                  <a:pt x="45" y="125"/>
                </a:lnTo>
                <a:lnTo>
                  <a:pt x="117" y="17"/>
                </a:lnTo>
                <a:lnTo>
                  <a:pt x="123" y="10"/>
                </a:lnTo>
                <a:lnTo>
                  <a:pt x="130" y="6"/>
                </a:lnTo>
                <a:lnTo>
                  <a:pt x="14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9" name="line 58"/>
          <p:cNvSpPr/>
          <p:nvPr/>
        </p:nvSpPr>
        <p:spPr>
          <a:xfrm>
            <a:off x="-2557800" y="4824900"/>
            <a:ext cx="196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0" name="line 59"/>
          <p:cNvSpPr/>
          <p:nvPr/>
        </p:nvSpPr>
        <p:spPr>
          <a:xfrm>
            <a:off x="-2972700" y="4695300"/>
            <a:ext cx="288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1" name="フリーフォーム60"/>
          <p:cNvSpPr/>
          <p:nvPr/>
        </p:nvSpPr>
        <p:spPr>
          <a:xfrm>
            <a:off x="-2683800" y="4695300"/>
            <a:ext cx="126000" cy="129600"/>
          </a:xfrm>
          <a:custGeom>
            <a:pathLst>
              <a:path w="140" h="144">
                <a:moveTo>
                  <a:pt x="140" y="144"/>
                </a:moveTo>
                <a:lnTo>
                  <a:pt x="112" y="140"/>
                </a:lnTo>
                <a:lnTo>
                  <a:pt x="104" y="133"/>
                </a:lnTo>
                <a:lnTo>
                  <a:pt x="95" y="125"/>
                </a:lnTo>
                <a:lnTo>
                  <a:pt x="23" y="17"/>
                </a:lnTo>
                <a:lnTo>
                  <a:pt x="17" y="10"/>
                </a:lnTo>
                <a:lnTo>
                  <a:pt x="10" y="6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2" name="rect 61"/>
          <p:cNvSpPr/>
          <p:nvPr/>
        </p:nvSpPr>
        <p:spPr>
          <a:xfrm>
            <a:off x="-2304000" y="3950100"/>
            <a:ext cx="190800" cy="95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3" name="rect 62"/>
          <p:cNvSpPr/>
          <p:nvPr/>
        </p:nvSpPr>
        <p:spPr>
          <a:xfrm>
            <a:off x="-2601000" y="3950100"/>
            <a:ext cx="190800" cy="95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4" name="フリーフォーム63"/>
          <p:cNvSpPr/>
          <p:nvPr/>
        </p:nvSpPr>
        <p:spPr>
          <a:xfrm>
            <a:off x="-2969100" y="3788100"/>
            <a:ext cx="612000" cy="142200"/>
          </a:xfrm>
          <a:custGeom>
            <a:pathLst>
              <a:path w="680" h="158">
                <a:moveTo>
                  <a:pt x="0" y="158"/>
                </a:moveTo>
                <a:cubicBezTo>
                  <a:pt x="1" y="147"/>
                  <a:pt x="2" y="136"/>
                  <a:pt x="6" y="127"/>
                </a:cubicBezTo>
                <a:cubicBezTo>
                  <a:pt x="9" y="120"/>
                  <a:pt x="17" y="114"/>
                  <a:pt x="21" y="108"/>
                </a:cubicBezTo>
                <a:cubicBezTo>
                  <a:pt x="24" y="103"/>
                  <a:pt x="27" y="96"/>
                  <a:pt x="31" y="91"/>
                </a:cubicBezTo>
                <a:cubicBezTo>
                  <a:pt x="36" y="85"/>
                  <a:pt x="44" y="79"/>
                  <a:pt x="50" y="74"/>
                </a:cubicBezTo>
                <a:cubicBezTo>
                  <a:pt x="56" y="69"/>
                  <a:pt x="65" y="65"/>
                  <a:pt x="72" y="61"/>
                </a:cubicBezTo>
                <a:cubicBezTo>
                  <a:pt x="80" y="57"/>
                  <a:pt x="89" y="51"/>
                  <a:pt x="97" y="48"/>
                </a:cubicBezTo>
                <a:cubicBezTo>
                  <a:pt x="107" y="45"/>
                  <a:pt x="120" y="42"/>
                  <a:pt x="131" y="40"/>
                </a:cubicBezTo>
                <a:cubicBezTo>
                  <a:pt x="147" y="37"/>
                  <a:pt x="164" y="33"/>
                  <a:pt x="180" y="31"/>
                </a:cubicBezTo>
                <a:cubicBezTo>
                  <a:pt x="222" y="26"/>
                  <a:pt x="266" y="20"/>
                  <a:pt x="309" y="17"/>
                </a:cubicBezTo>
                <a:cubicBezTo>
                  <a:pt x="348" y="14"/>
                  <a:pt x="389" y="10"/>
                  <a:pt x="429" y="8"/>
                </a:cubicBezTo>
                <a:cubicBezTo>
                  <a:pt x="481" y="6"/>
                  <a:pt x="534" y="3"/>
                  <a:pt x="586" y="2"/>
                </a:cubicBezTo>
                <a:cubicBezTo>
                  <a:pt x="617" y="2"/>
                  <a:pt x="649" y="1"/>
                  <a:pt x="68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5" name="フリーフォーム64"/>
          <p:cNvSpPr/>
          <p:nvPr/>
        </p:nvSpPr>
        <p:spPr>
          <a:xfrm>
            <a:off x="-2969100" y="3888900"/>
            <a:ext cx="612000" cy="114300"/>
          </a:xfrm>
          <a:custGeom>
            <a:pathLst>
              <a:path w="680" h="127">
                <a:moveTo>
                  <a:pt x="0" y="127"/>
                </a:moveTo>
                <a:cubicBezTo>
                  <a:pt x="2" y="115"/>
                  <a:pt x="3" y="103"/>
                  <a:pt x="6" y="93"/>
                </a:cubicBezTo>
                <a:cubicBezTo>
                  <a:pt x="9" y="84"/>
                  <a:pt x="16" y="75"/>
                  <a:pt x="21" y="68"/>
                </a:cubicBezTo>
                <a:cubicBezTo>
                  <a:pt x="25" y="62"/>
                  <a:pt x="33" y="56"/>
                  <a:pt x="38" y="51"/>
                </a:cubicBezTo>
                <a:cubicBezTo>
                  <a:pt x="44" y="46"/>
                  <a:pt x="50" y="39"/>
                  <a:pt x="57" y="36"/>
                </a:cubicBezTo>
                <a:cubicBezTo>
                  <a:pt x="64" y="33"/>
                  <a:pt x="73" y="30"/>
                  <a:pt x="80" y="28"/>
                </a:cubicBezTo>
                <a:cubicBezTo>
                  <a:pt x="88" y="26"/>
                  <a:pt x="97" y="23"/>
                  <a:pt x="105" y="23"/>
                </a:cubicBezTo>
                <a:cubicBezTo>
                  <a:pt x="138" y="21"/>
                  <a:pt x="173" y="18"/>
                  <a:pt x="207" y="17"/>
                </a:cubicBezTo>
                <a:cubicBezTo>
                  <a:pt x="284" y="14"/>
                  <a:pt x="363" y="8"/>
                  <a:pt x="440" y="6"/>
                </a:cubicBezTo>
                <a:cubicBezTo>
                  <a:pt x="519" y="4"/>
                  <a:pt x="600" y="2"/>
                  <a:pt x="68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6" name="フリーフォーム65"/>
          <p:cNvSpPr/>
          <p:nvPr/>
        </p:nvSpPr>
        <p:spPr>
          <a:xfrm>
            <a:off x="-2969100" y="3914100"/>
            <a:ext cx="612000" cy="87300"/>
          </a:xfrm>
          <a:custGeom>
            <a:pathLst>
              <a:path w="680" h="97">
                <a:moveTo>
                  <a:pt x="0" y="97"/>
                </a:moveTo>
                <a:cubicBezTo>
                  <a:pt x="3" y="88"/>
                  <a:pt x="6" y="79"/>
                  <a:pt x="10" y="72"/>
                </a:cubicBezTo>
                <a:cubicBezTo>
                  <a:pt x="13" y="66"/>
                  <a:pt x="20" y="60"/>
                  <a:pt x="25" y="55"/>
                </a:cubicBezTo>
                <a:cubicBezTo>
                  <a:pt x="32" y="49"/>
                  <a:pt x="41" y="43"/>
                  <a:pt x="48" y="38"/>
                </a:cubicBezTo>
                <a:cubicBezTo>
                  <a:pt x="54" y="34"/>
                  <a:pt x="62" y="28"/>
                  <a:pt x="69" y="25"/>
                </a:cubicBezTo>
                <a:cubicBezTo>
                  <a:pt x="77" y="22"/>
                  <a:pt x="88" y="18"/>
                  <a:pt x="97" y="17"/>
                </a:cubicBezTo>
                <a:cubicBezTo>
                  <a:pt x="116" y="14"/>
                  <a:pt x="137" y="10"/>
                  <a:pt x="156" y="10"/>
                </a:cubicBezTo>
                <a:cubicBezTo>
                  <a:pt x="231" y="7"/>
                  <a:pt x="308" y="5"/>
                  <a:pt x="383" y="4"/>
                </a:cubicBezTo>
                <a:cubicBezTo>
                  <a:pt x="481" y="3"/>
                  <a:pt x="581" y="2"/>
                  <a:pt x="68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7" name="フリーフォーム66"/>
          <p:cNvSpPr/>
          <p:nvPr/>
        </p:nvSpPr>
        <p:spPr>
          <a:xfrm>
            <a:off x="-2357100" y="3788100"/>
            <a:ext cx="612000" cy="142200"/>
          </a:xfrm>
          <a:custGeom>
            <a:pathLst>
              <a:path w="680" h="158">
                <a:moveTo>
                  <a:pt x="680" y="158"/>
                </a:moveTo>
                <a:cubicBezTo>
                  <a:pt x="679" y="147"/>
                  <a:pt x="678" y="136"/>
                  <a:pt x="674" y="127"/>
                </a:cubicBezTo>
                <a:cubicBezTo>
                  <a:pt x="671" y="120"/>
                  <a:pt x="663" y="114"/>
                  <a:pt x="659" y="108"/>
                </a:cubicBezTo>
                <a:cubicBezTo>
                  <a:pt x="656" y="103"/>
                  <a:pt x="653" y="96"/>
                  <a:pt x="649" y="91"/>
                </a:cubicBezTo>
                <a:cubicBezTo>
                  <a:pt x="644" y="85"/>
                  <a:pt x="636" y="79"/>
                  <a:pt x="630" y="74"/>
                </a:cubicBezTo>
                <a:cubicBezTo>
                  <a:pt x="624" y="69"/>
                  <a:pt x="615" y="65"/>
                  <a:pt x="608" y="61"/>
                </a:cubicBezTo>
                <a:cubicBezTo>
                  <a:pt x="600" y="57"/>
                  <a:pt x="591" y="51"/>
                  <a:pt x="583" y="48"/>
                </a:cubicBezTo>
                <a:cubicBezTo>
                  <a:pt x="573" y="45"/>
                  <a:pt x="560" y="42"/>
                  <a:pt x="549" y="40"/>
                </a:cubicBezTo>
                <a:cubicBezTo>
                  <a:pt x="533" y="37"/>
                  <a:pt x="516" y="33"/>
                  <a:pt x="500" y="31"/>
                </a:cubicBezTo>
                <a:cubicBezTo>
                  <a:pt x="458" y="26"/>
                  <a:pt x="414" y="20"/>
                  <a:pt x="371" y="17"/>
                </a:cubicBezTo>
                <a:cubicBezTo>
                  <a:pt x="332" y="14"/>
                  <a:pt x="291" y="10"/>
                  <a:pt x="251" y="8"/>
                </a:cubicBezTo>
                <a:cubicBezTo>
                  <a:pt x="199" y="6"/>
                  <a:pt x="146" y="3"/>
                  <a:pt x="94" y="2"/>
                </a:cubicBezTo>
                <a:cubicBezTo>
                  <a:pt x="63" y="2"/>
                  <a:pt x="31" y="1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8" name="フリーフォーム67"/>
          <p:cNvSpPr/>
          <p:nvPr/>
        </p:nvSpPr>
        <p:spPr>
          <a:xfrm>
            <a:off x="-2357100" y="3888900"/>
            <a:ext cx="612000" cy="114300"/>
          </a:xfrm>
          <a:custGeom>
            <a:pathLst>
              <a:path w="680" h="127">
                <a:moveTo>
                  <a:pt x="680" y="127"/>
                </a:moveTo>
                <a:cubicBezTo>
                  <a:pt x="678" y="115"/>
                  <a:pt x="677" y="103"/>
                  <a:pt x="674" y="93"/>
                </a:cubicBezTo>
                <a:cubicBezTo>
                  <a:pt x="671" y="84"/>
                  <a:pt x="664" y="75"/>
                  <a:pt x="659" y="68"/>
                </a:cubicBezTo>
                <a:cubicBezTo>
                  <a:pt x="655" y="62"/>
                  <a:pt x="647" y="56"/>
                  <a:pt x="642" y="51"/>
                </a:cubicBezTo>
                <a:cubicBezTo>
                  <a:pt x="636" y="46"/>
                  <a:pt x="630" y="39"/>
                  <a:pt x="623" y="36"/>
                </a:cubicBezTo>
                <a:cubicBezTo>
                  <a:pt x="616" y="33"/>
                  <a:pt x="607" y="30"/>
                  <a:pt x="600" y="28"/>
                </a:cubicBezTo>
                <a:cubicBezTo>
                  <a:pt x="592" y="26"/>
                  <a:pt x="583" y="23"/>
                  <a:pt x="575" y="23"/>
                </a:cubicBezTo>
                <a:cubicBezTo>
                  <a:pt x="542" y="21"/>
                  <a:pt x="507" y="18"/>
                  <a:pt x="473" y="17"/>
                </a:cubicBezTo>
                <a:cubicBezTo>
                  <a:pt x="396" y="14"/>
                  <a:pt x="317" y="8"/>
                  <a:pt x="240" y="6"/>
                </a:cubicBezTo>
                <a:cubicBezTo>
                  <a:pt x="161" y="4"/>
                  <a:pt x="80" y="2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9" name="フリーフォーム68"/>
          <p:cNvSpPr/>
          <p:nvPr/>
        </p:nvSpPr>
        <p:spPr>
          <a:xfrm>
            <a:off x="-2357100" y="3914100"/>
            <a:ext cx="612000" cy="87300"/>
          </a:xfrm>
          <a:custGeom>
            <a:pathLst>
              <a:path w="680" h="97">
                <a:moveTo>
                  <a:pt x="680" y="97"/>
                </a:moveTo>
                <a:cubicBezTo>
                  <a:pt x="677" y="88"/>
                  <a:pt x="674" y="79"/>
                  <a:pt x="670" y="72"/>
                </a:cubicBezTo>
                <a:cubicBezTo>
                  <a:pt x="667" y="66"/>
                  <a:pt x="660" y="60"/>
                  <a:pt x="655" y="55"/>
                </a:cubicBezTo>
                <a:cubicBezTo>
                  <a:pt x="648" y="49"/>
                  <a:pt x="639" y="43"/>
                  <a:pt x="632" y="38"/>
                </a:cubicBezTo>
                <a:cubicBezTo>
                  <a:pt x="626" y="34"/>
                  <a:pt x="618" y="28"/>
                  <a:pt x="611" y="25"/>
                </a:cubicBezTo>
                <a:cubicBezTo>
                  <a:pt x="603" y="22"/>
                  <a:pt x="592" y="18"/>
                  <a:pt x="583" y="17"/>
                </a:cubicBezTo>
                <a:cubicBezTo>
                  <a:pt x="564" y="14"/>
                  <a:pt x="543" y="10"/>
                  <a:pt x="524" y="10"/>
                </a:cubicBezTo>
                <a:cubicBezTo>
                  <a:pt x="449" y="7"/>
                  <a:pt x="372" y="5"/>
                  <a:pt x="297" y="4"/>
                </a:cubicBezTo>
                <a:cubicBezTo>
                  <a:pt x="199" y="3"/>
                  <a:pt x="99" y="2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0" name="rect 69"/>
          <p:cNvSpPr/>
          <p:nvPr/>
        </p:nvSpPr>
        <p:spPr>
          <a:xfrm>
            <a:off x="-2839500" y="3973500"/>
            <a:ext cx="83700" cy="45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1" name="rect 70"/>
          <p:cNvSpPr/>
          <p:nvPr/>
        </p:nvSpPr>
        <p:spPr>
          <a:xfrm>
            <a:off x="-1961100" y="3973500"/>
            <a:ext cx="83700" cy="45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2" name="line 71"/>
          <p:cNvSpPr/>
          <p:nvPr/>
        </p:nvSpPr>
        <p:spPr>
          <a:xfrm>
            <a:off x="-2721600" y="3920400"/>
            <a:ext cx="0" cy="125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3" name="line 72"/>
          <p:cNvSpPr/>
          <p:nvPr/>
        </p:nvSpPr>
        <p:spPr>
          <a:xfrm>
            <a:off x="-2696400" y="3919500"/>
            <a:ext cx="0" cy="12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4" name="line 73"/>
          <p:cNvSpPr/>
          <p:nvPr/>
        </p:nvSpPr>
        <p:spPr>
          <a:xfrm>
            <a:off x="-2019600" y="3921300"/>
            <a:ext cx="0" cy="122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5" name="line 74"/>
          <p:cNvSpPr/>
          <p:nvPr/>
        </p:nvSpPr>
        <p:spPr>
          <a:xfrm>
            <a:off x="-1994400" y="3917700"/>
            <a:ext cx="0" cy="127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6" name="line 75"/>
          <p:cNvSpPr/>
          <p:nvPr/>
        </p:nvSpPr>
        <p:spPr>
          <a:xfrm>
            <a:off x="-2304000" y="3994200"/>
            <a:ext cx="190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7" name="line 76"/>
          <p:cNvSpPr/>
          <p:nvPr/>
        </p:nvSpPr>
        <p:spPr>
          <a:xfrm>
            <a:off x="-2178000" y="4086900"/>
            <a:ext cx="0" cy="462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8" name="フリーフォーム77"/>
          <p:cNvSpPr/>
          <p:nvPr/>
        </p:nvSpPr>
        <p:spPr>
          <a:xfrm>
            <a:off x="-1765800" y="4970700"/>
            <a:ext cx="19800" cy="31500"/>
          </a:xfrm>
          <a:custGeom>
            <a:pathLst>
              <a:path w="22" h="35">
                <a:moveTo>
                  <a:pt x="0" y="35"/>
                </a:moveTo>
                <a:cubicBezTo>
                  <a:pt x="5" y="33"/>
                  <a:pt x="9" y="30"/>
                  <a:pt x="12" y="27"/>
                </a:cubicBezTo>
                <a:cubicBezTo>
                  <a:pt x="15" y="24"/>
                  <a:pt x="18" y="18"/>
                  <a:pt x="19" y="14"/>
                </a:cubicBezTo>
                <a:cubicBezTo>
                  <a:pt x="20" y="10"/>
                  <a:pt x="21" y="5"/>
                  <a:pt x="22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9" name="フリーフォーム78"/>
          <p:cNvSpPr/>
          <p:nvPr/>
        </p:nvSpPr>
        <p:spPr>
          <a:xfrm>
            <a:off x="-2970000" y="4970700"/>
            <a:ext cx="19800" cy="31500"/>
          </a:xfrm>
          <a:custGeom>
            <a:pathLst>
              <a:path w="22" h="35">
                <a:moveTo>
                  <a:pt x="22" y="35"/>
                </a:moveTo>
                <a:cubicBezTo>
                  <a:pt x="17" y="33"/>
                  <a:pt x="13" y="30"/>
                  <a:pt x="10" y="27"/>
                </a:cubicBezTo>
                <a:cubicBezTo>
                  <a:pt x="7" y="24"/>
                  <a:pt x="4" y="18"/>
                  <a:pt x="3" y="14"/>
                </a:cubicBezTo>
                <a:cubicBezTo>
                  <a:pt x="2" y="10"/>
                  <a:pt x="1" y="5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0" name="line 79"/>
          <p:cNvSpPr/>
          <p:nvPr/>
        </p:nvSpPr>
        <p:spPr>
          <a:xfrm>
            <a:off x="-2358900" y="3663000"/>
            <a:ext cx="900" cy="1340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1" name="line 80"/>
          <p:cNvSpPr/>
          <p:nvPr/>
        </p:nvSpPr>
        <p:spPr>
          <a:xfrm>
            <a:off x="9563400" y="2182500"/>
            <a:ext cx="1176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2" name="line 81"/>
          <p:cNvSpPr/>
          <p:nvPr/>
        </p:nvSpPr>
        <p:spPr>
          <a:xfrm>
            <a:off x="10758600" y="1267200"/>
            <a:ext cx="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3" name="line 82"/>
          <p:cNvSpPr/>
          <p:nvPr/>
        </p:nvSpPr>
        <p:spPr>
          <a:xfrm rot="21600000" flipV="1">
            <a:off x="9549000" y="1115100"/>
            <a:ext cx="1800" cy="1035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4" name="line 83"/>
          <p:cNvSpPr/>
          <p:nvPr/>
        </p:nvSpPr>
        <p:spPr>
          <a:xfrm rot="21600000" flipV="1">
            <a:off x="10746000" y="1114200"/>
            <a:ext cx="1800" cy="1049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85" name="グループ化84"/>
          <p:cNvGrpSpPr/>
          <p:nvPr/>
        </p:nvGrpSpPr>
        <p:grpSpPr>
          <a:xfrm>
            <a:off x="9568800" y="981900"/>
            <a:ext cx="1161000" cy="133200"/>
            <a:chOff x="9568800" y="981900"/>
            <a:chExt cx="1161000" cy="133200"/>
          </a:xfrm>
        </p:grpSpPr>
        <p:sp>
          <p:nvSpPr>
            <p:cNvPr id="86" name="フリーフォーム85"/>
            <p:cNvSpPr/>
            <p:nvPr/>
          </p:nvSpPr>
          <p:spPr>
            <a:xfrm>
              <a:off x="9568800" y="981900"/>
              <a:ext cx="580500" cy="133200"/>
            </a:xfrm>
            <a:custGeom>
              <a:pathLst>
                <a:path w="645" h="148">
                  <a:moveTo>
                    <a:pt x="0" y="148"/>
                  </a:moveTo>
                  <a:cubicBezTo>
                    <a:pt x="1" y="138"/>
                    <a:pt x="2" y="127"/>
                    <a:pt x="6" y="119"/>
                  </a:cubicBezTo>
                  <a:cubicBezTo>
                    <a:pt x="9" y="113"/>
                    <a:pt x="17" y="107"/>
                    <a:pt x="21" y="102"/>
                  </a:cubicBezTo>
                  <a:cubicBezTo>
                    <a:pt x="23" y="97"/>
                    <a:pt x="26" y="90"/>
                    <a:pt x="30" y="85"/>
                  </a:cubicBezTo>
                  <a:cubicBezTo>
                    <a:pt x="33" y="80"/>
                    <a:pt x="41" y="73"/>
                    <a:pt x="47" y="69"/>
                  </a:cubicBezTo>
                  <a:cubicBezTo>
                    <a:pt x="53" y="64"/>
                    <a:pt x="62" y="61"/>
                    <a:pt x="68" y="57"/>
                  </a:cubicBezTo>
                  <a:cubicBezTo>
                    <a:pt x="76" y="53"/>
                    <a:pt x="85" y="47"/>
                    <a:pt x="93" y="44"/>
                  </a:cubicBezTo>
                  <a:cubicBezTo>
                    <a:pt x="101" y="42"/>
                    <a:pt x="113" y="39"/>
                    <a:pt x="124" y="37"/>
                  </a:cubicBezTo>
                  <a:cubicBezTo>
                    <a:pt x="140" y="34"/>
                    <a:pt x="156" y="31"/>
                    <a:pt x="170" y="29"/>
                  </a:cubicBezTo>
                  <a:cubicBezTo>
                    <a:pt x="211" y="25"/>
                    <a:pt x="252" y="19"/>
                    <a:pt x="292" y="15"/>
                  </a:cubicBezTo>
                  <a:cubicBezTo>
                    <a:pt x="330" y="13"/>
                    <a:pt x="368" y="9"/>
                    <a:pt x="408" y="7"/>
                  </a:cubicBezTo>
                  <a:cubicBezTo>
                    <a:pt x="456" y="5"/>
                    <a:pt x="506" y="3"/>
                    <a:pt x="555" y="2"/>
                  </a:cubicBezTo>
                  <a:cubicBezTo>
                    <a:pt x="585" y="2"/>
                    <a:pt x="615" y="1"/>
                    <a:pt x="645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7" name="フリーフォーム86"/>
            <p:cNvSpPr/>
            <p:nvPr/>
          </p:nvSpPr>
          <p:spPr>
            <a:xfrm>
              <a:off x="10149300" y="981900"/>
              <a:ext cx="580500" cy="133200"/>
            </a:xfrm>
            <a:custGeom>
              <a:pathLst>
                <a:path w="645" h="148">
                  <a:moveTo>
                    <a:pt x="645" y="148"/>
                  </a:moveTo>
                  <a:cubicBezTo>
                    <a:pt x="644" y="138"/>
                    <a:pt x="643" y="127"/>
                    <a:pt x="639" y="119"/>
                  </a:cubicBezTo>
                  <a:cubicBezTo>
                    <a:pt x="636" y="113"/>
                    <a:pt x="628" y="107"/>
                    <a:pt x="624" y="102"/>
                  </a:cubicBezTo>
                  <a:cubicBezTo>
                    <a:pt x="622" y="97"/>
                    <a:pt x="619" y="90"/>
                    <a:pt x="615" y="85"/>
                  </a:cubicBezTo>
                  <a:cubicBezTo>
                    <a:pt x="612" y="80"/>
                    <a:pt x="604" y="73"/>
                    <a:pt x="598" y="69"/>
                  </a:cubicBezTo>
                  <a:cubicBezTo>
                    <a:pt x="592" y="64"/>
                    <a:pt x="583" y="61"/>
                    <a:pt x="577" y="57"/>
                  </a:cubicBezTo>
                  <a:cubicBezTo>
                    <a:pt x="569" y="53"/>
                    <a:pt x="560" y="47"/>
                    <a:pt x="552" y="44"/>
                  </a:cubicBezTo>
                  <a:cubicBezTo>
                    <a:pt x="544" y="42"/>
                    <a:pt x="532" y="39"/>
                    <a:pt x="521" y="37"/>
                  </a:cubicBezTo>
                  <a:cubicBezTo>
                    <a:pt x="505" y="34"/>
                    <a:pt x="489" y="31"/>
                    <a:pt x="475" y="29"/>
                  </a:cubicBezTo>
                  <a:cubicBezTo>
                    <a:pt x="434" y="25"/>
                    <a:pt x="393" y="19"/>
                    <a:pt x="353" y="15"/>
                  </a:cubicBezTo>
                  <a:cubicBezTo>
                    <a:pt x="315" y="13"/>
                    <a:pt x="277" y="9"/>
                    <a:pt x="237" y="7"/>
                  </a:cubicBezTo>
                  <a:cubicBezTo>
                    <a:pt x="189" y="5"/>
                    <a:pt x="139" y="3"/>
                    <a:pt x="90" y="2"/>
                  </a:cubicBezTo>
                  <a:cubicBezTo>
                    <a:pt x="60" y="2"/>
                    <a:pt x="30" y="1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88" name="フリーフォーム87"/>
          <p:cNvSpPr/>
          <p:nvPr/>
        </p:nvSpPr>
        <p:spPr>
          <a:xfrm>
            <a:off x="10726200" y="2151000"/>
            <a:ext cx="19800" cy="31500"/>
          </a:xfrm>
          <a:custGeom>
            <a:pathLst>
              <a:path w="22" h="35">
                <a:moveTo>
                  <a:pt x="0" y="35"/>
                </a:moveTo>
                <a:cubicBezTo>
                  <a:pt x="5" y="33"/>
                  <a:pt x="9" y="30"/>
                  <a:pt x="12" y="27"/>
                </a:cubicBezTo>
                <a:cubicBezTo>
                  <a:pt x="15" y="24"/>
                  <a:pt x="18" y="18"/>
                  <a:pt x="19" y="14"/>
                </a:cubicBezTo>
                <a:cubicBezTo>
                  <a:pt x="20" y="10"/>
                  <a:pt x="21" y="5"/>
                  <a:pt x="22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9" name="フリーフォーム88"/>
          <p:cNvSpPr/>
          <p:nvPr/>
        </p:nvSpPr>
        <p:spPr>
          <a:xfrm>
            <a:off x="9549000" y="2150100"/>
            <a:ext cx="19800" cy="31500"/>
          </a:xfrm>
          <a:custGeom>
            <a:pathLst>
              <a:path w="22" h="35">
                <a:moveTo>
                  <a:pt x="22" y="35"/>
                </a:moveTo>
                <a:cubicBezTo>
                  <a:pt x="17" y="33"/>
                  <a:pt x="13" y="30"/>
                  <a:pt x="10" y="27"/>
                </a:cubicBezTo>
                <a:cubicBezTo>
                  <a:pt x="7" y="24"/>
                  <a:pt x="4" y="18"/>
                  <a:pt x="3" y="14"/>
                </a:cubicBezTo>
                <a:cubicBezTo>
                  <a:pt x="2" y="10"/>
                  <a:pt x="1" y="5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0" name="line 89"/>
          <p:cNvSpPr/>
          <p:nvPr/>
        </p:nvSpPr>
        <p:spPr>
          <a:xfrm>
            <a:off x="10354500" y="8391600"/>
            <a:ext cx="857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1" name="line 90"/>
          <p:cNvSpPr/>
          <p:nvPr/>
        </p:nvSpPr>
        <p:spPr>
          <a:xfrm>
            <a:off x="-1483200" y="-2025000"/>
            <a:ext cx="0" cy="1041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2" name="line 91"/>
          <p:cNvSpPr/>
          <p:nvPr/>
        </p:nvSpPr>
        <p:spPr>
          <a:xfrm>
            <a:off x="-1214100" y="-1864800"/>
            <a:ext cx="262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3" name="line 92"/>
          <p:cNvSpPr/>
          <p:nvPr/>
        </p:nvSpPr>
        <p:spPr>
          <a:xfrm>
            <a:off x="-1483200" y="-1864800"/>
            <a:ext cx="144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4" name="line 93"/>
          <p:cNvSpPr/>
          <p:nvPr/>
        </p:nvSpPr>
        <p:spPr>
          <a:xfrm>
            <a:off x="-1195200" y="-1846800"/>
            <a:ext cx="0" cy="832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5" name="line 94"/>
          <p:cNvSpPr/>
          <p:nvPr/>
        </p:nvSpPr>
        <p:spPr>
          <a:xfrm>
            <a:off x="-970200" y="-1846800"/>
            <a:ext cx="0" cy="832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6" name="line 95"/>
          <p:cNvSpPr/>
          <p:nvPr/>
        </p:nvSpPr>
        <p:spPr>
          <a:xfrm>
            <a:off x="-951300" y="-1864800"/>
            <a:ext cx="0" cy="850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7" name="rect 96"/>
          <p:cNvSpPr/>
          <p:nvPr/>
        </p:nvSpPr>
        <p:spPr>
          <a:xfrm>
            <a:off x="-1156500" y="-1772100"/>
            <a:ext cx="152100" cy="392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8" name="line 97"/>
          <p:cNvSpPr/>
          <p:nvPr/>
        </p:nvSpPr>
        <p:spPr>
          <a:xfrm>
            <a:off x="-1214100" y="-1864800"/>
            <a:ext cx="0" cy="850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9" name="line 98"/>
          <p:cNvSpPr/>
          <p:nvPr/>
        </p:nvSpPr>
        <p:spPr>
          <a:xfrm>
            <a:off x="-1455300" y="-926100"/>
            <a:ext cx="504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0" name="フリーフォーム99"/>
          <p:cNvSpPr/>
          <p:nvPr/>
        </p:nvSpPr>
        <p:spPr>
          <a:xfrm>
            <a:off x="-1483200" y="-2034900"/>
            <a:ext cx="234000" cy="675000"/>
          </a:xfrm>
          <a:custGeom>
            <a:pathLst>
              <a:path w="260" h="750">
                <a:moveTo>
                  <a:pt x="11" y="0"/>
                </a:moveTo>
                <a:lnTo>
                  <a:pt x="57" y="5"/>
                </a:lnTo>
                <a:lnTo>
                  <a:pt x="76" y="11"/>
                </a:lnTo>
                <a:lnTo>
                  <a:pt x="90" y="19"/>
                </a:lnTo>
                <a:lnTo>
                  <a:pt x="110" y="31"/>
                </a:lnTo>
                <a:lnTo>
                  <a:pt x="124" y="42"/>
                </a:lnTo>
                <a:lnTo>
                  <a:pt x="136" y="50"/>
                </a:lnTo>
                <a:lnTo>
                  <a:pt x="147" y="65"/>
                </a:lnTo>
                <a:lnTo>
                  <a:pt x="158" y="79"/>
                </a:lnTo>
                <a:lnTo>
                  <a:pt x="167" y="93"/>
                </a:lnTo>
                <a:lnTo>
                  <a:pt x="172" y="115"/>
                </a:lnTo>
                <a:lnTo>
                  <a:pt x="181" y="138"/>
                </a:lnTo>
                <a:lnTo>
                  <a:pt x="184" y="169"/>
                </a:lnTo>
                <a:lnTo>
                  <a:pt x="257" y="640"/>
                </a:lnTo>
                <a:lnTo>
                  <a:pt x="260" y="663"/>
                </a:lnTo>
                <a:lnTo>
                  <a:pt x="257" y="674"/>
                </a:lnTo>
                <a:lnTo>
                  <a:pt x="254" y="688"/>
                </a:lnTo>
                <a:lnTo>
                  <a:pt x="251" y="700"/>
                </a:lnTo>
                <a:lnTo>
                  <a:pt x="240" y="714"/>
                </a:lnTo>
                <a:lnTo>
                  <a:pt x="234" y="719"/>
                </a:lnTo>
                <a:lnTo>
                  <a:pt x="220" y="731"/>
                </a:lnTo>
                <a:lnTo>
                  <a:pt x="209" y="733"/>
                </a:lnTo>
                <a:lnTo>
                  <a:pt x="192" y="736"/>
                </a:lnTo>
                <a:lnTo>
                  <a:pt x="175" y="742"/>
                </a:lnTo>
                <a:lnTo>
                  <a:pt x="141" y="748"/>
                </a:lnTo>
                <a:lnTo>
                  <a:pt x="130" y="748"/>
                </a:lnTo>
                <a:lnTo>
                  <a:pt x="0" y="75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1" name="フリーフォーム100"/>
          <p:cNvSpPr/>
          <p:nvPr/>
        </p:nvSpPr>
        <p:spPr>
          <a:xfrm>
            <a:off x="-1480500" y="-2022300"/>
            <a:ext cx="210600" cy="645300"/>
          </a:xfrm>
          <a:custGeom>
            <a:pathLst>
              <a:path w="234" h="717">
                <a:moveTo>
                  <a:pt x="6" y="0"/>
                </a:moveTo>
                <a:lnTo>
                  <a:pt x="48" y="8"/>
                </a:lnTo>
                <a:lnTo>
                  <a:pt x="68" y="14"/>
                </a:lnTo>
                <a:lnTo>
                  <a:pt x="85" y="22"/>
                </a:lnTo>
                <a:lnTo>
                  <a:pt x="96" y="31"/>
                </a:lnTo>
                <a:lnTo>
                  <a:pt x="107" y="39"/>
                </a:lnTo>
                <a:lnTo>
                  <a:pt x="116" y="48"/>
                </a:lnTo>
                <a:lnTo>
                  <a:pt x="127" y="62"/>
                </a:lnTo>
                <a:lnTo>
                  <a:pt x="135" y="76"/>
                </a:lnTo>
                <a:lnTo>
                  <a:pt x="147" y="93"/>
                </a:lnTo>
                <a:lnTo>
                  <a:pt x="152" y="107"/>
                </a:lnTo>
                <a:lnTo>
                  <a:pt x="158" y="124"/>
                </a:lnTo>
                <a:lnTo>
                  <a:pt x="158" y="149"/>
                </a:lnTo>
                <a:lnTo>
                  <a:pt x="234" y="638"/>
                </a:lnTo>
                <a:lnTo>
                  <a:pt x="234" y="652"/>
                </a:lnTo>
                <a:lnTo>
                  <a:pt x="231" y="666"/>
                </a:lnTo>
                <a:lnTo>
                  <a:pt x="229" y="674"/>
                </a:lnTo>
                <a:lnTo>
                  <a:pt x="220" y="686"/>
                </a:lnTo>
                <a:lnTo>
                  <a:pt x="209" y="694"/>
                </a:lnTo>
                <a:lnTo>
                  <a:pt x="189" y="697"/>
                </a:lnTo>
                <a:lnTo>
                  <a:pt x="172" y="703"/>
                </a:lnTo>
                <a:lnTo>
                  <a:pt x="152" y="708"/>
                </a:lnTo>
                <a:lnTo>
                  <a:pt x="135" y="714"/>
                </a:lnTo>
                <a:lnTo>
                  <a:pt x="0" y="717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2" name="line 101"/>
          <p:cNvSpPr/>
          <p:nvPr/>
        </p:nvSpPr>
        <p:spPr>
          <a:xfrm>
            <a:off x="-1483200" y="-1818900"/>
            <a:ext cx="157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3" name="line 102"/>
          <p:cNvSpPr/>
          <p:nvPr/>
        </p:nvSpPr>
        <p:spPr>
          <a:xfrm>
            <a:off x="-1483200" y="-1836900"/>
            <a:ext cx="153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4" name="line 103"/>
          <p:cNvSpPr/>
          <p:nvPr/>
        </p:nvSpPr>
        <p:spPr>
          <a:xfrm>
            <a:off x="-1195200" y="-1846800"/>
            <a:ext cx="229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5" name="line 104"/>
          <p:cNvSpPr/>
          <p:nvPr/>
        </p:nvSpPr>
        <p:spPr>
          <a:xfrm>
            <a:off x="-1216800" y="-1014300"/>
            <a:ext cx="265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6" name="フリーフォーム105"/>
          <p:cNvSpPr/>
          <p:nvPr/>
        </p:nvSpPr>
        <p:spPr>
          <a:xfrm>
            <a:off x="-1483200" y="-983700"/>
            <a:ext cx="23400" cy="57600"/>
          </a:xfrm>
          <a:custGeom>
            <a:pathLst>
              <a:path w="26" h="64">
                <a:moveTo>
                  <a:pt x="26" y="64"/>
                </a:moveTo>
                <a:lnTo>
                  <a:pt x="11" y="42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7" name="line 106"/>
          <p:cNvSpPr/>
          <p:nvPr/>
        </p:nvSpPr>
        <p:spPr>
          <a:xfrm>
            <a:off x="-952200" y="-2034900"/>
            <a:ext cx="900" cy="1108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8" name="line 107"/>
          <p:cNvSpPr/>
          <p:nvPr/>
        </p:nvSpPr>
        <p:spPr>
          <a:xfrm rot="21600000" flipV="1">
            <a:off x="-1473300" y="-2034900"/>
            <a:ext cx="521100" cy="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9" name="line 108"/>
          <p:cNvSpPr/>
          <p:nvPr/>
        </p:nvSpPr>
        <p:spPr>
          <a:xfrm>
            <a:off x="9550800" y="1115100"/>
            <a:ext cx="18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0" name="line 109"/>
          <p:cNvSpPr/>
          <p:nvPr/>
        </p:nvSpPr>
        <p:spPr>
          <a:xfrm>
            <a:off x="10729800" y="1114200"/>
            <a:ext cx="18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1" name="rect 110"/>
          <p:cNvSpPr/>
          <p:nvPr/>
        </p:nvSpPr>
        <p:spPr>
          <a:xfrm rot="16200937">
            <a:off x="9737100" y="1512900"/>
            <a:ext cx="819900" cy="329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2" name="line 111"/>
          <p:cNvSpPr/>
          <p:nvPr/>
        </p:nvSpPr>
        <p:spPr>
          <a:xfrm>
            <a:off x="11490300" y="5809500"/>
            <a:ext cx="0" cy="1034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3" name="line 112"/>
          <p:cNvSpPr/>
          <p:nvPr/>
        </p:nvSpPr>
        <p:spPr>
          <a:xfrm>
            <a:off x="10266300" y="5807700"/>
            <a:ext cx="0" cy="1035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4" name="line 113"/>
          <p:cNvSpPr/>
          <p:nvPr/>
        </p:nvSpPr>
        <p:spPr>
          <a:xfrm>
            <a:off x="10294200" y="6875100"/>
            <a:ext cx="1176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5" name="line 114"/>
          <p:cNvSpPr/>
          <p:nvPr/>
        </p:nvSpPr>
        <p:spPr>
          <a:xfrm>
            <a:off x="11489400" y="5959800"/>
            <a:ext cx="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6" name="フリーフォーム115"/>
          <p:cNvSpPr/>
          <p:nvPr/>
        </p:nvSpPr>
        <p:spPr>
          <a:xfrm>
            <a:off x="10267200" y="5661000"/>
            <a:ext cx="612000" cy="142200"/>
          </a:xfrm>
          <a:custGeom>
            <a:pathLst>
              <a:path w="680" h="158">
                <a:moveTo>
                  <a:pt x="0" y="158"/>
                </a:moveTo>
                <a:cubicBezTo>
                  <a:pt x="1" y="147"/>
                  <a:pt x="2" y="136"/>
                  <a:pt x="6" y="127"/>
                </a:cubicBezTo>
                <a:cubicBezTo>
                  <a:pt x="9" y="120"/>
                  <a:pt x="17" y="114"/>
                  <a:pt x="21" y="108"/>
                </a:cubicBezTo>
                <a:cubicBezTo>
                  <a:pt x="24" y="103"/>
                  <a:pt x="27" y="96"/>
                  <a:pt x="31" y="91"/>
                </a:cubicBezTo>
                <a:cubicBezTo>
                  <a:pt x="36" y="85"/>
                  <a:pt x="44" y="79"/>
                  <a:pt x="50" y="74"/>
                </a:cubicBezTo>
                <a:cubicBezTo>
                  <a:pt x="56" y="69"/>
                  <a:pt x="65" y="65"/>
                  <a:pt x="72" y="61"/>
                </a:cubicBezTo>
                <a:cubicBezTo>
                  <a:pt x="80" y="57"/>
                  <a:pt x="89" y="51"/>
                  <a:pt x="97" y="48"/>
                </a:cubicBezTo>
                <a:cubicBezTo>
                  <a:pt x="107" y="45"/>
                  <a:pt x="120" y="42"/>
                  <a:pt x="131" y="40"/>
                </a:cubicBezTo>
                <a:cubicBezTo>
                  <a:pt x="147" y="37"/>
                  <a:pt x="164" y="33"/>
                  <a:pt x="180" y="31"/>
                </a:cubicBezTo>
                <a:cubicBezTo>
                  <a:pt x="222" y="26"/>
                  <a:pt x="266" y="20"/>
                  <a:pt x="309" y="17"/>
                </a:cubicBezTo>
                <a:cubicBezTo>
                  <a:pt x="348" y="14"/>
                  <a:pt x="389" y="10"/>
                  <a:pt x="429" y="8"/>
                </a:cubicBezTo>
                <a:cubicBezTo>
                  <a:pt x="481" y="6"/>
                  <a:pt x="534" y="3"/>
                  <a:pt x="586" y="2"/>
                </a:cubicBezTo>
                <a:cubicBezTo>
                  <a:pt x="617" y="2"/>
                  <a:pt x="649" y="1"/>
                  <a:pt x="68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7" name="フリーフォーム116"/>
          <p:cNvSpPr/>
          <p:nvPr/>
        </p:nvSpPr>
        <p:spPr>
          <a:xfrm>
            <a:off x="10879200" y="5661000"/>
            <a:ext cx="612000" cy="142200"/>
          </a:xfrm>
          <a:custGeom>
            <a:pathLst>
              <a:path w="680" h="158">
                <a:moveTo>
                  <a:pt x="680" y="158"/>
                </a:moveTo>
                <a:cubicBezTo>
                  <a:pt x="679" y="147"/>
                  <a:pt x="678" y="136"/>
                  <a:pt x="674" y="127"/>
                </a:cubicBezTo>
                <a:cubicBezTo>
                  <a:pt x="671" y="120"/>
                  <a:pt x="663" y="114"/>
                  <a:pt x="659" y="108"/>
                </a:cubicBezTo>
                <a:cubicBezTo>
                  <a:pt x="656" y="103"/>
                  <a:pt x="653" y="96"/>
                  <a:pt x="649" y="91"/>
                </a:cubicBezTo>
                <a:cubicBezTo>
                  <a:pt x="644" y="85"/>
                  <a:pt x="636" y="79"/>
                  <a:pt x="630" y="74"/>
                </a:cubicBezTo>
                <a:cubicBezTo>
                  <a:pt x="624" y="69"/>
                  <a:pt x="615" y="65"/>
                  <a:pt x="608" y="61"/>
                </a:cubicBezTo>
                <a:cubicBezTo>
                  <a:pt x="600" y="57"/>
                  <a:pt x="591" y="51"/>
                  <a:pt x="583" y="48"/>
                </a:cubicBezTo>
                <a:cubicBezTo>
                  <a:pt x="573" y="45"/>
                  <a:pt x="560" y="42"/>
                  <a:pt x="549" y="40"/>
                </a:cubicBezTo>
                <a:cubicBezTo>
                  <a:pt x="533" y="37"/>
                  <a:pt x="516" y="33"/>
                  <a:pt x="500" y="31"/>
                </a:cubicBezTo>
                <a:cubicBezTo>
                  <a:pt x="458" y="26"/>
                  <a:pt x="414" y="20"/>
                  <a:pt x="371" y="17"/>
                </a:cubicBezTo>
                <a:cubicBezTo>
                  <a:pt x="332" y="14"/>
                  <a:pt x="291" y="10"/>
                  <a:pt x="251" y="8"/>
                </a:cubicBezTo>
                <a:cubicBezTo>
                  <a:pt x="199" y="6"/>
                  <a:pt x="146" y="3"/>
                  <a:pt x="94" y="2"/>
                </a:cubicBezTo>
                <a:cubicBezTo>
                  <a:pt x="63" y="2"/>
                  <a:pt x="31" y="1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8" name="フリーフォーム117"/>
          <p:cNvSpPr/>
          <p:nvPr/>
        </p:nvSpPr>
        <p:spPr>
          <a:xfrm>
            <a:off x="11470500" y="6843600"/>
            <a:ext cx="19800" cy="31500"/>
          </a:xfrm>
          <a:custGeom>
            <a:pathLst>
              <a:path w="22" h="35">
                <a:moveTo>
                  <a:pt x="0" y="35"/>
                </a:moveTo>
                <a:cubicBezTo>
                  <a:pt x="5" y="33"/>
                  <a:pt x="9" y="30"/>
                  <a:pt x="12" y="27"/>
                </a:cubicBezTo>
                <a:cubicBezTo>
                  <a:pt x="15" y="24"/>
                  <a:pt x="18" y="18"/>
                  <a:pt x="19" y="14"/>
                </a:cubicBezTo>
                <a:cubicBezTo>
                  <a:pt x="20" y="10"/>
                  <a:pt x="21" y="5"/>
                  <a:pt x="22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9" name="フリーフォーム118"/>
          <p:cNvSpPr/>
          <p:nvPr/>
        </p:nvSpPr>
        <p:spPr>
          <a:xfrm>
            <a:off x="10266300" y="6843600"/>
            <a:ext cx="19800" cy="31500"/>
          </a:xfrm>
          <a:custGeom>
            <a:pathLst>
              <a:path w="22" h="35">
                <a:moveTo>
                  <a:pt x="22" y="35"/>
                </a:moveTo>
                <a:cubicBezTo>
                  <a:pt x="17" y="33"/>
                  <a:pt x="13" y="30"/>
                  <a:pt x="10" y="27"/>
                </a:cubicBezTo>
                <a:cubicBezTo>
                  <a:pt x="7" y="24"/>
                  <a:pt x="4" y="18"/>
                  <a:pt x="3" y="14"/>
                </a:cubicBezTo>
                <a:cubicBezTo>
                  <a:pt x="2" y="10"/>
                  <a:pt x="1" y="5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0" name="line 119"/>
          <p:cNvSpPr/>
          <p:nvPr/>
        </p:nvSpPr>
        <p:spPr>
          <a:xfrm rot="21600000" flipV="1">
            <a:off x="10279800" y="5493600"/>
            <a:ext cx="1800" cy="1435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1" name="line 120"/>
          <p:cNvSpPr/>
          <p:nvPr/>
        </p:nvSpPr>
        <p:spPr>
          <a:xfrm rot="21600000" flipV="1">
            <a:off x="11476800" y="5570100"/>
            <a:ext cx="1800" cy="1453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2" name="rect 121"/>
          <p:cNvSpPr/>
          <p:nvPr/>
        </p:nvSpPr>
        <p:spPr>
          <a:xfrm>
            <a:off x="10767600" y="5661000"/>
            <a:ext cx="228600" cy="14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123" name="グループ化122"/>
          <p:cNvGrpSpPr/>
          <p:nvPr/>
        </p:nvGrpSpPr>
        <p:grpSpPr>
          <a:xfrm>
            <a:off x="10281600" y="5674500"/>
            <a:ext cx="1197000" cy="128700"/>
            <a:chOff x="10281600" y="5674500"/>
            <a:chExt cx="1197000" cy="128700"/>
          </a:xfrm>
        </p:grpSpPr>
        <p:sp>
          <p:nvSpPr>
            <p:cNvPr id="124" name="フリーフォーム123"/>
            <p:cNvSpPr/>
            <p:nvPr/>
          </p:nvSpPr>
          <p:spPr>
            <a:xfrm>
              <a:off x="10281600" y="5674500"/>
              <a:ext cx="598500" cy="128700"/>
            </a:xfrm>
            <a:custGeom>
              <a:pathLst>
                <a:path w="665" h="143">
                  <a:moveTo>
                    <a:pt x="0" y="143"/>
                  </a:moveTo>
                  <a:cubicBezTo>
                    <a:pt x="1" y="133"/>
                    <a:pt x="2" y="123"/>
                    <a:pt x="6" y="115"/>
                  </a:cubicBezTo>
                  <a:cubicBezTo>
                    <a:pt x="9" y="109"/>
                    <a:pt x="17" y="103"/>
                    <a:pt x="21" y="98"/>
                  </a:cubicBezTo>
                  <a:cubicBezTo>
                    <a:pt x="23" y="93"/>
                    <a:pt x="26" y="87"/>
                    <a:pt x="30" y="82"/>
                  </a:cubicBezTo>
                  <a:cubicBezTo>
                    <a:pt x="35" y="77"/>
                    <a:pt x="43" y="71"/>
                    <a:pt x="49" y="67"/>
                  </a:cubicBezTo>
                  <a:cubicBezTo>
                    <a:pt x="55" y="62"/>
                    <a:pt x="64" y="59"/>
                    <a:pt x="70" y="55"/>
                  </a:cubicBezTo>
                  <a:cubicBezTo>
                    <a:pt x="78" y="52"/>
                    <a:pt x="87" y="46"/>
                    <a:pt x="95" y="43"/>
                  </a:cubicBezTo>
                  <a:cubicBezTo>
                    <a:pt x="105" y="41"/>
                    <a:pt x="117" y="38"/>
                    <a:pt x="128" y="36"/>
                  </a:cubicBezTo>
                  <a:cubicBezTo>
                    <a:pt x="144" y="33"/>
                    <a:pt x="160" y="30"/>
                    <a:pt x="176" y="28"/>
                  </a:cubicBezTo>
                  <a:cubicBezTo>
                    <a:pt x="217" y="24"/>
                    <a:pt x="260" y="18"/>
                    <a:pt x="302" y="15"/>
                  </a:cubicBezTo>
                  <a:cubicBezTo>
                    <a:pt x="340" y="13"/>
                    <a:pt x="380" y="9"/>
                    <a:pt x="420" y="7"/>
                  </a:cubicBezTo>
                  <a:cubicBezTo>
                    <a:pt x="470" y="5"/>
                    <a:pt x="522" y="3"/>
                    <a:pt x="573" y="2"/>
                  </a:cubicBezTo>
                  <a:cubicBezTo>
                    <a:pt x="603" y="2"/>
                    <a:pt x="635" y="1"/>
                    <a:pt x="665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5" name="フリーフォーム124"/>
            <p:cNvSpPr/>
            <p:nvPr/>
          </p:nvSpPr>
          <p:spPr>
            <a:xfrm>
              <a:off x="10880100" y="5674500"/>
              <a:ext cx="598500" cy="128700"/>
            </a:xfrm>
            <a:custGeom>
              <a:pathLst>
                <a:path w="665" h="143">
                  <a:moveTo>
                    <a:pt x="665" y="143"/>
                  </a:moveTo>
                  <a:cubicBezTo>
                    <a:pt x="664" y="133"/>
                    <a:pt x="663" y="123"/>
                    <a:pt x="659" y="115"/>
                  </a:cubicBezTo>
                  <a:cubicBezTo>
                    <a:pt x="656" y="109"/>
                    <a:pt x="648" y="103"/>
                    <a:pt x="644" y="98"/>
                  </a:cubicBezTo>
                  <a:cubicBezTo>
                    <a:pt x="642" y="93"/>
                    <a:pt x="639" y="87"/>
                    <a:pt x="635" y="82"/>
                  </a:cubicBezTo>
                  <a:cubicBezTo>
                    <a:pt x="630" y="77"/>
                    <a:pt x="622" y="71"/>
                    <a:pt x="616" y="67"/>
                  </a:cubicBezTo>
                  <a:cubicBezTo>
                    <a:pt x="610" y="62"/>
                    <a:pt x="601" y="59"/>
                    <a:pt x="595" y="55"/>
                  </a:cubicBezTo>
                  <a:cubicBezTo>
                    <a:pt x="587" y="52"/>
                    <a:pt x="578" y="46"/>
                    <a:pt x="570" y="43"/>
                  </a:cubicBezTo>
                  <a:cubicBezTo>
                    <a:pt x="560" y="41"/>
                    <a:pt x="548" y="38"/>
                    <a:pt x="537" y="36"/>
                  </a:cubicBezTo>
                  <a:cubicBezTo>
                    <a:pt x="521" y="33"/>
                    <a:pt x="505" y="30"/>
                    <a:pt x="489" y="28"/>
                  </a:cubicBezTo>
                  <a:cubicBezTo>
                    <a:pt x="448" y="24"/>
                    <a:pt x="405" y="18"/>
                    <a:pt x="363" y="15"/>
                  </a:cubicBezTo>
                  <a:cubicBezTo>
                    <a:pt x="325" y="13"/>
                    <a:pt x="285" y="9"/>
                    <a:pt x="245" y="7"/>
                  </a:cubicBezTo>
                  <a:cubicBezTo>
                    <a:pt x="195" y="5"/>
                    <a:pt x="143" y="3"/>
                    <a:pt x="92" y="2"/>
                  </a:cubicBezTo>
                  <a:cubicBezTo>
                    <a:pt x="62" y="2"/>
                    <a:pt x="30" y="1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126" name="フリーフォーム125"/>
          <p:cNvSpPr/>
          <p:nvPr/>
        </p:nvSpPr>
        <p:spPr>
          <a:xfrm>
            <a:off x="11457000" y="6843600"/>
            <a:ext cx="19800" cy="31500"/>
          </a:xfrm>
          <a:custGeom>
            <a:pathLst>
              <a:path w="22" h="35">
                <a:moveTo>
                  <a:pt x="0" y="35"/>
                </a:moveTo>
                <a:cubicBezTo>
                  <a:pt x="5" y="33"/>
                  <a:pt x="9" y="30"/>
                  <a:pt x="12" y="27"/>
                </a:cubicBezTo>
                <a:cubicBezTo>
                  <a:pt x="15" y="24"/>
                  <a:pt x="18" y="18"/>
                  <a:pt x="19" y="14"/>
                </a:cubicBezTo>
                <a:cubicBezTo>
                  <a:pt x="20" y="10"/>
                  <a:pt x="21" y="5"/>
                  <a:pt x="22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7" name="フリーフォーム126"/>
          <p:cNvSpPr/>
          <p:nvPr/>
        </p:nvSpPr>
        <p:spPr>
          <a:xfrm>
            <a:off x="10279800" y="6842700"/>
            <a:ext cx="19800" cy="31500"/>
          </a:xfrm>
          <a:custGeom>
            <a:pathLst>
              <a:path w="22" h="35">
                <a:moveTo>
                  <a:pt x="22" y="35"/>
                </a:moveTo>
                <a:cubicBezTo>
                  <a:pt x="17" y="33"/>
                  <a:pt x="13" y="30"/>
                  <a:pt x="10" y="27"/>
                </a:cubicBezTo>
                <a:cubicBezTo>
                  <a:pt x="7" y="24"/>
                  <a:pt x="4" y="18"/>
                  <a:pt x="3" y="14"/>
                </a:cubicBezTo>
                <a:cubicBezTo>
                  <a:pt x="2" y="10"/>
                  <a:pt x="1" y="5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8" name="line 127"/>
          <p:cNvSpPr/>
          <p:nvPr/>
        </p:nvSpPr>
        <p:spPr>
          <a:xfrm rot="21600000" flipV="1">
            <a:off x="9997200" y="5806800"/>
            <a:ext cx="2032200" cy="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9" name="line 128"/>
          <p:cNvSpPr/>
          <p:nvPr/>
        </p:nvSpPr>
        <p:spPr>
          <a:xfrm rot="21600000" flipV="1">
            <a:off x="10070100" y="6856200"/>
            <a:ext cx="1714500" cy="1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0" name="rect 129"/>
          <p:cNvSpPr/>
          <p:nvPr/>
        </p:nvSpPr>
        <p:spPr>
          <a:xfrm>
            <a:off x="11460600" y="5806800"/>
            <a:ext cx="18000" cy="174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1" name="rect 130"/>
          <p:cNvSpPr/>
          <p:nvPr/>
        </p:nvSpPr>
        <p:spPr>
          <a:xfrm>
            <a:off x="10281600" y="5807700"/>
            <a:ext cx="18000" cy="174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132" name="グループ化131"/>
          <p:cNvGrpSpPr/>
          <p:nvPr/>
        </p:nvGrpSpPr>
        <p:grpSpPr>
          <a:xfrm>
            <a:off x="-1422000" y="-395100"/>
            <a:ext cx="531900" cy="1108800"/>
            <a:chOff x="-1422000" y="-395100"/>
            <a:chExt cx="531900" cy="1108800"/>
          </a:xfrm>
        </p:grpSpPr>
        <p:sp>
          <p:nvSpPr>
            <p:cNvPr id="133" name="line 132"/>
            <p:cNvSpPr/>
            <p:nvPr/>
          </p:nvSpPr>
          <p:spPr>
            <a:xfrm>
              <a:off x="-1422000" y="-385200"/>
              <a:ext cx="0" cy="1041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4" name="line 133"/>
            <p:cNvSpPr/>
            <p:nvPr/>
          </p:nvSpPr>
          <p:spPr>
            <a:xfrm>
              <a:off x="-1152900" y="-225000"/>
              <a:ext cx="262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5" name="line 134"/>
            <p:cNvSpPr/>
            <p:nvPr/>
          </p:nvSpPr>
          <p:spPr>
            <a:xfrm>
              <a:off x="-1422000" y="-225000"/>
              <a:ext cx="144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6" name="line 135"/>
            <p:cNvSpPr/>
            <p:nvPr/>
          </p:nvSpPr>
          <p:spPr>
            <a:xfrm>
              <a:off x="-1134000" y="-207000"/>
              <a:ext cx="0" cy="832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7" name="line 136"/>
            <p:cNvSpPr/>
            <p:nvPr/>
          </p:nvSpPr>
          <p:spPr>
            <a:xfrm>
              <a:off x="-909000" y="-207000"/>
              <a:ext cx="0" cy="832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8" name="line 137"/>
            <p:cNvSpPr/>
            <p:nvPr/>
          </p:nvSpPr>
          <p:spPr>
            <a:xfrm>
              <a:off x="-890100" y="-225000"/>
              <a:ext cx="0" cy="85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9" name="rect 138"/>
            <p:cNvSpPr/>
            <p:nvPr/>
          </p:nvSpPr>
          <p:spPr>
            <a:xfrm>
              <a:off x="-1095300" y="-132300"/>
              <a:ext cx="152100" cy="3924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0" name="line 139"/>
            <p:cNvSpPr/>
            <p:nvPr/>
          </p:nvSpPr>
          <p:spPr>
            <a:xfrm>
              <a:off x="-1152900" y="-225000"/>
              <a:ext cx="0" cy="85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1" name="line 140"/>
            <p:cNvSpPr/>
            <p:nvPr/>
          </p:nvSpPr>
          <p:spPr>
            <a:xfrm>
              <a:off x="-1394100" y="713700"/>
              <a:ext cx="504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2" name="フリーフォーム141"/>
            <p:cNvSpPr/>
            <p:nvPr/>
          </p:nvSpPr>
          <p:spPr>
            <a:xfrm>
              <a:off x="-1422000" y="-395100"/>
              <a:ext cx="234000" cy="675000"/>
            </a:xfrm>
            <a:custGeom>
              <a:pathLst>
                <a:path w="260" h="750">
                  <a:moveTo>
                    <a:pt x="11" y="0"/>
                  </a:moveTo>
                  <a:lnTo>
                    <a:pt x="57" y="5"/>
                  </a:lnTo>
                  <a:lnTo>
                    <a:pt x="76" y="11"/>
                  </a:lnTo>
                  <a:lnTo>
                    <a:pt x="90" y="19"/>
                  </a:lnTo>
                  <a:lnTo>
                    <a:pt x="110" y="31"/>
                  </a:lnTo>
                  <a:lnTo>
                    <a:pt x="124" y="42"/>
                  </a:lnTo>
                  <a:lnTo>
                    <a:pt x="136" y="50"/>
                  </a:lnTo>
                  <a:lnTo>
                    <a:pt x="147" y="65"/>
                  </a:lnTo>
                  <a:lnTo>
                    <a:pt x="158" y="79"/>
                  </a:lnTo>
                  <a:lnTo>
                    <a:pt x="167" y="93"/>
                  </a:lnTo>
                  <a:lnTo>
                    <a:pt x="172" y="115"/>
                  </a:lnTo>
                  <a:lnTo>
                    <a:pt x="181" y="138"/>
                  </a:lnTo>
                  <a:lnTo>
                    <a:pt x="184" y="169"/>
                  </a:lnTo>
                  <a:lnTo>
                    <a:pt x="257" y="640"/>
                  </a:lnTo>
                  <a:lnTo>
                    <a:pt x="260" y="663"/>
                  </a:lnTo>
                  <a:lnTo>
                    <a:pt x="257" y="674"/>
                  </a:lnTo>
                  <a:lnTo>
                    <a:pt x="254" y="688"/>
                  </a:lnTo>
                  <a:lnTo>
                    <a:pt x="251" y="700"/>
                  </a:lnTo>
                  <a:lnTo>
                    <a:pt x="240" y="714"/>
                  </a:lnTo>
                  <a:lnTo>
                    <a:pt x="234" y="719"/>
                  </a:lnTo>
                  <a:lnTo>
                    <a:pt x="220" y="731"/>
                  </a:lnTo>
                  <a:lnTo>
                    <a:pt x="209" y="733"/>
                  </a:lnTo>
                  <a:lnTo>
                    <a:pt x="192" y="736"/>
                  </a:lnTo>
                  <a:lnTo>
                    <a:pt x="175" y="742"/>
                  </a:lnTo>
                  <a:lnTo>
                    <a:pt x="141" y="748"/>
                  </a:lnTo>
                  <a:lnTo>
                    <a:pt x="130" y="748"/>
                  </a:lnTo>
                  <a:lnTo>
                    <a:pt x="0" y="75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3" name="フリーフォーム142"/>
            <p:cNvSpPr/>
            <p:nvPr/>
          </p:nvSpPr>
          <p:spPr>
            <a:xfrm>
              <a:off x="-1419300" y="-382500"/>
              <a:ext cx="210600" cy="645300"/>
            </a:xfrm>
            <a:custGeom>
              <a:pathLst>
                <a:path w="234" h="717">
                  <a:moveTo>
                    <a:pt x="6" y="0"/>
                  </a:moveTo>
                  <a:lnTo>
                    <a:pt x="48" y="8"/>
                  </a:lnTo>
                  <a:lnTo>
                    <a:pt x="68" y="14"/>
                  </a:lnTo>
                  <a:lnTo>
                    <a:pt x="85" y="22"/>
                  </a:lnTo>
                  <a:lnTo>
                    <a:pt x="96" y="31"/>
                  </a:lnTo>
                  <a:lnTo>
                    <a:pt x="107" y="39"/>
                  </a:lnTo>
                  <a:lnTo>
                    <a:pt x="116" y="48"/>
                  </a:lnTo>
                  <a:lnTo>
                    <a:pt x="127" y="62"/>
                  </a:lnTo>
                  <a:lnTo>
                    <a:pt x="135" y="76"/>
                  </a:lnTo>
                  <a:lnTo>
                    <a:pt x="147" y="93"/>
                  </a:lnTo>
                  <a:lnTo>
                    <a:pt x="152" y="107"/>
                  </a:lnTo>
                  <a:lnTo>
                    <a:pt x="158" y="124"/>
                  </a:lnTo>
                  <a:lnTo>
                    <a:pt x="158" y="149"/>
                  </a:lnTo>
                  <a:lnTo>
                    <a:pt x="234" y="638"/>
                  </a:lnTo>
                  <a:lnTo>
                    <a:pt x="234" y="652"/>
                  </a:lnTo>
                  <a:lnTo>
                    <a:pt x="231" y="666"/>
                  </a:lnTo>
                  <a:lnTo>
                    <a:pt x="229" y="674"/>
                  </a:lnTo>
                  <a:lnTo>
                    <a:pt x="220" y="686"/>
                  </a:lnTo>
                  <a:lnTo>
                    <a:pt x="209" y="694"/>
                  </a:lnTo>
                  <a:lnTo>
                    <a:pt x="189" y="697"/>
                  </a:lnTo>
                  <a:lnTo>
                    <a:pt x="172" y="703"/>
                  </a:lnTo>
                  <a:lnTo>
                    <a:pt x="152" y="708"/>
                  </a:lnTo>
                  <a:lnTo>
                    <a:pt x="135" y="714"/>
                  </a:lnTo>
                  <a:lnTo>
                    <a:pt x="0" y="717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4" name="line 143"/>
            <p:cNvSpPr/>
            <p:nvPr/>
          </p:nvSpPr>
          <p:spPr>
            <a:xfrm>
              <a:off x="-1422000" y="-179100"/>
              <a:ext cx="157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5" name="line 144"/>
            <p:cNvSpPr/>
            <p:nvPr/>
          </p:nvSpPr>
          <p:spPr>
            <a:xfrm>
              <a:off x="-1422000" y="-197100"/>
              <a:ext cx="15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6" name="line 145"/>
            <p:cNvSpPr/>
            <p:nvPr/>
          </p:nvSpPr>
          <p:spPr>
            <a:xfrm>
              <a:off x="-1134000" y="-207000"/>
              <a:ext cx="229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7" name="line 146"/>
            <p:cNvSpPr/>
            <p:nvPr/>
          </p:nvSpPr>
          <p:spPr>
            <a:xfrm>
              <a:off x="-1155600" y="625500"/>
              <a:ext cx="265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8" name="フリーフォーム147"/>
            <p:cNvSpPr/>
            <p:nvPr/>
          </p:nvSpPr>
          <p:spPr>
            <a:xfrm>
              <a:off x="-1422000" y="656100"/>
              <a:ext cx="23400" cy="57600"/>
            </a:xfrm>
            <a:custGeom>
              <a:pathLst>
                <a:path w="26" h="64">
                  <a:moveTo>
                    <a:pt x="26" y="64"/>
                  </a:moveTo>
                  <a:lnTo>
                    <a:pt x="11" y="42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9" name="line 148"/>
            <p:cNvSpPr/>
            <p:nvPr/>
          </p:nvSpPr>
          <p:spPr>
            <a:xfrm>
              <a:off x="-891000" y="-395100"/>
              <a:ext cx="900" cy="1108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0" name="line 149"/>
            <p:cNvSpPr/>
            <p:nvPr/>
          </p:nvSpPr>
          <p:spPr>
            <a:xfrm rot="21600000" flipV="1">
              <a:off x="-1412100" y="-395100"/>
              <a:ext cx="5211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151" name="line 150"/>
          <p:cNvSpPr/>
          <p:nvPr/>
        </p:nvSpPr>
        <p:spPr>
          <a:xfrm rot="21600000" flipV="1">
            <a:off x="10152000" y="981900"/>
            <a:ext cx="1800" cy="1200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2" name="line 151"/>
          <p:cNvSpPr/>
          <p:nvPr/>
        </p:nvSpPr>
        <p:spPr>
          <a:xfrm>
            <a:off x="9568800" y="3897000"/>
            <a:ext cx="1176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3" name="line 152"/>
          <p:cNvSpPr/>
          <p:nvPr/>
        </p:nvSpPr>
        <p:spPr>
          <a:xfrm>
            <a:off x="10764000" y="2981700"/>
            <a:ext cx="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4" name="line 153"/>
          <p:cNvSpPr/>
          <p:nvPr/>
        </p:nvSpPr>
        <p:spPr>
          <a:xfrm rot="21600000" flipV="1">
            <a:off x="9554400" y="2829600"/>
            <a:ext cx="1800" cy="1035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5" name="line 154"/>
          <p:cNvSpPr/>
          <p:nvPr/>
        </p:nvSpPr>
        <p:spPr>
          <a:xfrm rot="21600000" flipV="1">
            <a:off x="10751400" y="2828700"/>
            <a:ext cx="1800" cy="1049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156" name="グループ化155"/>
          <p:cNvGrpSpPr/>
          <p:nvPr/>
        </p:nvGrpSpPr>
        <p:grpSpPr>
          <a:xfrm>
            <a:off x="9574200" y="2696400"/>
            <a:ext cx="1161000" cy="133200"/>
            <a:chOff x="9574200" y="2696400"/>
            <a:chExt cx="1161000" cy="133200"/>
          </a:xfrm>
        </p:grpSpPr>
        <p:sp>
          <p:nvSpPr>
            <p:cNvPr id="157" name="フリーフォーム156"/>
            <p:cNvSpPr/>
            <p:nvPr/>
          </p:nvSpPr>
          <p:spPr>
            <a:xfrm>
              <a:off x="9574200" y="2696400"/>
              <a:ext cx="580500" cy="133200"/>
            </a:xfrm>
            <a:custGeom>
              <a:pathLst>
                <a:path w="645" h="148">
                  <a:moveTo>
                    <a:pt x="0" y="148"/>
                  </a:moveTo>
                  <a:cubicBezTo>
                    <a:pt x="1" y="138"/>
                    <a:pt x="2" y="127"/>
                    <a:pt x="6" y="119"/>
                  </a:cubicBezTo>
                  <a:cubicBezTo>
                    <a:pt x="9" y="113"/>
                    <a:pt x="17" y="107"/>
                    <a:pt x="21" y="102"/>
                  </a:cubicBezTo>
                  <a:cubicBezTo>
                    <a:pt x="23" y="97"/>
                    <a:pt x="26" y="90"/>
                    <a:pt x="30" y="85"/>
                  </a:cubicBezTo>
                  <a:cubicBezTo>
                    <a:pt x="33" y="80"/>
                    <a:pt x="41" y="73"/>
                    <a:pt x="47" y="69"/>
                  </a:cubicBezTo>
                  <a:cubicBezTo>
                    <a:pt x="53" y="64"/>
                    <a:pt x="62" y="61"/>
                    <a:pt x="68" y="57"/>
                  </a:cubicBezTo>
                  <a:cubicBezTo>
                    <a:pt x="76" y="53"/>
                    <a:pt x="85" y="47"/>
                    <a:pt x="93" y="44"/>
                  </a:cubicBezTo>
                  <a:cubicBezTo>
                    <a:pt x="101" y="42"/>
                    <a:pt x="113" y="39"/>
                    <a:pt x="124" y="37"/>
                  </a:cubicBezTo>
                  <a:cubicBezTo>
                    <a:pt x="140" y="34"/>
                    <a:pt x="156" y="31"/>
                    <a:pt x="170" y="29"/>
                  </a:cubicBezTo>
                  <a:cubicBezTo>
                    <a:pt x="211" y="25"/>
                    <a:pt x="252" y="19"/>
                    <a:pt x="292" y="15"/>
                  </a:cubicBezTo>
                  <a:cubicBezTo>
                    <a:pt x="330" y="13"/>
                    <a:pt x="368" y="9"/>
                    <a:pt x="408" y="7"/>
                  </a:cubicBezTo>
                  <a:cubicBezTo>
                    <a:pt x="456" y="5"/>
                    <a:pt x="506" y="3"/>
                    <a:pt x="555" y="2"/>
                  </a:cubicBezTo>
                  <a:cubicBezTo>
                    <a:pt x="585" y="2"/>
                    <a:pt x="615" y="1"/>
                    <a:pt x="645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8" name="フリーフォーム157"/>
            <p:cNvSpPr/>
            <p:nvPr/>
          </p:nvSpPr>
          <p:spPr>
            <a:xfrm>
              <a:off x="10154700" y="2696400"/>
              <a:ext cx="580500" cy="133200"/>
            </a:xfrm>
            <a:custGeom>
              <a:pathLst>
                <a:path w="645" h="148">
                  <a:moveTo>
                    <a:pt x="645" y="148"/>
                  </a:moveTo>
                  <a:cubicBezTo>
                    <a:pt x="644" y="138"/>
                    <a:pt x="643" y="127"/>
                    <a:pt x="639" y="119"/>
                  </a:cubicBezTo>
                  <a:cubicBezTo>
                    <a:pt x="636" y="113"/>
                    <a:pt x="628" y="107"/>
                    <a:pt x="624" y="102"/>
                  </a:cubicBezTo>
                  <a:cubicBezTo>
                    <a:pt x="622" y="97"/>
                    <a:pt x="619" y="90"/>
                    <a:pt x="615" y="85"/>
                  </a:cubicBezTo>
                  <a:cubicBezTo>
                    <a:pt x="612" y="80"/>
                    <a:pt x="604" y="73"/>
                    <a:pt x="598" y="69"/>
                  </a:cubicBezTo>
                  <a:cubicBezTo>
                    <a:pt x="592" y="64"/>
                    <a:pt x="583" y="61"/>
                    <a:pt x="577" y="57"/>
                  </a:cubicBezTo>
                  <a:cubicBezTo>
                    <a:pt x="569" y="53"/>
                    <a:pt x="560" y="47"/>
                    <a:pt x="552" y="44"/>
                  </a:cubicBezTo>
                  <a:cubicBezTo>
                    <a:pt x="544" y="42"/>
                    <a:pt x="532" y="39"/>
                    <a:pt x="521" y="37"/>
                  </a:cubicBezTo>
                  <a:cubicBezTo>
                    <a:pt x="505" y="34"/>
                    <a:pt x="489" y="31"/>
                    <a:pt x="475" y="29"/>
                  </a:cubicBezTo>
                  <a:cubicBezTo>
                    <a:pt x="434" y="25"/>
                    <a:pt x="393" y="19"/>
                    <a:pt x="353" y="15"/>
                  </a:cubicBezTo>
                  <a:cubicBezTo>
                    <a:pt x="315" y="13"/>
                    <a:pt x="277" y="9"/>
                    <a:pt x="237" y="7"/>
                  </a:cubicBezTo>
                  <a:cubicBezTo>
                    <a:pt x="189" y="5"/>
                    <a:pt x="139" y="3"/>
                    <a:pt x="90" y="2"/>
                  </a:cubicBezTo>
                  <a:cubicBezTo>
                    <a:pt x="60" y="2"/>
                    <a:pt x="30" y="1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159" name="フリーフォーム158"/>
          <p:cNvSpPr/>
          <p:nvPr/>
        </p:nvSpPr>
        <p:spPr>
          <a:xfrm>
            <a:off x="10731600" y="3865500"/>
            <a:ext cx="19800" cy="31500"/>
          </a:xfrm>
          <a:custGeom>
            <a:pathLst>
              <a:path w="22" h="35">
                <a:moveTo>
                  <a:pt x="0" y="35"/>
                </a:moveTo>
                <a:cubicBezTo>
                  <a:pt x="5" y="33"/>
                  <a:pt x="9" y="30"/>
                  <a:pt x="12" y="27"/>
                </a:cubicBezTo>
                <a:cubicBezTo>
                  <a:pt x="15" y="24"/>
                  <a:pt x="18" y="18"/>
                  <a:pt x="19" y="14"/>
                </a:cubicBezTo>
                <a:cubicBezTo>
                  <a:pt x="20" y="10"/>
                  <a:pt x="21" y="5"/>
                  <a:pt x="22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0" name="フリーフォーム159"/>
          <p:cNvSpPr/>
          <p:nvPr/>
        </p:nvSpPr>
        <p:spPr>
          <a:xfrm>
            <a:off x="9554400" y="3864600"/>
            <a:ext cx="19800" cy="31500"/>
          </a:xfrm>
          <a:custGeom>
            <a:pathLst>
              <a:path w="22" h="35">
                <a:moveTo>
                  <a:pt x="22" y="35"/>
                </a:moveTo>
                <a:cubicBezTo>
                  <a:pt x="17" y="33"/>
                  <a:pt x="13" y="30"/>
                  <a:pt x="10" y="27"/>
                </a:cubicBezTo>
                <a:cubicBezTo>
                  <a:pt x="7" y="24"/>
                  <a:pt x="4" y="18"/>
                  <a:pt x="3" y="14"/>
                </a:cubicBezTo>
                <a:cubicBezTo>
                  <a:pt x="2" y="10"/>
                  <a:pt x="1" y="5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1" name="line 160"/>
          <p:cNvSpPr/>
          <p:nvPr/>
        </p:nvSpPr>
        <p:spPr>
          <a:xfrm>
            <a:off x="9556200" y="2829600"/>
            <a:ext cx="18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2" name="line 161"/>
          <p:cNvSpPr/>
          <p:nvPr/>
        </p:nvSpPr>
        <p:spPr>
          <a:xfrm>
            <a:off x="10735200" y="2828700"/>
            <a:ext cx="18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3" name="rect 162"/>
          <p:cNvSpPr/>
          <p:nvPr/>
        </p:nvSpPr>
        <p:spPr>
          <a:xfrm rot="16200937">
            <a:off x="9742500" y="3227400"/>
            <a:ext cx="819900" cy="329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4" name="line 163"/>
          <p:cNvSpPr/>
          <p:nvPr/>
        </p:nvSpPr>
        <p:spPr>
          <a:xfrm rot="21600000" flipV="1">
            <a:off x="10157400" y="2696400"/>
            <a:ext cx="1800" cy="1200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5" name="line 164"/>
          <p:cNvSpPr/>
          <p:nvPr/>
        </p:nvSpPr>
        <p:spPr>
          <a:xfrm>
            <a:off x="10512000" y="7515900"/>
            <a:ext cx="538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6" name="line 165"/>
          <p:cNvSpPr/>
          <p:nvPr/>
        </p:nvSpPr>
        <p:spPr>
          <a:xfrm>
            <a:off x="10986300" y="7465500"/>
            <a:ext cx="0" cy="538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7" name="line 166"/>
          <p:cNvSpPr/>
          <p:nvPr/>
        </p:nvSpPr>
        <p:spPr>
          <a:xfrm>
            <a:off x="10506600" y="7931700"/>
            <a:ext cx="543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8" name="line 167"/>
          <p:cNvSpPr/>
          <p:nvPr/>
        </p:nvSpPr>
        <p:spPr>
          <a:xfrm>
            <a:off x="10580400" y="7460100"/>
            <a:ext cx="0" cy="538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9" name="rect 168"/>
          <p:cNvSpPr/>
          <p:nvPr/>
        </p:nvSpPr>
        <p:spPr>
          <a:xfrm>
            <a:off x="10580400" y="75159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0" name="rect 169"/>
          <p:cNvSpPr/>
          <p:nvPr/>
        </p:nvSpPr>
        <p:spPr>
          <a:xfrm>
            <a:off x="10950300" y="75159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1" name="rect 170"/>
          <p:cNvSpPr/>
          <p:nvPr/>
        </p:nvSpPr>
        <p:spPr>
          <a:xfrm>
            <a:off x="10950300" y="78957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2" name="rect 171"/>
          <p:cNvSpPr/>
          <p:nvPr/>
        </p:nvSpPr>
        <p:spPr>
          <a:xfrm>
            <a:off x="10580400" y="78957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3" name="line 172"/>
          <p:cNvSpPr/>
          <p:nvPr/>
        </p:nvSpPr>
        <p:spPr>
          <a:xfrm>
            <a:off x="11129400" y="7283700"/>
            <a:ext cx="0" cy="1228500"/>
          </a:xfrm>
          <a:prstGeom prst="line">
            <a:avLst/>
          </a:prstGeom>
          <a:noFill/>
          <a:ln w="72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4" name="line 173"/>
          <p:cNvSpPr/>
          <p:nvPr/>
        </p:nvSpPr>
        <p:spPr>
          <a:xfrm>
            <a:off x="10359000" y="7371900"/>
            <a:ext cx="847800" cy="0"/>
          </a:xfrm>
          <a:prstGeom prst="line">
            <a:avLst/>
          </a:prstGeom>
          <a:noFill/>
          <a:ln w="72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5" name="line 174"/>
          <p:cNvSpPr/>
          <p:nvPr/>
        </p:nvSpPr>
        <p:spPr>
          <a:xfrm>
            <a:off x="10437300" y="7283700"/>
            <a:ext cx="0" cy="1228500"/>
          </a:xfrm>
          <a:prstGeom prst="line">
            <a:avLst/>
          </a:prstGeom>
          <a:noFill/>
          <a:ln w="72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6" name=""/>
          <p:cNvSpPr/>
          <p:nvPr/>
        </p:nvSpPr>
        <p:spPr>
          <a:xfrm>
            <a:off x="4436100" y="10751400"/>
            <a:ext cx="634500" cy="1269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1000" spc="0">
                <a:latin typeface="ＤＦ中丸ゴシック体"/>
                <a:ea typeface="ＤＦ中丸ゴシック体"/>
              </a:rPr>
              <a:t>はめ込み用</a:t>
            </a:r>
            <a:endParaRPr lang="en-US" altLang="ja-JP"/>
          </a:p>
        </p:txBody>
      </p:sp>
      <p:grpSp>
        <p:nvGrpSpPr>
          <p:cNvPr id="177" name="グループ化176"/>
          <p:cNvGrpSpPr/>
          <p:nvPr/>
        </p:nvGrpSpPr>
        <p:grpSpPr>
          <a:xfrm>
            <a:off x="136800" y="268200"/>
            <a:ext cx="8190000" cy="5886000"/>
            <a:chOff x="136800" y="268200"/>
            <a:chExt cx="8190000" cy="5886000"/>
          </a:xfrm>
        </p:grpSpPr>
        <p:sp>
          <p:nvSpPr>
            <p:cNvPr id="178" name="line 177"/>
            <p:cNvSpPr/>
            <p:nvPr/>
          </p:nvSpPr>
          <p:spPr>
            <a:xfrm>
              <a:off x="8325900" y="283500"/>
              <a:ext cx="0" cy="5870700"/>
            </a:xfrm>
            <a:prstGeom prst="line">
              <a:avLst/>
            </a:prstGeom>
            <a:noFill/>
            <a:ln w="3600" cap="flat" cmpd="sng">
              <a:solidFill>
                <a:srgbClr val="c0c0c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9" name="line 178"/>
            <p:cNvSpPr/>
            <p:nvPr/>
          </p:nvSpPr>
          <p:spPr>
            <a:xfrm>
              <a:off x="136800" y="6154200"/>
              <a:ext cx="8190000" cy="0"/>
            </a:xfrm>
            <a:prstGeom prst="line">
              <a:avLst/>
            </a:prstGeom>
            <a:noFill/>
            <a:ln w="3600" cap="flat" cmpd="sng">
              <a:solidFill>
                <a:srgbClr val="c0c0c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0" name="line 179"/>
            <p:cNvSpPr/>
            <p:nvPr/>
          </p:nvSpPr>
          <p:spPr>
            <a:xfrm>
              <a:off x="136800" y="268200"/>
              <a:ext cx="0" cy="5886000"/>
            </a:xfrm>
            <a:prstGeom prst="line">
              <a:avLst/>
            </a:prstGeom>
            <a:noFill/>
            <a:ln w="3600" cap="flat" cmpd="sng">
              <a:solidFill>
                <a:srgbClr val="c0c0c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1" name="line 180"/>
            <p:cNvSpPr/>
            <p:nvPr/>
          </p:nvSpPr>
          <p:spPr>
            <a:xfrm>
              <a:off x="136800" y="283500"/>
              <a:ext cx="8189100" cy="0"/>
            </a:xfrm>
            <a:prstGeom prst="line">
              <a:avLst/>
            </a:prstGeom>
            <a:noFill/>
            <a:ln w="3600" cap="flat" cmpd="sng">
              <a:solidFill>
                <a:srgbClr val="c0c0c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Times New Roman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