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  <p:sldLayoutId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207000" y="1504800"/>
            <a:ext cx="11961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 rot="16200937">
            <a:off x="5847300" y="-3321900"/>
            <a:ext cx="108000" cy="79902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 rot="16200937">
            <a:off x="5847300" y="-2437200"/>
            <a:ext cx="108000" cy="79911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2296800" y="574200"/>
            <a:ext cx="750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1636200" y="584100"/>
            <a:ext cx="0" cy="154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1905300" y="7443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1636200" y="7443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2026800" y="470700"/>
            <a:ext cx="175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7875900" y="470700"/>
            <a:ext cx="205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1557000" y="2132100"/>
            <a:ext cx="866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1944000" y="1292400"/>
            <a:ext cx="798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3602700" y="294300"/>
            <a:ext cx="121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3822300" y="294300"/>
            <a:ext cx="9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5101200" y="294300"/>
            <a:ext cx="81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6205500" y="294300"/>
            <a:ext cx="35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6848100" y="294300"/>
            <a:ext cx="9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9931500" y="468900"/>
            <a:ext cx="0" cy="121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8575200" y="7875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9830700" y="7866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93987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94338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89820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90171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rect 23"/>
          <p:cNvSpPr/>
          <p:nvPr/>
        </p:nvSpPr>
        <p:spPr>
          <a:xfrm>
            <a:off x="3384000" y="8055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2316600" y="7875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3155400" y="7875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27639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27243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1962900" y="8370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>
            <a:off x="1905300" y="7443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3350700" y="15876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line 31"/>
          <p:cNvSpPr/>
          <p:nvPr/>
        </p:nvSpPr>
        <p:spPr>
          <a:xfrm>
            <a:off x="7904700" y="1587600"/>
            <a:ext cx="47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2316600" y="1248300"/>
            <a:ext cx="83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4010400" y="1248300"/>
            <a:ext cx="37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line 34"/>
          <p:cNvSpPr/>
          <p:nvPr/>
        </p:nvSpPr>
        <p:spPr>
          <a:xfrm>
            <a:off x="8575200" y="1248300"/>
            <a:ext cx="125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line 35"/>
          <p:cNvSpPr/>
          <p:nvPr/>
        </p:nvSpPr>
        <p:spPr>
          <a:xfrm>
            <a:off x="2319300" y="787500"/>
            <a:ext cx="83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4011300" y="787500"/>
            <a:ext cx="37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8573400" y="787500"/>
            <a:ext cx="125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7719300" y="7875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line 39"/>
          <p:cNvSpPr/>
          <p:nvPr/>
        </p:nvSpPr>
        <p:spPr>
          <a:xfrm>
            <a:off x="1664100" y="1683000"/>
            <a:ext cx="826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フリーフォーム40"/>
          <p:cNvSpPr/>
          <p:nvPr/>
        </p:nvSpPr>
        <p:spPr>
          <a:xfrm>
            <a:off x="1636200" y="470700"/>
            <a:ext cx="423900" cy="120600"/>
          </a:xfrm>
          <a:custGeom>
            <a:pathLst>
              <a:path w="471" h="134">
                <a:moveTo>
                  <a:pt x="471" y="0"/>
                </a:moveTo>
                <a:lnTo>
                  <a:pt x="344" y="7"/>
                </a:lnTo>
                <a:lnTo>
                  <a:pt x="280" y="10"/>
                </a:lnTo>
                <a:lnTo>
                  <a:pt x="232" y="16"/>
                </a:lnTo>
                <a:lnTo>
                  <a:pt x="195" y="24"/>
                </a:lnTo>
                <a:lnTo>
                  <a:pt x="141" y="36"/>
                </a:lnTo>
                <a:lnTo>
                  <a:pt x="90" y="53"/>
                </a:lnTo>
                <a:lnTo>
                  <a:pt x="59" y="67"/>
                </a:lnTo>
                <a:lnTo>
                  <a:pt x="37" y="86"/>
                </a:lnTo>
                <a:lnTo>
                  <a:pt x="17" y="106"/>
                </a:lnTo>
                <a:lnTo>
                  <a:pt x="9" y="120"/>
                </a:lnTo>
                <a:lnTo>
                  <a:pt x="0" y="13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フリーフォーム41"/>
          <p:cNvSpPr/>
          <p:nvPr/>
        </p:nvSpPr>
        <p:spPr>
          <a:xfrm>
            <a:off x="1636200" y="5742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フリーフォーム42"/>
          <p:cNvSpPr/>
          <p:nvPr/>
        </p:nvSpPr>
        <p:spPr>
          <a:xfrm>
            <a:off x="1638900" y="5868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line 43"/>
          <p:cNvSpPr/>
          <p:nvPr/>
        </p:nvSpPr>
        <p:spPr>
          <a:xfrm>
            <a:off x="1636200" y="7902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line 44"/>
          <p:cNvSpPr/>
          <p:nvPr/>
        </p:nvSpPr>
        <p:spPr>
          <a:xfrm>
            <a:off x="1636200" y="7722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フリーフォーム45"/>
          <p:cNvSpPr/>
          <p:nvPr/>
        </p:nvSpPr>
        <p:spPr>
          <a:xfrm>
            <a:off x="1636200" y="1292400"/>
            <a:ext cx="307800" cy="79200"/>
          </a:xfrm>
          <a:custGeom>
            <a:pathLst>
              <a:path w="342" h="88">
                <a:moveTo>
                  <a:pt x="0" y="88"/>
                </a:moveTo>
                <a:cubicBezTo>
                  <a:pt x="44" y="88"/>
                  <a:pt x="87" y="88"/>
                  <a:pt x="130" y="88"/>
                </a:cubicBezTo>
                <a:cubicBezTo>
                  <a:pt x="135" y="88"/>
                  <a:pt x="142" y="86"/>
                  <a:pt x="147" y="85"/>
                </a:cubicBezTo>
                <a:cubicBezTo>
                  <a:pt x="155" y="83"/>
                  <a:pt x="165" y="80"/>
                  <a:pt x="172" y="77"/>
                </a:cubicBezTo>
                <a:cubicBezTo>
                  <a:pt x="220" y="56"/>
                  <a:pt x="268" y="30"/>
                  <a:pt x="316" y="9"/>
                </a:cubicBezTo>
                <a:cubicBezTo>
                  <a:pt x="324" y="6"/>
                  <a:pt x="333" y="3"/>
                  <a:pt x="34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rect 46"/>
          <p:cNvSpPr/>
          <p:nvPr/>
        </p:nvSpPr>
        <p:spPr>
          <a:xfrm>
            <a:off x="1905300" y="15039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line 47"/>
          <p:cNvSpPr/>
          <p:nvPr/>
        </p:nvSpPr>
        <p:spPr>
          <a:xfrm>
            <a:off x="2168100" y="744300"/>
            <a:ext cx="0" cy="93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フリーフォーム48"/>
          <p:cNvSpPr/>
          <p:nvPr/>
        </p:nvSpPr>
        <p:spPr>
          <a:xfrm>
            <a:off x="1636200" y="16254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1664100" y="1683900"/>
            <a:ext cx="0" cy="36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>
            <a:off x="1665000" y="20520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フリーフォーム51"/>
          <p:cNvSpPr/>
          <p:nvPr/>
        </p:nvSpPr>
        <p:spPr>
          <a:xfrm>
            <a:off x="1737900" y="1683000"/>
            <a:ext cx="439200" cy="369000"/>
          </a:xfrm>
          <a:custGeom>
            <a:pathLst>
              <a:path w="488" h="410">
                <a:moveTo>
                  <a:pt x="488" y="0"/>
                </a:moveTo>
                <a:lnTo>
                  <a:pt x="452" y="255"/>
                </a:lnTo>
                <a:lnTo>
                  <a:pt x="446" y="278"/>
                </a:lnTo>
                <a:lnTo>
                  <a:pt x="432" y="294"/>
                </a:lnTo>
                <a:lnTo>
                  <a:pt x="415" y="309"/>
                </a:lnTo>
                <a:lnTo>
                  <a:pt x="387" y="317"/>
                </a:lnTo>
                <a:lnTo>
                  <a:pt x="48" y="379"/>
                </a:lnTo>
                <a:lnTo>
                  <a:pt x="0" y="4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1687500" y="1683000"/>
            <a:ext cx="50400" cy="36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2153700" y="18387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 rot="21600000" flipV="1">
            <a:off x="2263500" y="1683000"/>
            <a:ext cx="94500" cy="15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 rot="16200937">
            <a:off x="3177000" y="9396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4011300" y="787500"/>
            <a:ext cx="0" cy="45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rect 57"/>
          <p:cNvSpPr/>
          <p:nvPr/>
        </p:nvSpPr>
        <p:spPr>
          <a:xfrm>
            <a:off x="4811400" y="8019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rect 58"/>
          <p:cNvSpPr/>
          <p:nvPr/>
        </p:nvSpPr>
        <p:spPr>
          <a:xfrm>
            <a:off x="5636700" y="8019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rect 59"/>
          <p:cNvSpPr/>
          <p:nvPr/>
        </p:nvSpPr>
        <p:spPr>
          <a:xfrm>
            <a:off x="6474600" y="8019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rect 60"/>
          <p:cNvSpPr/>
          <p:nvPr/>
        </p:nvSpPr>
        <p:spPr>
          <a:xfrm>
            <a:off x="7323300" y="8019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rect 61"/>
          <p:cNvSpPr/>
          <p:nvPr/>
        </p:nvSpPr>
        <p:spPr>
          <a:xfrm>
            <a:off x="5911200" y="642600"/>
            <a:ext cx="3204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4028400" y="1233900"/>
            <a:ext cx="36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line 63"/>
          <p:cNvSpPr/>
          <p:nvPr/>
        </p:nvSpPr>
        <p:spPr>
          <a:xfrm>
            <a:off x="8592300" y="1233900"/>
            <a:ext cx="122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line 64"/>
          <p:cNvSpPr/>
          <p:nvPr/>
        </p:nvSpPr>
        <p:spPr>
          <a:xfrm>
            <a:off x="2333700" y="801900"/>
            <a:ext cx="80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line 65"/>
          <p:cNvSpPr/>
          <p:nvPr/>
        </p:nvSpPr>
        <p:spPr>
          <a:xfrm>
            <a:off x="4028400" y="801900"/>
            <a:ext cx="36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line 66"/>
          <p:cNvSpPr/>
          <p:nvPr/>
        </p:nvSpPr>
        <p:spPr>
          <a:xfrm>
            <a:off x="8592300" y="801900"/>
            <a:ext cx="122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7702200" y="802800"/>
            <a:ext cx="0" cy="43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>
            <a:off x="85923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9830700" y="7866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9813600" y="802800"/>
            <a:ext cx="0" cy="43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 rot="21600000" flipV="1">
            <a:off x="9797400" y="550800"/>
            <a:ext cx="1017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8250300" y="333000"/>
            <a:ext cx="0" cy="20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8941500" y="342900"/>
            <a:ext cx="0" cy="177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4140900" y="485100"/>
            <a:ext cx="338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 rot="21600000" flipV="1">
            <a:off x="3774600" y="2943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7830900" y="294300"/>
            <a:ext cx="450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7521300" y="2943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6390900" y="2943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5260500" y="2943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4140900" y="2943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rect 81"/>
          <p:cNvSpPr/>
          <p:nvPr/>
        </p:nvSpPr>
        <p:spPr>
          <a:xfrm>
            <a:off x="43389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rect 82"/>
          <p:cNvSpPr/>
          <p:nvPr/>
        </p:nvSpPr>
        <p:spPr>
          <a:xfrm>
            <a:off x="48240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rect 83"/>
          <p:cNvSpPr/>
          <p:nvPr/>
        </p:nvSpPr>
        <p:spPr>
          <a:xfrm>
            <a:off x="54594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>
            <a:off x="59364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rect 85"/>
          <p:cNvSpPr/>
          <p:nvPr/>
        </p:nvSpPr>
        <p:spPr>
          <a:xfrm>
            <a:off x="65790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rect 86"/>
          <p:cNvSpPr/>
          <p:nvPr/>
        </p:nvSpPr>
        <p:spPr>
          <a:xfrm>
            <a:off x="7056900" y="3681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rect 87"/>
          <p:cNvSpPr/>
          <p:nvPr/>
        </p:nvSpPr>
        <p:spPr>
          <a:xfrm>
            <a:off x="7605000" y="368100"/>
            <a:ext cx="1125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rect 88"/>
          <p:cNvSpPr/>
          <p:nvPr/>
        </p:nvSpPr>
        <p:spPr>
          <a:xfrm>
            <a:off x="3942900" y="368100"/>
            <a:ext cx="1125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ellipse 89"/>
          <p:cNvSpPr/>
          <p:nvPr/>
        </p:nvSpPr>
        <p:spPr>
          <a:xfrm>
            <a:off x="4168800" y="6579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ellipse 90"/>
          <p:cNvSpPr/>
          <p:nvPr/>
        </p:nvSpPr>
        <p:spPr>
          <a:xfrm>
            <a:off x="4188600" y="674100"/>
            <a:ext cx="26100" cy="2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rect 91"/>
          <p:cNvSpPr/>
          <p:nvPr/>
        </p:nvSpPr>
        <p:spPr>
          <a:xfrm>
            <a:off x="3602700" y="294300"/>
            <a:ext cx="121500" cy="144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フリーフォーム92"/>
          <p:cNvSpPr/>
          <p:nvPr/>
        </p:nvSpPr>
        <p:spPr>
          <a:xfrm>
            <a:off x="2058300" y="333000"/>
            <a:ext cx="180000" cy="138600"/>
          </a:xfrm>
          <a:custGeom>
            <a:pathLst>
              <a:path w="200" h="154">
                <a:moveTo>
                  <a:pt x="1" y="154"/>
                </a:moveTo>
                <a:lnTo>
                  <a:pt x="0" y="129"/>
                </a:lnTo>
                <a:lnTo>
                  <a:pt x="39" y="16"/>
                </a:lnTo>
                <a:lnTo>
                  <a:pt x="50" y="5"/>
                </a:lnTo>
                <a:lnTo>
                  <a:pt x="59" y="0"/>
                </a:lnTo>
                <a:lnTo>
                  <a:pt x="200" y="0"/>
                </a:lnTo>
                <a:lnTo>
                  <a:pt x="175" y="28"/>
                </a:lnTo>
                <a:lnTo>
                  <a:pt x="93" y="39"/>
                </a:lnTo>
                <a:lnTo>
                  <a:pt x="87" y="45"/>
                </a:lnTo>
                <a:lnTo>
                  <a:pt x="79" y="56"/>
                </a:lnTo>
                <a:lnTo>
                  <a:pt x="81" y="152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2055600" y="444600"/>
            <a:ext cx="7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2068200" y="4320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rect 95"/>
          <p:cNvSpPr/>
          <p:nvPr/>
        </p:nvSpPr>
        <p:spPr>
          <a:xfrm>
            <a:off x="1836900" y="1683000"/>
            <a:ext cx="1242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>
            <a:off x="1994400" y="1683000"/>
            <a:ext cx="91800" cy="74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rect 97"/>
          <p:cNvSpPr/>
          <p:nvPr/>
        </p:nvSpPr>
        <p:spPr>
          <a:xfrm>
            <a:off x="1989000" y="1773000"/>
            <a:ext cx="109800" cy="15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1989000" y="18387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1732500" y="1683000"/>
            <a:ext cx="43200" cy="109800"/>
          </a:xfrm>
          <a:custGeom>
            <a:pathLst>
              <a:path w="48" h="122">
                <a:moveTo>
                  <a:pt x="48" y="0"/>
                </a:moveTo>
                <a:lnTo>
                  <a:pt x="48" y="122"/>
                </a:lnTo>
                <a:lnTo>
                  <a:pt x="29" y="12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3066300" y="1713600"/>
            <a:ext cx="0" cy="473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ellipse 101"/>
          <p:cNvSpPr/>
          <p:nvPr/>
        </p:nvSpPr>
        <p:spPr>
          <a:xfrm>
            <a:off x="3337200" y="17370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ellipse 102"/>
          <p:cNvSpPr/>
          <p:nvPr/>
        </p:nvSpPr>
        <p:spPr>
          <a:xfrm>
            <a:off x="2401200" y="17370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3066300" y="1713600"/>
            <a:ext cx="0" cy="473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2598300" y="17109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3534300" y="17136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3066300" y="1647000"/>
            <a:ext cx="0" cy="542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ellipse 107"/>
          <p:cNvSpPr/>
          <p:nvPr/>
        </p:nvSpPr>
        <p:spPr>
          <a:xfrm>
            <a:off x="8867700" y="17379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ellipse 108"/>
          <p:cNvSpPr/>
          <p:nvPr/>
        </p:nvSpPr>
        <p:spPr>
          <a:xfrm>
            <a:off x="7931700" y="17379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8596800" y="1616400"/>
            <a:ext cx="0" cy="560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line 110"/>
          <p:cNvSpPr/>
          <p:nvPr/>
        </p:nvSpPr>
        <p:spPr>
          <a:xfrm>
            <a:off x="8128800" y="17010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9064800" y="1707300"/>
            <a:ext cx="0" cy="46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8596800" y="1616400"/>
            <a:ext cx="0" cy="55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rect 113"/>
          <p:cNvSpPr/>
          <p:nvPr/>
        </p:nvSpPr>
        <p:spPr>
          <a:xfrm>
            <a:off x="2673000" y="4365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rect 114"/>
          <p:cNvSpPr/>
          <p:nvPr/>
        </p:nvSpPr>
        <p:spPr>
          <a:xfrm>
            <a:off x="3368700" y="4365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line 115"/>
          <p:cNvSpPr/>
          <p:nvPr/>
        </p:nvSpPr>
        <p:spPr>
          <a:xfrm>
            <a:off x="2744100" y="459900"/>
            <a:ext cx="62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line 116"/>
          <p:cNvSpPr/>
          <p:nvPr/>
        </p:nvSpPr>
        <p:spPr>
          <a:xfrm>
            <a:off x="3056400" y="78300"/>
            <a:ext cx="0" cy="45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rect 117"/>
          <p:cNvSpPr/>
          <p:nvPr/>
        </p:nvSpPr>
        <p:spPr>
          <a:xfrm>
            <a:off x="8215200" y="4365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rect 118"/>
          <p:cNvSpPr/>
          <p:nvPr/>
        </p:nvSpPr>
        <p:spPr>
          <a:xfrm>
            <a:off x="8910900" y="4365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8286300" y="459900"/>
            <a:ext cx="62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>
            <a:off x="8598600" y="78300"/>
            <a:ext cx="0" cy="45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>
            <a:off x="7920000" y="297000"/>
            <a:ext cx="126900" cy="144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line 122"/>
          <p:cNvSpPr/>
          <p:nvPr/>
        </p:nvSpPr>
        <p:spPr>
          <a:xfrm rot="21600000" flipV="1">
            <a:off x="7863300" y="470700"/>
            <a:ext cx="12600" cy="1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line 123"/>
          <p:cNvSpPr/>
          <p:nvPr/>
        </p:nvSpPr>
        <p:spPr>
          <a:xfrm>
            <a:off x="3777300" y="467100"/>
            <a:ext cx="12600" cy="20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フリーフォーム124"/>
          <p:cNvSpPr/>
          <p:nvPr/>
        </p:nvSpPr>
        <p:spPr>
          <a:xfrm>
            <a:off x="42237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フリーフォーム125"/>
          <p:cNvSpPr/>
          <p:nvPr/>
        </p:nvSpPr>
        <p:spPr>
          <a:xfrm>
            <a:off x="4052700" y="340200"/>
            <a:ext cx="48600" cy="18000"/>
          </a:xfrm>
          <a:custGeom>
            <a:pathLst>
              <a:path w="54" h="20">
                <a:moveTo>
                  <a:pt x="54" y="0"/>
                </a:moveTo>
                <a:lnTo>
                  <a:pt x="54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フリーフォーム126"/>
          <p:cNvSpPr/>
          <p:nvPr/>
        </p:nvSpPr>
        <p:spPr>
          <a:xfrm>
            <a:off x="3854700" y="340200"/>
            <a:ext cx="48600" cy="18000"/>
          </a:xfrm>
          <a:custGeom>
            <a:pathLst>
              <a:path w="54" h="20">
                <a:moveTo>
                  <a:pt x="54" y="0"/>
                </a:moveTo>
                <a:lnTo>
                  <a:pt x="54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フリーフォーム127"/>
          <p:cNvSpPr/>
          <p:nvPr/>
        </p:nvSpPr>
        <p:spPr>
          <a:xfrm>
            <a:off x="51291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フリーフォーム128"/>
          <p:cNvSpPr/>
          <p:nvPr/>
        </p:nvSpPr>
        <p:spPr>
          <a:xfrm>
            <a:off x="53469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フリーフォーム129"/>
          <p:cNvSpPr/>
          <p:nvPr/>
        </p:nvSpPr>
        <p:spPr>
          <a:xfrm>
            <a:off x="62505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フリーフォーム130"/>
          <p:cNvSpPr/>
          <p:nvPr/>
        </p:nvSpPr>
        <p:spPr>
          <a:xfrm>
            <a:off x="64701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フリーフォーム131"/>
          <p:cNvSpPr/>
          <p:nvPr/>
        </p:nvSpPr>
        <p:spPr>
          <a:xfrm>
            <a:off x="73818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フリーフォーム132"/>
          <p:cNvSpPr/>
          <p:nvPr/>
        </p:nvSpPr>
        <p:spPr>
          <a:xfrm>
            <a:off x="75564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フリーフォーム133"/>
          <p:cNvSpPr/>
          <p:nvPr/>
        </p:nvSpPr>
        <p:spPr>
          <a:xfrm>
            <a:off x="7740900" y="3402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フリーフォーム134"/>
          <p:cNvSpPr/>
          <p:nvPr/>
        </p:nvSpPr>
        <p:spPr>
          <a:xfrm>
            <a:off x="4816800" y="2943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フリーフォーム135"/>
          <p:cNvSpPr/>
          <p:nvPr/>
        </p:nvSpPr>
        <p:spPr>
          <a:xfrm>
            <a:off x="5921100" y="2943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フリーフォーム136"/>
          <p:cNvSpPr/>
          <p:nvPr/>
        </p:nvSpPr>
        <p:spPr>
          <a:xfrm>
            <a:off x="6563700" y="2943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rect 137"/>
          <p:cNvSpPr/>
          <p:nvPr/>
        </p:nvSpPr>
        <p:spPr>
          <a:xfrm rot="16200937">
            <a:off x="1621800" y="1512000"/>
            <a:ext cx="891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>
            <a:off x="1418400" y="6201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line 139"/>
          <p:cNvSpPr/>
          <p:nvPr/>
        </p:nvSpPr>
        <p:spPr>
          <a:xfrm>
            <a:off x="194400" y="6183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1" name="line 140"/>
          <p:cNvSpPr/>
          <p:nvPr/>
        </p:nvSpPr>
        <p:spPr>
          <a:xfrm>
            <a:off x="222300" y="16857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2" name="line 141"/>
          <p:cNvSpPr/>
          <p:nvPr/>
        </p:nvSpPr>
        <p:spPr>
          <a:xfrm>
            <a:off x="249300" y="2132100"/>
            <a:ext cx="10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3" name="line 142"/>
          <p:cNvSpPr/>
          <p:nvPr/>
        </p:nvSpPr>
        <p:spPr>
          <a:xfrm>
            <a:off x="195300" y="749700"/>
            <a:ext cx="1223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4" name="line 143"/>
          <p:cNvSpPr/>
          <p:nvPr/>
        </p:nvSpPr>
        <p:spPr>
          <a:xfrm>
            <a:off x="195300" y="1253700"/>
            <a:ext cx="122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5" name="line 144"/>
          <p:cNvSpPr/>
          <p:nvPr/>
        </p:nvSpPr>
        <p:spPr>
          <a:xfrm>
            <a:off x="1245600" y="623700"/>
            <a:ext cx="0" cy="8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6" name="line 145"/>
          <p:cNvSpPr/>
          <p:nvPr/>
        </p:nvSpPr>
        <p:spPr>
          <a:xfrm>
            <a:off x="367200" y="624600"/>
            <a:ext cx="900" cy="9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7" name="line 146"/>
          <p:cNvSpPr/>
          <p:nvPr/>
        </p:nvSpPr>
        <p:spPr>
          <a:xfrm>
            <a:off x="1051200" y="677700"/>
            <a:ext cx="27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8" name="line 147"/>
          <p:cNvSpPr/>
          <p:nvPr/>
        </p:nvSpPr>
        <p:spPr>
          <a:xfrm>
            <a:off x="216900" y="676800"/>
            <a:ext cx="643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9" name="line 148"/>
          <p:cNvSpPr/>
          <p:nvPr/>
        </p:nvSpPr>
        <p:spPr>
          <a:xfrm>
            <a:off x="191700" y="12330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line 149"/>
          <p:cNvSpPr/>
          <p:nvPr/>
        </p:nvSpPr>
        <p:spPr>
          <a:xfrm>
            <a:off x="665100" y="12330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line 150"/>
          <p:cNvSpPr/>
          <p:nvPr/>
        </p:nvSpPr>
        <p:spPr>
          <a:xfrm>
            <a:off x="1007100" y="12330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195300" y="7704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665100" y="7704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>
            <a:off x="1417500" y="7704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line 154"/>
          <p:cNvSpPr/>
          <p:nvPr/>
        </p:nvSpPr>
        <p:spPr>
          <a:xfrm>
            <a:off x="200700" y="729000"/>
            <a:ext cx="121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rect 155"/>
          <p:cNvSpPr/>
          <p:nvPr/>
        </p:nvSpPr>
        <p:spPr>
          <a:xfrm>
            <a:off x="644400" y="750600"/>
            <a:ext cx="324000" cy="837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line 156"/>
          <p:cNvSpPr/>
          <p:nvPr/>
        </p:nvSpPr>
        <p:spPr>
          <a:xfrm>
            <a:off x="1007100" y="7704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line 157"/>
          <p:cNvSpPr/>
          <p:nvPr/>
        </p:nvSpPr>
        <p:spPr>
          <a:xfrm>
            <a:off x="1007100" y="7704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line 158"/>
          <p:cNvSpPr/>
          <p:nvPr/>
        </p:nvSpPr>
        <p:spPr>
          <a:xfrm>
            <a:off x="986400" y="12330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0" name="line 159"/>
          <p:cNvSpPr/>
          <p:nvPr/>
        </p:nvSpPr>
        <p:spPr>
          <a:xfrm>
            <a:off x="986400" y="7506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1" name="line 160"/>
          <p:cNvSpPr/>
          <p:nvPr/>
        </p:nvSpPr>
        <p:spPr>
          <a:xfrm>
            <a:off x="626400" y="750600"/>
            <a:ext cx="0" cy="50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2" name="line 161"/>
          <p:cNvSpPr/>
          <p:nvPr/>
        </p:nvSpPr>
        <p:spPr>
          <a:xfrm>
            <a:off x="605700" y="7686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3" name="line 162"/>
          <p:cNvSpPr/>
          <p:nvPr/>
        </p:nvSpPr>
        <p:spPr>
          <a:xfrm>
            <a:off x="665100" y="770400"/>
            <a:ext cx="0" cy="46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644400" y="771300"/>
            <a:ext cx="0" cy="45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line 164"/>
          <p:cNvSpPr/>
          <p:nvPr/>
        </p:nvSpPr>
        <p:spPr>
          <a:xfrm>
            <a:off x="968400" y="826200"/>
            <a:ext cx="0" cy="40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line 165"/>
          <p:cNvSpPr/>
          <p:nvPr/>
        </p:nvSpPr>
        <p:spPr>
          <a:xfrm>
            <a:off x="947700" y="7704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rect 166"/>
          <p:cNvSpPr/>
          <p:nvPr/>
        </p:nvSpPr>
        <p:spPr>
          <a:xfrm>
            <a:off x="317700" y="14850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rect 167"/>
          <p:cNvSpPr/>
          <p:nvPr/>
        </p:nvSpPr>
        <p:spPr>
          <a:xfrm>
            <a:off x="337500" y="14976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>
            <a:off x="1120500" y="14850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>
            <a:off x="1140300" y="14976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line 170"/>
          <p:cNvSpPr/>
          <p:nvPr/>
        </p:nvSpPr>
        <p:spPr>
          <a:xfrm>
            <a:off x="648900" y="14310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line 171"/>
          <p:cNvSpPr/>
          <p:nvPr/>
        </p:nvSpPr>
        <p:spPr>
          <a:xfrm>
            <a:off x="647100" y="14517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3" name="rect 172"/>
          <p:cNvSpPr/>
          <p:nvPr/>
        </p:nvSpPr>
        <p:spPr>
          <a:xfrm>
            <a:off x="320400" y="1314900"/>
            <a:ext cx="167400" cy="60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4" name="rect 173"/>
          <p:cNvSpPr/>
          <p:nvPr/>
        </p:nvSpPr>
        <p:spPr>
          <a:xfrm>
            <a:off x="1107000" y="1296900"/>
            <a:ext cx="178200" cy="7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5" name="line 174"/>
          <p:cNvSpPr/>
          <p:nvPr/>
        </p:nvSpPr>
        <p:spPr>
          <a:xfrm>
            <a:off x="576900" y="1685700"/>
            <a:ext cx="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6" name="line 175"/>
          <p:cNvSpPr/>
          <p:nvPr/>
        </p:nvSpPr>
        <p:spPr>
          <a:xfrm>
            <a:off x="576900" y="1864800"/>
            <a:ext cx="229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77" name="グループ化176"/>
          <p:cNvGrpSpPr/>
          <p:nvPr/>
        </p:nvGrpSpPr>
        <p:grpSpPr>
          <a:xfrm>
            <a:off x="222300" y="1685700"/>
            <a:ext cx="583200" cy="358200"/>
            <a:chOff x="222300" y="1685700"/>
            <a:chExt cx="583200" cy="358200"/>
          </a:xfrm>
        </p:grpSpPr>
        <p:sp>
          <p:nvSpPr>
            <p:cNvPr id="178" name="フリーフォーム177"/>
            <p:cNvSpPr/>
            <p:nvPr/>
          </p:nvSpPr>
          <p:spPr>
            <a:xfrm>
              <a:off x="222300" y="1685700"/>
              <a:ext cx="583200" cy="358200"/>
            </a:xfrm>
            <a:custGeom>
              <a:pathLst>
                <a:path w="648" h="398">
                  <a:moveTo>
                    <a:pt x="0" y="0"/>
                  </a:moveTo>
                  <a:lnTo>
                    <a:pt x="44" y="355"/>
                  </a:lnTo>
                  <a:lnTo>
                    <a:pt x="108" y="381"/>
                  </a:lnTo>
                  <a:lnTo>
                    <a:pt x="317" y="398"/>
                  </a:lnTo>
                  <a:lnTo>
                    <a:pt x="648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234900" y="17802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235800" y="19341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line 180"/>
            <p:cNvSpPr/>
            <p:nvPr/>
          </p:nvSpPr>
          <p:spPr>
            <a:xfrm>
              <a:off x="513900" y="16857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279000" y="16857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line 182"/>
            <p:cNvSpPr/>
            <p:nvPr/>
          </p:nvSpPr>
          <p:spPr>
            <a:xfrm rot="21600000" flipV="1">
              <a:off x="235800" y="17937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4" name="グループ化183"/>
          <p:cNvGrpSpPr/>
          <p:nvPr/>
        </p:nvGrpSpPr>
        <p:grpSpPr>
          <a:xfrm>
            <a:off x="805500" y="1685700"/>
            <a:ext cx="583200" cy="358200"/>
            <a:chOff x="805500" y="1685700"/>
            <a:chExt cx="583200" cy="358200"/>
          </a:xfrm>
        </p:grpSpPr>
        <p:sp>
          <p:nvSpPr>
            <p:cNvPr id="185" name="フリーフォーム184"/>
            <p:cNvSpPr/>
            <p:nvPr/>
          </p:nvSpPr>
          <p:spPr>
            <a:xfrm>
              <a:off x="805500" y="1685700"/>
              <a:ext cx="583200" cy="358200"/>
            </a:xfrm>
            <a:custGeom>
              <a:pathLst>
                <a:path w="648" h="398">
                  <a:moveTo>
                    <a:pt x="648" y="0"/>
                  </a:moveTo>
                  <a:lnTo>
                    <a:pt x="604" y="355"/>
                  </a:lnTo>
                  <a:lnTo>
                    <a:pt x="540" y="381"/>
                  </a:lnTo>
                  <a:lnTo>
                    <a:pt x="331" y="398"/>
                  </a:lnTo>
                  <a:lnTo>
                    <a:pt x="0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 rot="21600000" flipV="1">
              <a:off x="1375200" y="17802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 rot="21600000" flipV="1">
              <a:off x="1355400" y="19341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1097100" y="16857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1332000" y="16857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1332000" y="17937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1" name="line 190"/>
          <p:cNvSpPr/>
          <p:nvPr/>
        </p:nvSpPr>
        <p:spPr>
          <a:xfrm>
            <a:off x="544500" y="1839600"/>
            <a:ext cx="506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line 191"/>
          <p:cNvSpPr/>
          <p:nvPr/>
        </p:nvSpPr>
        <p:spPr>
          <a:xfrm>
            <a:off x="544500" y="1803600"/>
            <a:ext cx="49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3" name="rect 192"/>
          <p:cNvSpPr/>
          <p:nvPr/>
        </p:nvSpPr>
        <p:spPr>
          <a:xfrm>
            <a:off x="1123200" y="1735200"/>
            <a:ext cx="117900" cy="10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4" name="line 193"/>
          <p:cNvSpPr/>
          <p:nvPr/>
        </p:nvSpPr>
        <p:spPr>
          <a:xfrm>
            <a:off x="802800" y="15084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5" name="line 194"/>
          <p:cNvSpPr/>
          <p:nvPr/>
        </p:nvSpPr>
        <p:spPr>
          <a:xfrm>
            <a:off x="1125000" y="1378800"/>
            <a:ext cx="28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6" name="フリーフォーム195"/>
          <p:cNvSpPr/>
          <p:nvPr/>
        </p:nvSpPr>
        <p:spPr>
          <a:xfrm>
            <a:off x="999000" y="1378800"/>
            <a:ext cx="126000" cy="129600"/>
          </a:xfrm>
          <a:custGeom>
            <a:pathLst>
              <a:path w="140" h="144">
                <a:moveTo>
                  <a:pt x="0" y="144"/>
                </a:moveTo>
                <a:lnTo>
                  <a:pt x="28" y="140"/>
                </a:lnTo>
                <a:lnTo>
                  <a:pt x="36" y="133"/>
                </a:lnTo>
                <a:lnTo>
                  <a:pt x="45" y="125"/>
                </a:lnTo>
                <a:lnTo>
                  <a:pt x="117" y="17"/>
                </a:lnTo>
                <a:lnTo>
                  <a:pt x="123" y="10"/>
                </a:lnTo>
                <a:lnTo>
                  <a:pt x="130" y="6"/>
                </a:lnTo>
                <a:lnTo>
                  <a:pt x="14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7" name="line 196"/>
          <p:cNvSpPr/>
          <p:nvPr/>
        </p:nvSpPr>
        <p:spPr>
          <a:xfrm>
            <a:off x="606600" y="15084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8" name="line 197"/>
          <p:cNvSpPr/>
          <p:nvPr/>
        </p:nvSpPr>
        <p:spPr>
          <a:xfrm>
            <a:off x="191700" y="1378800"/>
            <a:ext cx="28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9" name="フリーフォーム198"/>
          <p:cNvSpPr/>
          <p:nvPr/>
        </p:nvSpPr>
        <p:spPr>
          <a:xfrm>
            <a:off x="480600" y="1378800"/>
            <a:ext cx="126000" cy="129600"/>
          </a:xfrm>
          <a:custGeom>
            <a:pathLst>
              <a:path w="140" h="144">
                <a:moveTo>
                  <a:pt x="140" y="144"/>
                </a:moveTo>
                <a:lnTo>
                  <a:pt x="112" y="140"/>
                </a:lnTo>
                <a:lnTo>
                  <a:pt x="104" y="133"/>
                </a:lnTo>
                <a:lnTo>
                  <a:pt x="95" y="125"/>
                </a:lnTo>
                <a:lnTo>
                  <a:pt x="23" y="17"/>
                </a:lnTo>
                <a:lnTo>
                  <a:pt x="17" y="10"/>
                </a:lnTo>
                <a:lnTo>
                  <a:pt x="10" y="6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rect 199"/>
          <p:cNvSpPr/>
          <p:nvPr/>
        </p:nvSpPr>
        <p:spPr>
          <a:xfrm>
            <a:off x="860400" y="6336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rect 200"/>
          <p:cNvSpPr/>
          <p:nvPr/>
        </p:nvSpPr>
        <p:spPr>
          <a:xfrm>
            <a:off x="563400" y="6336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フリーフォーム201"/>
          <p:cNvSpPr/>
          <p:nvPr/>
        </p:nvSpPr>
        <p:spPr>
          <a:xfrm>
            <a:off x="195300" y="4716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フリーフォーム202"/>
          <p:cNvSpPr/>
          <p:nvPr/>
        </p:nvSpPr>
        <p:spPr>
          <a:xfrm>
            <a:off x="195300" y="572400"/>
            <a:ext cx="612000" cy="114300"/>
          </a:xfrm>
          <a:custGeom>
            <a:pathLst>
              <a:path w="680" h="127">
                <a:moveTo>
                  <a:pt x="0" y="127"/>
                </a:moveTo>
                <a:cubicBezTo>
                  <a:pt x="2" y="115"/>
                  <a:pt x="3" y="103"/>
                  <a:pt x="6" y="93"/>
                </a:cubicBezTo>
                <a:cubicBezTo>
                  <a:pt x="9" y="84"/>
                  <a:pt x="16" y="75"/>
                  <a:pt x="21" y="68"/>
                </a:cubicBezTo>
                <a:cubicBezTo>
                  <a:pt x="25" y="62"/>
                  <a:pt x="33" y="56"/>
                  <a:pt x="38" y="51"/>
                </a:cubicBezTo>
                <a:cubicBezTo>
                  <a:pt x="44" y="46"/>
                  <a:pt x="50" y="39"/>
                  <a:pt x="57" y="36"/>
                </a:cubicBezTo>
                <a:cubicBezTo>
                  <a:pt x="64" y="33"/>
                  <a:pt x="73" y="30"/>
                  <a:pt x="80" y="28"/>
                </a:cubicBezTo>
                <a:cubicBezTo>
                  <a:pt x="88" y="26"/>
                  <a:pt x="97" y="23"/>
                  <a:pt x="105" y="23"/>
                </a:cubicBezTo>
                <a:cubicBezTo>
                  <a:pt x="138" y="21"/>
                  <a:pt x="173" y="18"/>
                  <a:pt x="207" y="17"/>
                </a:cubicBezTo>
                <a:cubicBezTo>
                  <a:pt x="284" y="14"/>
                  <a:pt x="363" y="8"/>
                  <a:pt x="440" y="6"/>
                </a:cubicBezTo>
                <a:cubicBezTo>
                  <a:pt x="519" y="4"/>
                  <a:pt x="600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フリーフォーム203"/>
          <p:cNvSpPr/>
          <p:nvPr/>
        </p:nvSpPr>
        <p:spPr>
          <a:xfrm>
            <a:off x="195300" y="597600"/>
            <a:ext cx="612000" cy="87300"/>
          </a:xfrm>
          <a:custGeom>
            <a:pathLst>
              <a:path w="680" h="97">
                <a:moveTo>
                  <a:pt x="0" y="97"/>
                </a:moveTo>
                <a:cubicBezTo>
                  <a:pt x="3" y="88"/>
                  <a:pt x="6" y="79"/>
                  <a:pt x="10" y="72"/>
                </a:cubicBezTo>
                <a:cubicBezTo>
                  <a:pt x="13" y="66"/>
                  <a:pt x="20" y="60"/>
                  <a:pt x="25" y="55"/>
                </a:cubicBezTo>
                <a:cubicBezTo>
                  <a:pt x="32" y="49"/>
                  <a:pt x="41" y="43"/>
                  <a:pt x="48" y="38"/>
                </a:cubicBezTo>
                <a:cubicBezTo>
                  <a:pt x="54" y="34"/>
                  <a:pt x="62" y="28"/>
                  <a:pt x="69" y="25"/>
                </a:cubicBezTo>
                <a:cubicBezTo>
                  <a:pt x="77" y="22"/>
                  <a:pt x="88" y="18"/>
                  <a:pt x="97" y="17"/>
                </a:cubicBezTo>
                <a:cubicBezTo>
                  <a:pt x="116" y="14"/>
                  <a:pt x="137" y="10"/>
                  <a:pt x="156" y="10"/>
                </a:cubicBezTo>
                <a:cubicBezTo>
                  <a:pt x="231" y="7"/>
                  <a:pt x="308" y="5"/>
                  <a:pt x="383" y="4"/>
                </a:cubicBezTo>
                <a:cubicBezTo>
                  <a:pt x="481" y="3"/>
                  <a:pt x="581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フリーフォーム204"/>
          <p:cNvSpPr/>
          <p:nvPr/>
        </p:nvSpPr>
        <p:spPr>
          <a:xfrm>
            <a:off x="807300" y="4716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フリーフォーム205"/>
          <p:cNvSpPr/>
          <p:nvPr/>
        </p:nvSpPr>
        <p:spPr>
          <a:xfrm>
            <a:off x="807300" y="572400"/>
            <a:ext cx="612000" cy="114300"/>
          </a:xfrm>
          <a:custGeom>
            <a:pathLst>
              <a:path w="680" h="127">
                <a:moveTo>
                  <a:pt x="680" y="127"/>
                </a:moveTo>
                <a:cubicBezTo>
                  <a:pt x="678" y="115"/>
                  <a:pt x="677" y="103"/>
                  <a:pt x="674" y="93"/>
                </a:cubicBezTo>
                <a:cubicBezTo>
                  <a:pt x="671" y="84"/>
                  <a:pt x="664" y="75"/>
                  <a:pt x="659" y="68"/>
                </a:cubicBezTo>
                <a:cubicBezTo>
                  <a:pt x="655" y="62"/>
                  <a:pt x="647" y="56"/>
                  <a:pt x="642" y="51"/>
                </a:cubicBezTo>
                <a:cubicBezTo>
                  <a:pt x="636" y="46"/>
                  <a:pt x="630" y="39"/>
                  <a:pt x="623" y="36"/>
                </a:cubicBezTo>
                <a:cubicBezTo>
                  <a:pt x="616" y="33"/>
                  <a:pt x="607" y="30"/>
                  <a:pt x="600" y="28"/>
                </a:cubicBezTo>
                <a:cubicBezTo>
                  <a:pt x="592" y="26"/>
                  <a:pt x="583" y="23"/>
                  <a:pt x="575" y="23"/>
                </a:cubicBezTo>
                <a:cubicBezTo>
                  <a:pt x="542" y="21"/>
                  <a:pt x="507" y="18"/>
                  <a:pt x="473" y="17"/>
                </a:cubicBezTo>
                <a:cubicBezTo>
                  <a:pt x="396" y="14"/>
                  <a:pt x="317" y="8"/>
                  <a:pt x="240" y="6"/>
                </a:cubicBezTo>
                <a:cubicBezTo>
                  <a:pt x="161" y="4"/>
                  <a:pt x="80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フリーフォーム206"/>
          <p:cNvSpPr/>
          <p:nvPr/>
        </p:nvSpPr>
        <p:spPr>
          <a:xfrm>
            <a:off x="807300" y="597600"/>
            <a:ext cx="612000" cy="87300"/>
          </a:xfrm>
          <a:custGeom>
            <a:pathLst>
              <a:path w="680" h="97">
                <a:moveTo>
                  <a:pt x="680" y="97"/>
                </a:moveTo>
                <a:cubicBezTo>
                  <a:pt x="677" y="88"/>
                  <a:pt x="674" y="79"/>
                  <a:pt x="670" y="72"/>
                </a:cubicBezTo>
                <a:cubicBezTo>
                  <a:pt x="667" y="66"/>
                  <a:pt x="660" y="60"/>
                  <a:pt x="655" y="55"/>
                </a:cubicBezTo>
                <a:cubicBezTo>
                  <a:pt x="648" y="49"/>
                  <a:pt x="639" y="43"/>
                  <a:pt x="632" y="38"/>
                </a:cubicBezTo>
                <a:cubicBezTo>
                  <a:pt x="626" y="34"/>
                  <a:pt x="618" y="28"/>
                  <a:pt x="611" y="25"/>
                </a:cubicBezTo>
                <a:cubicBezTo>
                  <a:pt x="603" y="22"/>
                  <a:pt x="592" y="18"/>
                  <a:pt x="583" y="17"/>
                </a:cubicBezTo>
                <a:cubicBezTo>
                  <a:pt x="564" y="14"/>
                  <a:pt x="543" y="10"/>
                  <a:pt x="524" y="10"/>
                </a:cubicBezTo>
                <a:cubicBezTo>
                  <a:pt x="449" y="7"/>
                  <a:pt x="372" y="5"/>
                  <a:pt x="297" y="4"/>
                </a:cubicBezTo>
                <a:cubicBezTo>
                  <a:pt x="199" y="3"/>
                  <a:pt x="99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rect 207"/>
          <p:cNvSpPr/>
          <p:nvPr/>
        </p:nvSpPr>
        <p:spPr>
          <a:xfrm>
            <a:off x="324900" y="6570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rect 208"/>
          <p:cNvSpPr/>
          <p:nvPr/>
        </p:nvSpPr>
        <p:spPr>
          <a:xfrm>
            <a:off x="1203300" y="6570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line 209"/>
          <p:cNvSpPr/>
          <p:nvPr/>
        </p:nvSpPr>
        <p:spPr>
          <a:xfrm>
            <a:off x="442800" y="603900"/>
            <a:ext cx="0" cy="12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>
            <a:off x="468000" y="603000"/>
            <a:ext cx="0" cy="12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1144800" y="604800"/>
            <a:ext cx="0" cy="12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>
            <a:off x="1170000" y="601200"/>
            <a:ext cx="0" cy="12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line 213"/>
          <p:cNvSpPr/>
          <p:nvPr/>
        </p:nvSpPr>
        <p:spPr>
          <a:xfrm>
            <a:off x="860400" y="677700"/>
            <a:ext cx="190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line 214"/>
          <p:cNvSpPr/>
          <p:nvPr/>
        </p:nvSpPr>
        <p:spPr>
          <a:xfrm>
            <a:off x="986400" y="7704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フリーフォーム215"/>
          <p:cNvSpPr/>
          <p:nvPr/>
        </p:nvSpPr>
        <p:spPr>
          <a:xfrm>
            <a:off x="1398600" y="16542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フリーフォーム216"/>
          <p:cNvSpPr/>
          <p:nvPr/>
        </p:nvSpPr>
        <p:spPr>
          <a:xfrm>
            <a:off x="194400" y="16542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line 217"/>
          <p:cNvSpPr/>
          <p:nvPr/>
        </p:nvSpPr>
        <p:spPr>
          <a:xfrm>
            <a:off x="805500" y="346500"/>
            <a:ext cx="900" cy="134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line 218"/>
          <p:cNvSpPr/>
          <p:nvPr/>
        </p:nvSpPr>
        <p:spPr>
          <a:xfrm>
            <a:off x="2333700" y="1233900"/>
            <a:ext cx="80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2316600" y="1248300"/>
            <a:ext cx="83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line 220"/>
          <p:cNvSpPr/>
          <p:nvPr/>
        </p:nvSpPr>
        <p:spPr>
          <a:xfrm>
            <a:off x="40284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23337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3138300" y="8019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line 223"/>
          <p:cNvSpPr/>
          <p:nvPr/>
        </p:nvSpPr>
        <p:spPr>
          <a:xfrm>
            <a:off x="3788100" y="485100"/>
            <a:ext cx="35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7521300" y="485100"/>
            <a:ext cx="34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rect 225"/>
          <p:cNvSpPr/>
          <p:nvPr/>
        </p:nvSpPr>
        <p:spPr>
          <a:xfrm>
            <a:off x="7940700" y="8055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フリーフォーム226"/>
          <p:cNvSpPr/>
          <p:nvPr/>
        </p:nvSpPr>
        <p:spPr>
          <a:xfrm>
            <a:off x="1966500" y="478800"/>
            <a:ext cx="330300" cy="95400"/>
          </a:xfrm>
          <a:custGeom>
            <a:pathLst>
              <a:path w="367" h="106">
                <a:moveTo>
                  <a:pt x="367" y="106"/>
                </a:moveTo>
                <a:cubicBezTo>
                  <a:pt x="326" y="97"/>
                  <a:pt x="284" y="87"/>
                  <a:pt x="243" y="77"/>
                </a:cubicBezTo>
                <a:cubicBezTo>
                  <a:pt x="208" y="68"/>
                  <a:pt x="172" y="56"/>
                  <a:pt x="138" y="46"/>
                </a:cubicBezTo>
                <a:cubicBezTo>
                  <a:pt x="109" y="37"/>
                  <a:pt x="78" y="26"/>
                  <a:pt x="49" y="17"/>
                </a:cubicBezTo>
                <a:cubicBezTo>
                  <a:pt x="33" y="12"/>
                  <a:pt x="17" y="6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8" name="rect 227"/>
          <p:cNvSpPr/>
          <p:nvPr/>
        </p:nvSpPr>
        <p:spPr>
          <a:xfrm>
            <a:off x="8346600" y="769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9" name="rect 228"/>
          <p:cNvSpPr/>
          <p:nvPr/>
        </p:nvSpPr>
        <p:spPr>
          <a:xfrm>
            <a:off x="7904700" y="769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0" name="rect 229"/>
          <p:cNvSpPr/>
          <p:nvPr/>
        </p:nvSpPr>
        <p:spPr>
          <a:xfrm>
            <a:off x="7940700" y="805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1" name="rect 230"/>
          <p:cNvSpPr/>
          <p:nvPr/>
        </p:nvSpPr>
        <p:spPr>
          <a:xfrm>
            <a:off x="8310600" y="805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rect 231"/>
          <p:cNvSpPr/>
          <p:nvPr/>
        </p:nvSpPr>
        <p:spPr>
          <a:xfrm>
            <a:off x="8310600" y="118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rect 232"/>
          <p:cNvSpPr/>
          <p:nvPr/>
        </p:nvSpPr>
        <p:spPr>
          <a:xfrm>
            <a:off x="7940700" y="118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4" name="rect 233"/>
          <p:cNvSpPr/>
          <p:nvPr/>
        </p:nvSpPr>
        <p:spPr>
          <a:xfrm>
            <a:off x="8346600" y="15516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5" name="rect 234"/>
          <p:cNvSpPr/>
          <p:nvPr/>
        </p:nvSpPr>
        <p:spPr>
          <a:xfrm>
            <a:off x="7904700" y="15516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6" name="rect 235"/>
          <p:cNvSpPr/>
          <p:nvPr/>
        </p:nvSpPr>
        <p:spPr>
          <a:xfrm>
            <a:off x="3789900" y="769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7" name="rect 236"/>
          <p:cNvSpPr/>
          <p:nvPr/>
        </p:nvSpPr>
        <p:spPr>
          <a:xfrm>
            <a:off x="3348000" y="769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8" name="rect 237"/>
          <p:cNvSpPr/>
          <p:nvPr/>
        </p:nvSpPr>
        <p:spPr>
          <a:xfrm>
            <a:off x="3384000" y="805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9" name="rect 238"/>
          <p:cNvSpPr/>
          <p:nvPr/>
        </p:nvSpPr>
        <p:spPr>
          <a:xfrm>
            <a:off x="3753900" y="8055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0" name="rect 239"/>
          <p:cNvSpPr/>
          <p:nvPr/>
        </p:nvSpPr>
        <p:spPr>
          <a:xfrm>
            <a:off x="3753900" y="118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1" name="rect 240"/>
          <p:cNvSpPr/>
          <p:nvPr/>
        </p:nvSpPr>
        <p:spPr>
          <a:xfrm>
            <a:off x="3384000" y="118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2" name="rect 241"/>
          <p:cNvSpPr/>
          <p:nvPr/>
        </p:nvSpPr>
        <p:spPr>
          <a:xfrm>
            <a:off x="3789900" y="15516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3" name="rect 242"/>
          <p:cNvSpPr/>
          <p:nvPr/>
        </p:nvSpPr>
        <p:spPr>
          <a:xfrm>
            <a:off x="3350700" y="15516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4" name=""/>
          <p:cNvSpPr/>
          <p:nvPr/>
        </p:nvSpPr>
        <p:spPr>
          <a:xfrm>
            <a:off x="846900" y="16452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32</a:t>
            </a:r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>
            <a:off x="2168100" y="574200"/>
            <a:ext cx="12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2168100" y="726300"/>
            <a:ext cx="0" cy="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2168100" y="5742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1756800" y="6183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2168100" y="470700"/>
            <a:ext cx="0" cy="10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1638000" y="4016700"/>
            <a:ext cx="184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line 250"/>
          <p:cNvSpPr/>
          <p:nvPr/>
        </p:nvSpPr>
        <p:spPr>
          <a:xfrm>
            <a:off x="1638900" y="3656700"/>
            <a:ext cx="19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>
            <a:off x="1383300" y="3837600"/>
            <a:ext cx="866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フリーフォーム252"/>
          <p:cNvSpPr/>
          <p:nvPr/>
        </p:nvSpPr>
        <p:spPr>
          <a:xfrm>
            <a:off x="1750500" y="3224700"/>
            <a:ext cx="8181000" cy="1224000"/>
          </a:xfrm>
          <a:custGeom>
            <a:pathLst>
              <a:path w="9090" h="1360">
                <a:moveTo>
                  <a:pt x="0" y="0"/>
                </a:moveTo>
                <a:lnTo>
                  <a:pt x="9090" y="0"/>
                </a:lnTo>
                <a:lnTo>
                  <a:pt x="9090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>
            <a:off x="-4655700" y="1266300"/>
            <a:ext cx="2187900" cy="2025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 rot="21600000" flipV="1">
            <a:off x="-6237000" y="1244700"/>
            <a:ext cx="2187900" cy="2025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line 255"/>
          <p:cNvSpPr/>
          <p:nvPr/>
        </p:nvSpPr>
        <p:spPr>
          <a:xfrm>
            <a:off x="-4465800" y="934200"/>
            <a:ext cx="0" cy="8154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>
            <a:off x="-3852000" y="1186200"/>
            <a:ext cx="0" cy="5634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-5077800" y="1338300"/>
            <a:ext cx="0" cy="4113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 rot="21600000" flipV="1">
            <a:off x="1604700" y="3957300"/>
            <a:ext cx="630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 rot="21600000" flipV="1">
            <a:off x="1638900" y="2465100"/>
            <a:ext cx="110700" cy="1191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1583100" y="3420000"/>
            <a:ext cx="7200" cy="8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>
            <a:off x="1638000" y="4013100"/>
            <a:ext cx="116100" cy="125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 rot="21600000" flipV="1">
            <a:off x="1638000" y="3656700"/>
            <a:ext cx="900" cy="36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フリーフォーム263"/>
          <p:cNvSpPr/>
          <p:nvPr/>
        </p:nvSpPr>
        <p:spPr>
          <a:xfrm>
            <a:off x="1677600" y="3224700"/>
            <a:ext cx="72000" cy="72000"/>
          </a:xfrm>
          <a:custGeom>
            <a:pathLst>
              <a:path w="80" h="80">
                <a:moveTo>
                  <a:pt x="0" y="80"/>
                </a:moveTo>
                <a:cubicBezTo>
                  <a:pt x="0" y="36"/>
                  <a:pt x="36" y="0"/>
                  <a:pt x="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フリーフォーム264"/>
          <p:cNvSpPr/>
          <p:nvPr/>
        </p:nvSpPr>
        <p:spPr>
          <a:xfrm>
            <a:off x="1677600" y="4375800"/>
            <a:ext cx="72000" cy="72000"/>
          </a:xfrm>
          <a:custGeom>
            <a:pathLst>
              <a:path w="80" h="80">
                <a:moveTo>
                  <a:pt x="80" y="80"/>
                </a:moveTo>
                <a:cubicBezTo>
                  <a:pt x="36" y="80"/>
                  <a:pt x="0" y="44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1747800" y="55800"/>
            <a:ext cx="1800" cy="278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rect 266"/>
          <p:cNvSpPr/>
          <p:nvPr/>
        </p:nvSpPr>
        <p:spPr>
          <a:xfrm>
            <a:off x="9717300" y="15039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rect 267"/>
          <p:cNvSpPr/>
          <p:nvPr/>
        </p:nvSpPr>
        <p:spPr>
          <a:xfrm>
            <a:off x="2168100" y="6183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rect 268"/>
          <p:cNvSpPr/>
          <p:nvPr/>
        </p:nvSpPr>
        <p:spPr>
          <a:xfrm>
            <a:off x="9627300" y="6183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9918000" y="470700"/>
            <a:ext cx="0" cy="121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rect 270"/>
          <p:cNvSpPr/>
          <p:nvPr/>
        </p:nvSpPr>
        <p:spPr>
          <a:xfrm rot="16200937">
            <a:off x="7733700" y="9396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rect 271"/>
          <p:cNvSpPr/>
          <p:nvPr/>
        </p:nvSpPr>
        <p:spPr>
          <a:xfrm>
            <a:off x="5958900" y="15039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rect 272"/>
          <p:cNvSpPr/>
          <p:nvPr/>
        </p:nvSpPr>
        <p:spPr>
          <a:xfrm>
            <a:off x="5939100" y="1455300"/>
            <a:ext cx="231300" cy="6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>
            <a:off x="6054300" y="993600"/>
            <a:ext cx="0" cy="342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rect 274"/>
          <p:cNvSpPr/>
          <p:nvPr/>
        </p:nvSpPr>
        <p:spPr>
          <a:xfrm>
            <a:off x="5139900" y="78876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rect 275"/>
          <p:cNvSpPr/>
          <p:nvPr/>
        </p:nvSpPr>
        <p:spPr>
          <a:xfrm>
            <a:off x="5483700" y="6174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>
            <a:off x="9897300" y="470700"/>
            <a:ext cx="0" cy="121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"/>
          <p:cNvSpPr/>
          <p:nvPr/>
        </p:nvSpPr>
        <p:spPr>
          <a:xfrm>
            <a:off x="5886900" y="2275200"/>
            <a:ext cx="1701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230</a:t>
            </a:r>
            <a:endParaRPr lang="en-US" altLang="ja-JP"/>
          </a:p>
        </p:txBody>
      </p:sp>
      <p:grpSp>
        <p:nvGrpSpPr>
          <p:cNvPr id="279" name="グループ化278"/>
          <p:cNvGrpSpPr/>
          <p:nvPr/>
        </p:nvGrpSpPr>
        <p:grpSpPr>
          <a:xfrm>
            <a:off x="6115500" y="2290500"/>
            <a:ext cx="3819600" cy="81900"/>
            <a:chOff x="6115500" y="2290500"/>
            <a:chExt cx="3819600" cy="81900"/>
          </a:xfrm>
        </p:grpSpPr>
        <p:sp>
          <p:nvSpPr>
            <p:cNvPr id="280" name="line 279"/>
            <p:cNvSpPr/>
            <p:nvPr/>
          </p:nvSpPr>
          <p:spPr>
            <a:xfrm>
              <a:off x="6115500" y="2331900"/>
              <a:ext cx="3819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1" name="フリーフォーム280"/>
            <p:cNvSpPr/>
            <p:nvPr/>
          </p:nvSpPr>
          <p:spPr>
            <a:xfrm>
              <a:off x="9835200" y="22905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82" name="グループ化281"/>
          <p:cNvGrpSpPr/>
          <p:nvPr/>
        </p:nvGrpSpPr>
        <p:grpSpPr>
          <a:xfrm>
            <a:off x="1638900" y="2310300"/>
            <a:ext cx="4162500" cy="81900"/>
            <a:chOff x="1638900" y="2310300"/>
            <a:chExt cx="4162500" cy="81900"/>
          </a:xfrm>
        </p:grpSpPr>
        <p:sp>
          <p:nvSpPr>
            <p:cNvPr id="283" name="line 282"/>
            <p:cNvSpPr/>
            <p:nvPr/>
          </p:nvSpPr>
          <p:spPr>
            <a:xfrm>
              <a:off x="1638900" y="2351700"/>
              <a:ext cx="4162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フリーフォーム283"/>
            <p:cNvSpPr/>
            <p:nvPr/>
          </p:nvSpPr>
          <p:spPr>
            <a:xfrm>
              <a:off x="1638900" y="23103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85" name="グループ化284"/>
          <p:cNvGrpSpPr/>
          <p:nvPr/>
        </p:nvGrpSpPr>
        <p:grpSpPr>
          <a:xfrm>
            <a:off x="-2178900" y="3293100"/>
            <a:ext cx="1880100" cy="675000"/>
            <a:chOff x="-2178900" y="3293100"/>
            <a:chExt cx="1880100" cy="675000"/>
          </a:xfrm>
        </p:grpSpPr>
        <p:sp>
          <p:nvSpPr>
            <p:cNvPr id="286" name=""/>
            <p:cNvSpPr/>
            <p:nvPr/>
          </p:nvSpPr>
          <p:spPr>
            <a:xfrm>
              <a:off x="-1933200" y="3674700"/>
              <a:ext cx="2151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12.3</a:t>
              </a:r>
              <a:endParaRPr lang="en-US" altLang="ja-JP"/>
            </a:p>
          </p:txBody>
        </p:sp>
        <p:sp>
          <p:nvSpPr>
            <p:cNvPr id="287" name="ellipse 286"/>
            <p:cNvSpPr/>
            <p:nvPr/>
          </p:nvSpPr>
          <p:spPr>
            <a:xfrm>
              <a:off x="-1689300" y="3589200"/>
              <a:ext cx="378900" cy="378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ellipse 287"/>
            <p:cNvSpPr/>
            <p:nvPr/>
          </p:nvSpPr>
          <p:spPr>
            <a:xfrm>
              <a:off x="-740700" y="3589200"/>
              <a:ext cx="378900" cy="378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フリーフォーム288"/>
            <p:cNvSpPr/>
            <p:nvPr/>
          </p:nvSpPr>
          <p:spPr>
            <a:xfrm>
              <a:off x="-1656000" y="3654000"/>
              <a:ext cx="308700" cy="243900"/>
            </a:xfrm>
            <a:custGeom>
              <a:pathLst>
                <a:path w="343" h="271">
                  <a:moveTo>
                    <a:pt x="343" y="89"/>
                  </a:moveTo>
                  <a:lnTo>
                    <a:pt x="343" y="271"/>
                  </a:lnTo>
                  <a:lnTo>
                    <a:pt x="0" y="271"/>
                  </a:ln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0" name="フリーフォーム289"/>
            <p:cNvSpPr/>
            <p:nvPr/>
          </p:nvSpPr>
          <p:spPr>
            <a:xfrm>
              <a:off x="-707400" y="3654000"/>
              <a:ext cx="308700" cy="243900"/>
            </a:xfrm>
            <a:custGeom>
              <a:pathLst>
                <a:path w="343" h="271">
                  <a:moveTo>
                    <a:pt x="0" y="0"/>
                  </a:moveTo>
                  <a:lnTo>
                    <a:pt x="343" y="0"/>
                  </a:lnTo>
                  <a:lnTo>
                    <a:pt x="343" y="271"/>
                  </a:lnTo>
                  <a:lnTo>
                    <a:pt x="0" y="271"/>
                  </a:lnTo>
                  <a:lnTo>
                    <a:pt x="0" y="8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1" name="line 290"/>
            <p:cNvSpPr/>
            <p:nvPr/>
          </p:nvSpPr>
          <p:spPr>
            <a:xfrm>
              <a:off x="-1553400" y="3654000"/>
              <a:ext cx="93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2" name="line 291"/>
            <p:cNvSpPr/>
            <p:nvPr/>
          </p:nvSpPr>
          <p:spPr>
            <a:xfrm>
              <a:off x="-1347300" y="3734100"/>
              <a:ext cx="156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3" name="line 292"/>
            <p:cNvSpPr/>
            <p:nvPr/>
          </p:nvSpPr>
          <p:spPr>
            <a:xfrm>
              <a:off x="-863100" y="3734100"/>
              <a:ext cx="155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4" name="line 293"/>
            <p:cNvSpPr/>
            <p:nvPr/>
          </p:nvSpPr>
          <p:spPr>
            <a:xfrm>
              <a:off x="-1190700" y="3897900"/>
              <a:ext cx="16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5" name="line 294"/>
            <p:cNvSpPr/>
            <p:nvPr/>
          </p:nvSpPr>
          <p:spPr>
            <a:xfrm>
              <a:off x="-1190700" y="3734100"/>
              <a:ext cx="0" cy="163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6" name="line 295"/>
            <p:cNvSpPr/>
            <p:nvPr/>
          </p:nvSpPr>
          <p:spPr>
            <a:xfrm>
              <a:off x="-863100" y="3734100"/>
              <a:ext cx="0" cy="163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7" name="line 296"/>
            <p:cNvSpPr/>
            <p:nvPr/>
          </p:nvSpPr>
          <p:spPr>
            <a:xfrm>
              <a:off x="-1026900" y="3897900"/>
              <a:ext cx="16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8" name="line 297"/>
            <p:cNvSpPr/>
            <p:nvPr/>
          </p:nvSpPr>
          <p:spPr>
            <a:xfrm>
              <a:off x="-1026900" y="3306600"/>
              <a:ext cx="0" cy="66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dash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9" name="rect 298"/>
            <p:cNvSpPr/>
            <p:nvPr/>
          </p:nvSpPr>
          <p:spPr>
            <a:xfrm>
              <a:off x="-1115100" y="3525300"/>
              <a:ext cx="175500" cy="128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line 299"/>
            <p:cNvSpPr/>
            <p:nvPr/>
          </p:nvSpPr>
          <p:spPr>
            <a:xfrm>
              <a:off x="-1873800" y="3528900"/>
              <a:ext cx="0" cy="11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line 300"/>
            <p:cNvSpPr/>
            <p:nvPr/>
          </p:nvSpPr>
          <p:spPr>
            <a:xfrm>
              <a:off x="-1872900" y="3833100"/>
              <a:ext cx="0" cy="13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フリーフォーム301"/>
            <p:cNvSpPr/>
            <p:nvPr/>
          </p:nvSpPr>
          <p:spPr>
            <a:xfrm>
              <a:off x="-1890900" y="3934800"/>
              <a:ext cx="36000" cy="31500"/>
            </a:xfrm>
            <a:custGeom>
              <a:pathLst>
                <a:path w="40" h="35">
                  <a:moveTo>
                    <a:pt x="20" y="35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40" y="0"/>
                  </a:lnTo>
                  <a:lnTo>
                    <a:pt x="20" y="35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フリーフォーム302"/>
            <p:cNvSpPr/>
            <p:nvPr/>
          </p:nvSpPr>
          <p:spPr>
            <a:xfrm>
              <a:off x="-1891800" y="3528900"/>
              <a:ext cx="36000" cy="30600"/>
            </a:xfrm>
            <a:custGeom>
              <a:pathLst>
                <a:path w="40" h="34">
                  <a:moveTo>
                    <a:pt x="20" y="0"/>
                  </a:moveTo>
                  <a:lnTo>
                    <a:pt x="40" y="34"/>
                  </a:lnTo>
                  <a:lnTo>
                    <a:pt x="20" y="34"/>
                  </a:lnTo>
                  <a:lnTo>
                    <a:pt x="0" y="34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line 303"/>
            <p:cNvSpPr/>
            <p:nvPr/>
          </p:nvSpPr>
          <p:spPr>
            <a:xfrm rot="21600000" flipV="1">
              <a:off x="-1026000" y="3306600"/>
              <a:ext cx="900" cy="49230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dash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5" name="line 304"/>
            <p:cNvSpPr/>
            <p:nvPr/>
          </p:nvSpPr>
          <p:spPr>
            <a:xfrm>
              <a:off x="-2131200" y="3968100"/>
              <a:ext cx="183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6" name="line 305"/>
            <p:cNvSpPr/>
            <p:nvPr/>
          </p:nvSpPr>
          <p:spPr>
            <a:xfrm>
              <a:off x="-1944000" y="3524400"/>
              <a:ext cx="8289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rect 306"/>
            <p:cNvSpPr/>
            <p:nvPr/>
          </p:nvSpPr>
          <p:spPr>
            <a:xfrm rot="16200937">
              <a:off x="-1049400" y="3372300"/>
              <a:ext cx="46800" cy="260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line 307"/>
            <p:cNvSpPr/>
            <p:nvPr/>
          </p:nvSpPr>
          <p:spPr>
            <a:xfrm>
              <a:off x="-2127600" y="3477600"/>
              <a:ext cx="1828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"/>
            <p:cNvSpPr/>
            <p:nvPr/>
          </p:nvSpPr>
          <p:spPr>
            <a:xfrm>
              <a:off x="-1927800" y="3363300"/>
              <a:ext cx="153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1.3</a:t>
              </a:r>
              <a:endParaRPr lang="en-US" altLang="ja-JP"/>
            </a:p>
          </p:txBody>
        </p:sp>
        <p:sp>
          <p:nvSpPr>
            <p:cNvPr id="310" name=""/>
            <p:cNvSpPr/>
            <p:nvPr/>
          </p:nvSpPr>
          <p:spPr>
            <a:xfrm>
              <a:off x="-2178900" y="3643200"/>
              <a:ext cx="2151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13.6</a:t>
              </a:r>
              <a:endParaRPr lang="en-US" altLang="ja-JP"/>
            </a:p>
          </p:txBody>
        </p:sp>
        <p:sp>
          <p:nvSpPr>
            <p:cNvPr id="311" name=""/>
            <p:cNvSpPr/>
            <p:nvPr/>
          </p:nvSpPr>
          <p:spPr>
            <a:xfrm>
              <a:off x="-1669500" y="3293100"/>
              <a:ext cx="5085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1000" spc="0">
                  <a:latin typeface="ＭＳ ゴシック"/>
                  <a:ea typeface="ＭＳ ゴシック"/>
                </a:rPr>
                <a:t>ＭＰギア</a:t>
              </a:r>
              <a:endParaRPr lang="en-US" altLang="ja-JP"/>
            </a:p>
          </p:txBody>
        </p:sp>
      </p:grpSp>
      <p:sp>
        <p:nvSpPr>
          <p:cNvPr id="312" name="フリーフォーム311"/>
          <p:cNvSpPr/>
          <p:nvPr/>
        </p:nvSpPr>
        <p:spPr>
          <a:xfrm>
            <a:off x="179100" y="8208000"/>
            <a:ext cx="8190900" cy="1224000"/>
          </a:xfrm>
          <a:custGeom>
            <a:pathLst>
              <a:path w="9101" h="1360">
                <a:moveTo>
                  <a:pt x="0" y="0"/>
                </a:moveTo>
                <a:lnTo>
                  <a:pt x="9101" y="0"/>
                </a:lnTo>
                <a:lnTo>
                  <a:pt x="9101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213300" y="82080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180000" y="82080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198000" y="82080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8351100" y="82080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8334900" y="82080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18" name="グループ化317"/>
          <p:cNvGrpSpPr/>
          <p:nvPr/>
        </p:nvGrpSpPr>
        <p:grpSpPr>
          <a:xfrm>
            <a:off x="8576100" y="8208000"/>
            <a:ext cx="1538100" cy="1328400"/>
            <a:chOff x="8576100" y="8208000"/>
            <a:chExt cx="1538100" cy="1328400"/>
          </a:xfrm>
        </p:grpSpPr>
        <p:sp>
          <p:nvSpPr>
            <p:cNvPr id="319" name="line 318"/>
            <p:cNvSpPr/>
            <p:nvPr/>
          </p:nvSpPr>
          <p:spPr>
            <a:xfrm>
              <a:off x="8794800" y="9432000"/>
              <a:ext cx="103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0" name="line 319"/>
            <p:cNvSpPr/>
            <p:nvPr/>
          </p:nvSpPr>
          <p:spPr>
            <a:xfrm>
              <a:off x="8794800" y="82080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1" name="line 320"/>
            <p:cNvSpPr/>
            <p:nvPr/>
          </p:nvSpPr>
          <p:spPr>
            <a:xfrm>
              <a:off x="8763300" y="8235900"/>
              <a:ext cx="0" cy="117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2" name="line 321"/>
            <p:cNvSpPr/>
            <p:nvPr/>
          </p:nvSpPr>
          <p:spPr>
            <a:xfrm>
              <a:off x="9678600" y="94311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3" name="フリーフォーム322"/>
            <p:cNvSpPr/>
            <p:nvPr/>
          </p:nvSpPr>
          <p:spPr>
            <a:xfrm>
              <a:off x="9835200" y="8208900"/>
              <a:ext cx="35100" cy="11700"/>
            </a:xfrm>
            <a:custGeom>
              <a:pathLst>
                <a:path w="39" h="13">
                  <a:moveTo>
                    <a:pt x="0" y="0"/>
                  </a:moveTo>
                  <a:cubicBezTo>
                    <a:pt x="10" y="0"/>
                    <a:pt x="29" y="10"/>
                    <a:pt x="39" y="1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4" name="フリーフォーム323"/>
            <p:cNvSpPr/>
            <p:nvPr/>
          </p:nvSpPr>
          <p:spPr>
            <a:xfrm>
              <a:off x="9835200" y="9422100"/>
              <a:ext cx="36000" cy="10800"/>
            </a:xfrm>
            <a:custGeom>
              <a:pathLst>
                <a:path w="40" h="12">
                  <a:moveTo>
                    <a:pt x="0" y="12"/>
                  </a:moveTo>
                  <a:cubicBezTo>
                    <a:pt x="11" y="11"/>
                    <a:pt x="22" y="10"/>
                    <a:pt x="31" y="6"/>
                  </a:cubicBezTo>
                  <a:cubicBezTo>
                    <a:pt x="33" y="6"/>
                    <a:pt x="38" y="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5" name="フリーフォーム324"/>
            <p:cNvSpPr/>
            <p:nvPr/>
          </p:nvSpPr>
          <p:spPr>
            <a:xfrm>
              <a:off x="8763300" y="94122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フリーフォーム325"/>
            <p:cNvSpPr/>
            <p:nvPr/>
          </p:nvSpPr>
          <p:spPr>
            <a:xfrm>
              <a:off x="8763300" y="82080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7" name="rect 326"/>
            <p:cNvSpPr/>
            <p:nvPr/>
          </p:nvSpPr>
          <p:spPr>
            <a:xfrm rot="5399062">
              <a:off x="9306900" y="7699500"/>
              <a:ext cx="14400" cy="1031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8" name="rect 327"/>
            <p:cNvSpPr/>
            <p:nvPr/>
          </p:nvSpPr>
          <p:spPr>
            <a:xfrm rot="5399062">
              <a:off x="9308700" y="8909100"/>
              <a:ext cx="13500" cy="1031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9" name="rect 328"/>
            <p:cNvSpPr/>
            <p:nvPr/>
          </p:nvSpPr>
          <p:spPr>
            <a:xfrm>
              <a:off x="8831700" y="92970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rect 329"/>
            <p:cNvSpPr/>
            <p:nvPr/>
          </p:nvSpPr>
          <p:spPr>
            <a:xfrm>
              <a:off x="9723600" y="9297000"/>
              <a:ext cx="108000" cy="1062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rect 330"/>
            <p:cNvSpPr/>
            <p:nvPr/>
          </p:nvSpPr>
          <p:spPr>
            <a:xfrm>
              <a:off x="9722700" y="82368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rect 331"/>
            <p:cNvSpPr/>
            <p:nvPr/>
          </p:nvSpPr>
          <p:spPr>
            <a:xfrm>
              <a:off x="8831700" y="82359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フリーフォーム332"/>
            <p:cNvSpPr/>
            <p:nvPr/>
          </p:nvSpPr>
          <p:spPr>
            <a:xfrm>
              <a:off x="8764200" y="8222400"/>
              <a:ext cx="34200" cy="27000"/>
            </a:xfrm>
            <a:custGeom>
              <a:pathLst>
                <a:path w="38" h="30">
                  <a:moveTo>
                    <a:pt x="0" y="30"/>
                  </a:moveTo>
                  <a:cubicBezTo>
                    <a:pt x="2" y="23"/>
                    <a:pt x="5" y="18"/>
                    <a:pt x="9" y="14"/>
                  </a:cubicBezTo>
                  <a:cubicBezTo>
                    <a:pt x="12" y="10"/>
                    <a:pt x="18" y="5"/>
                    <a:pt x="23" y="4"/>
                  </a:cubicBezTo>
                  <a:cubicBezTo>
                    <a:pt x="27" y="3"/>
                    <a:pt x="33" y="1"/>
                    <a:pt x="3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4" name="フリーフォーム333"/>
            <p:cNvSpPr/>
            <p:nvPr/>
          </p:nvSpPr>
          <p:spPr>
            <a:xfrm>
              <a:off x="8764200" y="9390600"/>
              <a:ext cx="34200" cy="27000"/>
            </a:xfrm>
            <a:custGeom>
              <a:pathLst>
                <a:path w="38" h="30">
                  <a:moveTo>
                    <a:pt x="0" y="0"/>
                  </a:moveTo>
                  <a:cubicBezTo>
                    <a:pt x="2" y="7"/>
                    <a:pt x="5" y="12"/>
                    <a:pt x="9" y="16"/>
                  </a:cubicBezTo>
                  <a:cubicBezTo>
                    <a:pt x="12" y="20"/>
                    <a:pt x="18" y="25"/>
                    <a:pt x="23" y="26"/>
                  </a:cubicBezTo>
                  <a:cubicBezTo>
                    <a:pt x="27" y="27"/>
                    <a:pt x="33" y="29"/>
                    <a:pt x="38" y="3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フリーフォーム334"/>
            <p:cNvSpPr/>
            <p:nvPr/>
          </p:nvSpPr>
          <p:spPr>
            <a:xfrm>
              <a:off x="9830700" y="8222400"/>
              <a:ext cx="45900" cy="21600"/>
            </a:xfrm>
            <a:custGeom>
              <a:pathLst>
                <a:path w="51" h="24">
                  <a:moveTo>
                    <a:pt x="0" y="0"/>
                  </a:moveTo>
                  <a:cubicBezTo>
                    <a:pt x="10" y="1"/>
                    <a:pt x="20" y="2"/>
                    <a:pt x="29" y="6"/>
                  </a:cubicBezTo>
                  <a:cubicBezTo>
                    <a:pt x="35" y="9"/>
                    <a:pt x="41" y="17"/>
                    <a:pt x="47" y="21"/>
                  </a:cubicBezTo>
                  <a:cubicBezTo>
                    <a:pt x="51" y="24"/>
                    <a:pt x="42" y="14"/>
                    <a:pt x="46" y="1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フリーフォーム335"/>
            <p:cNvSpPr/>
            <p:nvPr/>
          </p:nvSpPr>
          <p:spPr>
            <a:xfrm>
              <a:off x="9962100" y="8791200"/>
              <a:ext cx="900" cy="45900"/>
            </a:xfrm>
            <a:custGeom>
              <a:pathLst>
                <a:path w="1" h="51">
                  <a:moveTo>
                    <a:pt x="0" y="0"/>
                  </a:moveTo>
                  <a:cubicBezTo>
                    <a:pt x="0" y="18"/>
                    <a:pt x="0" y="33"/>
                    <a:pt x="1" y="5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フリーフォーム336"/>
            <p:cNvSpPr/>
            <p:nvPr/>
          </p:nvSpPr>
          <p:spPr>
            <a:xfrm>
              <a:off x="9831600" y="9399600"/>
              <a:ext cx="41400" cy="18000"/>
            </a:xfrm>
            <a:custGeom>
              <a:pathLst>
                <a:path w="46" h="20">
                  <a:moveTo>
                    <a:pt x="0" y="20"/>
                  </a:moveTo>
                  <a:cubicBezTo>
                    <a:pt x="10" y="19"/>
                    <a:pt x="20" y="18"/>
                    <a:pt x="29" y="14"/>
                  </a:cubicBezTo>
                  <a:cubicBezTo>
                    <a:pt x="34" y="12"/>
                    <a:pt x="41" y="3"/>
                    <a:pt x="4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 rot="21600000" flipV="1">
              <a:off x="9851400" y="8222400"/>
              <a:ext cx="1890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line 338"/>
            <p:cNvSpPr/>
            <p:nvPr/>
          </p:nvSpPr>
          <p:spPr>
            <a:xfrm>
              <a:off x="9852300" y="9390600"/>
              <a:ext cx="18900" cy="3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フリーフォーム339"/>
            <p:cNvSpPr/>
            <p:nvPr/>
          </p:nvSpPr>
          <p:spPr>
            <a:xfrm>
              <a:off x="9863100" y="8232300"/>
              <a:ext cx="113400" cy="598500"/>
            </a:xfrm>
            <a:custGeom>
              <a:pathLst>
                <a:path w="126" h="665">
                  <a:moveTo>
                    <a:pt x="0" y="0"/>
                  </a:moveTo>
                  <a:cubicBezTo>
                    <a:pt x="4" y="3"/>
                    <a:pt x="7" y="5"/>
                    <a:pt x="10" y="7"/>
                  </a:cubicBezTo>
                  <a:cubicBezTo>
                    <a:pt x="16" y="10"/>
                    <a:pt x="23" y="13"/>
                    <a:pt x="29" y="17"/>
                  </a:cubicBezTo>
                  <a:cubicBezTo>
                    <a:pt x="35" y="22"/>
                    <a:pt x="41" y="30"/>
                    <a:pt x="47" y="36"/>
                  </a:cubicBezTo>
                  <a:cubicBezTo>
                    <a:pt x="52" y="42"/>
                    <a:pt x="56" y="51"/>
                    <a:pt x="61" y="58"/>
                  </a:cubicBezTo>
                  <a:cubicBezTo>
                    <a:pt x="65" y="66"/>
                    <a:pt x="71" y="75"/>
                    <a:pt x="75" y="83"/>
                  </a:cubicBezTo>
                  <a:cubicBezTo>
                    <a:pt x="78" y="93"/>
                    <a:pt x="81" y="106"/>
                    <a:pt x="83" y="117"/>
                  </a:cubicBezTo>
                  <a:cubicBezTo>
                    <a:pt x="86" y="133"/>
                    <a:pt x="91" y="150"/>
                    <a:pt x="93" y="166"/>
                  </a:cubicBezTo>
                  <a:cubicBezTo>
                    <a:pt x="98" y="208"/>
                    <a:pt x="105" y="252"/>
                    <a:pt x="108" y="295"/>
                  </a:cubicBezTo>
                  <a:cubicBezTo>
                    <a:pt x="111" y="334"/>
                    <a:pt x="115" y="374"/>
                    <a:pt x="117" y="414"/>
                  </a:cubicBezTo>
                  <a:cubicBezTo>
                    <a:pt x="120" y="466"/>
                    <a:pt x="123" y="519"/>
                    <a:pt x="124" y="571"/>
                  </a:cubicBezTo>
                  <a:cubicBezTo>
                    <a:pt x="124" y="602"/>
                    <a:pt x="125" y="634"/>
                    <a:pt x="126" y="66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フリーフォーム340"/>
            <p:cNvSpPr/>
            <p:nvPr/>
          </p:nvSpPr>
          <p:spPr>
            <a:xfrm>
              <a:off x="9853200" y="8244000"/>
              <a:ext cx="108000" cy="603000"/>
            </a:xfrm>
            <a:custGeom>
              <a:pathLst>
                <a:path w="120" h="670">
                  <a:moveTo>
                    <a:pt x="0" y="0"/>
                  </a:moveTo>
                  <a:cubicBezTo>
                    <a:pt x="4" y="4"/>
                    <a:pt x="9" y="6"/>
                    <a:pt x="13" y="9"/>
                  </a:cubicBezTo>
                  <a:cubicBezTo>
                    <a:pt x="17" y="12"/>
                    <a:pt x="25" y="15"/>
                    <a:pt x="29" y="19"/>
                  </a:cubicBezTo>
                  <a:cubicBezTo>
                    <a:pt x="35" y="24"/>
                    <a:pt x="42" y="32"/>
                    <a:pt x="46" y="38"/>
                  </a:cubicBezTo>
                  <a:cubicBezTo>
                    <a:pt x="51" y="44"/>
                    <a:pt x="56" y="53"/>
                    <a:pt x="59" y="60"/>
                  </a:cubicBezTo>
                  <a:cubicBezTo>
                    <a:pt x="63" y="68"/>
                    <a:pt x="70" y="77"/>
                    <a:pt x="72" y="85"/>
                  </a:cubicBezTo>
                  <a:cubicBezTo>
                    <a:pt x="75" y="95"/>
                    <a:pt x="78" y="109"/>
                    <a:pt x="80" y="120"/>
                  </a:cubicBezTo>
                  <a:cubicBezTo>
                    <a:pt x="83" y="136"/>
                    <a:pt x="87" y="153"/>
                    <a:pt x="89" y="169"/>
                  </a:cubicBezTo>
                  <a:cubicBezTo>
                    <a:pt x="94" y="211"/>
                    <a:pt x="100" y="255"/>
                    <a:pt x="103" y="298"/>
                  </a:cubicBezTo>
                  <a:cubicBezTo>
                    <a:pt x="106" y="337"/>
                    <a:pt x="110" y="378"/>
                    <a:pt x="112" y="418"/>
                  </a:cubicBezTo>
                  <a:cubicBezTo>
                    <a:pt x="113" y="470"/>
                    <a:pt x="117" y="523"/>
                    <a:pt x="118" y="576"/>
                  </a:cubicBezTo>
                  <a:cubicBezTo>
                    <a:pt x="118" y="607"/>
                    <a:pt x="119" y="639"/>
                    <a:pt x="120" y="67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 rot="21600000" flipV="1">
              <a:off x="9853200" y="8232300"/>
              <a:ext cx="9900" cy="1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フリーフォーム342"/>
            <p:cNvSpPr/>
            <p:nvPr/>
          </p:nvSpPr>
          <p:spPr>
            <a:xfrm>
              <a:off x="9864000" y="8806500"/>
              <a:ext cx="112500" cy="601200"/>
            </a:xfrm>
            <a:custGeom>
              <a:pathLst>
                <a:path w="125" h="668">
                  <a:moveTo>
                    <a:pt x="0" y="668"/>
                  </a:moveTo>
                  <a:cubicBezTo>
                    <a:pt x="4" y="665"/>
                    <a:pt x="6" y="662"/>
                    <a:pt x="10" y="659"/>
                  </a:cubicBezTo>
                  <a:cubicBezTo>
                    <a:pt x="16" y="656"/>
                    <a:pt x="23" y="653"/>
                    <a:pt x="28" y="649"/>
                  </a:cubicBezTo>
                  <a:cubicBezTo>
                    <a:pt x="35" y="644"/>
                    <a:pt x="41" y="636"/>
                    <a:pt x="46" y="630"/>
                  </a:cubicBezTo>
                  <a:cubicBezTo>
                    <a:pt x="52" y="624"/>
                    <a:pt x="56" y="615"/>
                    <a:pt x="60" y="608"/>
                  </a:cubicBezTo>
                  <a:cubicBezTo>
                    <a:pt x="64" y="600"/>
                    <a:pt x="71" y="591"/>
                    <a:pt x="74" y="583"/>
                  </a:cubicBezTo>
                  <a:cubicBezTo>
                    <a:pt x="77" y="573"/>
                    <a:pt x="80" y="560"/>
                    <a:pt x="82" y="549"/>
                  </a:cubicBezTo>
                  <a:cubicBezTo>
                    <a:pt x="86" y="533"/>
                    <a:pt x="90" y="516"/>
                    <a:pt x="92" y="500"/>
                  </a:cubicBezTo>
                  <a:cubicBezTo>
                    <a:pt x="97" y="458"/>
                    <a:pt x="104" y="414"/>
                    <a:pt x="107" y="371"/>
                  </a:cubicBezTo>
                  <a:cubicBezTo>
                    <a:pt x="110" y="332"/>
                    <a:pt x="114" y="291"/>
                    <a:pt x="116" y="251"/>
                  </a:cubicBezTo>
                  <a:cubicBezTo>
                    <a:pt x="119" y="199"/>
                    <a:pt x="122" y="146"/>
                    <a:pt x="123" y="94"/>
                  </a:cubicBezTo>
                  <a:cubicBezTo>
                    <a:pt x="123" y="63"/>
                    <a:pt x="124" y="31"/>
                    <a:pt x="12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フリーフォーム343"/>
            <p:cNvSpPr/>
            <p:nvPr/>
          </p:nvSpPr>
          <p:spPr>
            <a:xfrm>
              <a:off x="9855000" y="8788500"/>
              <a:ext cx="107100" cy="604800"/>
            </a:xfrm>
            <a:custGeom>
              <a:pathLst>
                <a:path w="119" h="672">
                  <a:moveTo>
                    <a:pt x="0" y="672"/>
                  </a:moveTo>
                  <a:cubicBezTo>
                    <a:pt x="5" y="668"/>
                    <a:pt x="7" y="665"/>
                    <a:pt x="13" y="662"/>
                  </a:cubicBezTo>
                  <a:cubicBezTo>
                    <a:pt x="17" y="659"/>
                    <a:pt x="24" y="656"/>
                    <a:pt x="29" y="652"/>
                  </a:cubicBezTo>
                  <a:cubicBezTo>
                    <a:pt x="35" y="647"/>
                    <a:pt x="41" y="639"/>
                    <a:pt x="46" y="633"/>
                  </a:cubicBezTo>
                  <a:cubicBezTo>
                    <a:pt x="51" y="627"/>
                    <a:pt x="55" y="618"/>
                    <a:pt x="58" y="611"/>
                  </a:cubicBezTo>
                  <a:cubicBezTo>
                    <a:pt x="63" y="603"/>
                    <a:pt x="69" y="594"/>
                    <a:pt x="71" y="586"/>
                  </a:cubicBezTo>
                  <a:cubicBezTo>
                    <a:pt x="74" y="576"/>
                    <a:pt x="78" y="562"/>
                    <a:pt x="80" y="551"/>
                  </a:cubicBezTo>
                  <a:cubicBezTo>
                    <a:pt x="83" y="535"/>
                    <a:pt x="86" y="518"/>
                    <a:pt x="88" y="502"/>
                  </a:cubicBezTo>
                  <a:cubicBezTo>
                    <a:pt x="94" y="460"/>
                    <a:pt x="99" y="416"/>
                    <a:pt x="102" y="373"/>
                  </a:cubicBezTo>
                  <a:cubicBezTo>
                    <a:pt x="105" y="333"/>
                    <a:pt x="109" y="292"/>
                    <a:pt x="112" y="252"/>
                  </a:cubicBezTo>
                  <a:cubicBezTo>
                    <a:pt x="113" y="200"/>
                    <a:pt x="116" y="147"/>
                    <a:pt x="117" y="94"/>
                  </a:cubicBezTo>
                  <a:cubicBezTo>
                    <a:pt x="117" y="63"/>
                    <a:pt x="118" y="31"/>
                    <a:pt x="11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line 344"/>
            <p:cNvSpPr/>
            <p:nvPr/>
          </p:nvSpPr>
          <p:spPr>
            <a:xfrm>
              <a:off x="9855000" y="9394200"/>
              <a:ext cx="9000" cy="1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フリーフォーム345"/>
            <p:cNvSpPr/>
            <p:nvPr/>
          </p:nvSpPr>
          <p:spPr>
            <a:xfrm>
              <a:off x="9855000" y="8788500"/>
              <a:ext cx="107100" cy="604800"/>
            </a:xfrm>
            <a:custGeom>
              <a:pathLst>
                <a:path w="119" h="672">
                  <a:moveTo>
                    <a:pt x="0" y="672"/>
                  </a:moveTo>
                  <a:cubicBezTo>
                    <a:pt x="5" y="668"/>
                    <a:pt x="7" y="665"/>
                    <a:pt x="13" y="662"/>
                  </a:cubicBezTo>
                  <a:cubicBezTo>
                    <a:pt x="17" y="659"/>
                    <a:pt x="24" y="656"/>
                    <a:pt x="29" y="652"/>
                  </a:cubicBezTo>
                  <a:cubicBezTo>
                    <a:pt x="35" y="647"/>
                    <a:pt x="41" y="639"/>
                    <a:pt x="46" y="633"/>
                  </a:cubicBezTo>
                  <a:cubicBezTo>
                    <a:pt x="51" y="627"/>
                    <a:pt x="55" y="618"/>
                    <a:pt x="58" y="611"/>
                  </a:cubicBezTo>
                  <a:cubicBezTo>
                    <a:pt x="63" y="603"/>
                    <a:pt x="69" y="594"/>
                    <a:pt x="71" y="586"/>
                  </a:cubicBezTo>
                  <a:cubicBezTo>
                    <a:pt x="74" y="576"/>
                    <a:pt x="78" y="562"/>
                    <a:pt x="80" y="551"/>
                  </a:cubicBezTo>
                  <a:cubicBezTo>
                    <a:pt x="83" y="535"/>
                    <a:pt x="86" y="518"/>
                    <a:pt x="88" y="502"/>
                  </a:cubicBezTo>
                  <a:cubicBezTo>
                    <a:pt x="94" y="460"/>
                    <a:pt x="99" y="416"/>
                    <a:pt x="102" y="373"/>
                  </a:cubicBezTo>
                  <a:cubicBezTo>
                    <a:pt x="105" y="333"/>
                    <a:pt x="109" y="292"/>
                    <a:pt x="112" y="252"/>
                  </a:cubicBezTo>
                  <a:cubicBezTo>
                    <a:pt x="113" y="200"/>
                    <a:pt x="116" y="147"/>
                    <a:pt x="117" y="94"/>
                  </a:cubicBezTo>
                  <a:cubicBezTo>
                    <a:pt x="117" y="63"/>
                    <a:pt x="118" y="31"/>
                    <a:pt x="11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rect 346"/>
            <p:cNvSpPr/>
            <p:nvPr/>
          </p:nvSpPr>
          <p:spPr>
            <a:xfrm rot="5399062">
              <a:off x="8244000" y="8802900"/>
              <a:ext cx="1141200" cy="35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"/>
            <p:cNvSpPr/>
            <p:nvPr/>
          </p:nvSpPr>
          <p:spPr>
            <a:xfrm rot="5400000">
              <a:off x="8578800" y="88047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31</a:t>
              </a:r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8576100" y="9391500"/>
              <a:ext cx="22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line 349"/>
            <p:cNvSpPr/>
            <p:nvPr/>
          </p:nvSpPr>
          <p:spPr>
            <a:xfrm>
              <a:off x="8579700" y="8250300"/>
              <a:ext cx="216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8632800" y="8250300"/>
              <a:ext cx="0" cy="54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2" name="line 351"/>
            <p:cNvSpPr/>
            <p:nvPr/>
          </p:nvSpPr>
          <p:spPr>
            <a:xfrm>
              <a:off x="8634600" y="8919000"/>
              <a:ext cx="0" cy="47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3" name=""/>
            <p:cNvSpPr/>
            <p:nvPr/>
          </p:nvSpPr>
          <p:spPr>
            <a:xfrm rot="5400000">
              <a:off x="8855100" y="9450900"/>
              <a:ext cx="576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</a:t>
              </a:r>
              <a:endParaRPr lang="en-US" altLang="ja-JP"/>
            </a:p>
          </p:txBody>
        </p:sp>
        <p:sp>
          <p:nvSpPr>
            <p:cNvPr id="354" name="rect 353"/>
            <p:cNvSpPr/>
            <p:nvPr/>
          </p:nvSpPr>
          <p:spPr>
            <a:xfrm rot="5399062">
              <a:off x="9300600" y="8766900"/>
              <a:ext cx="952200" cy="107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"/>
            <p:cNvSpPr/>
            <p:nvPr/>
          </p:nvSpPr>
          <p:spPr>
            <a:xfrm rot="5400000">
              <a:off x="9587700" y="87579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26</a:t>
              </a:r>
              <a:endParaRPr lang="en-US" altLang="ja-JP"/>
            </a:p>
          </p:txBody>
        </p:sp>
        <p:sp>
          <p:nvSpPr>
            <p:cNvPr id="356" name="rect 355"/>
            <p:cNvSpPr/>
            <p:nvPr/>
          </p:nvSpPr>
          <p:spPr>
            <a:xfrm rot="10799062">
              <a:off x="8799300" y="9403200"/>
              <a:ext cx="1031400" cy="1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rect 356"/>
            <p:cNvSpPr/>
            <p:nvPr/>
          </p:nvSpPr>
          <p:spPr>
            <a:xfrm rot="10799062">
              <a:off x="8798400" y="8222400"/>
              <a:ext cx="1031400" cy="1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rect 357"/>
            <p:cNvSpPr/>
            <p:nvPr/>
          </p:nvSpPr>
          <p:spPr>
            <a:xfrm rot="5399062">
              <a:off x="8408700" y="8766000"/>
              <a:ext cx="952200" cy="107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"/>
            <p:cNvSpPr/>
            <p:nvPr/>
          </p:nvSpPr>
          <p:spPr>
            <a:xfrm rot="5400000">
              <a:off x="10000800" y="87831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34</a:t>
              </a:r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10062900" y="8935200"/>
              <a:ext cx="0" cy="4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フリーフォーム360"/>
            <p:cNvSpPr/>
            <p:nvPr/>
          </p:nvSpPr>
          <p:spPr>
            <a:xfrm>
              <a:off x="10022400" y="93303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10062900" y="8208000"/>
              <a:ext cx="0" cy="53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フリーフォーム362"/>
            <p:cNvSpPr/>
            <p:nvPr/>
          </p:nvSpPr>
          <p:spPr>
            <a:xfrm>
              <a:off x="10022400" y="82080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>
              <a:off x="9644400" y="8902800"/>
              <a:ext cx="0" cy="39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フリーフォーム364"/>
            <p:cNvSpPr/>
            <p:nvPr/>
          </p:nvSpPr>
          <p:spPr>
            <a:xfrm>
              <a:off x="9603900" y="91971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line 365"/>
            <p:cNvSpPr/>
            <p:nvPr/>
          </p:nvSpPr>
          <p:spPr>
            <a:xfrm>
              <a:off x="9644400" y="8343900"/>
              <a:ext cx="0" cy="381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フリーフォーム366"/>
            <p:cNvSpPr/>
            <p:nvPr/>
          </p:nvSpPr>
          <p:spPr>
            <a:xfrm>
              <a:off x="9603900" y="83439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rect 367"/>
            <p:cNvSpPr/>
            <p:nvPr/>
          </p:nvSpPr>
          <p:spPr>
            <a:xfrm rot="5399062">
              <a:off x="8689500" y="9081000"/>
              <a:ext cx="359100" cy="720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rect 368"/>
            <p:cNvSpPr/>
            <p:nvPr/>
          </p:nvSpPr>
          <p:spPr>
            <a:xfrm rot="5399062">
              <a:off x="8688600" y="8487900"/>
              <a:ext cx="359100" cy="720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"/>
            <p:cNvSpPr/>
            <p:nvPr/>
          </p:nvSpPr>
          <p:spPr>
            <a:xfrm rot="5400000">
              <a:off x="9041400" y="90558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10</a:t>
              </a:r>
              <a:endParaRPr lang="en-US" altLang="ja-JP"/>
            </a:p>
          </p:txBody>
        </p:sp>
        <p:sp>
          <p:nvSpPr>
            <p:cNvPr id="371" name="line 370"/>
            <p:cNvSpPr/>
            <p:nvPr/>
          </p:nvSpPr>
          <p:spPr>
            <a:xfrm>
              <a:off x="9018900" y="8937900"/>
              <a:ext cx="0" cy="35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フリーフォーム371"/>
            <p:cNvSpPr/>
            <p:nvPr/>
          </p:nvSpPr>
          <p:spPr>
            <a:xfrm>
              <a:off x="8978400" y="91971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フリーフォーム372"/>
            <p:cNvSpPr/>
            <p:nvPr/>
          </p:nvSpPr>
          <p:spPr>
            <a:xfrm>
              <a:off x="8978400" y="89379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74" name="rect 373"/>
          <p:cNvSpPr/>
          <p:nvPr/>
        </p:nvSpPr>
        <p:spPr>
          <a:xfrm rot="5399062">
            <a:off x="3703500" y="4760100"/>
            <a:ext cx="1141200" cy="8121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5" name="line 374"/>
          <p:cNvSpPr/>
          <p:nvPr/>
        </p:nvSpPr>
        <p:spPr>
          <a:xfrm>
            <a:off x="4274100" y="8250300"/>
            <a:ext cx="0" cy="114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6" name="フリーフォーム375"/>
          <p:cNvSpPr/>
          <p:nvPr/>
        </p:nvSpPr>
        <p:spPr>
          <a:xfrm>
            <a:off x="3665700" y="8433900"/>
            <a:ext cx="1216800" cy="774000"/>
          </a:xfrm>
          <a:custGeom>
            <a:pathLst>
              <a:path w="1352" h="860">
                <a:moveTo>
                  <a:pt x="0" y="310"/>
                </a:moveTo>
                <a:lnTo>
                  <a:pt x="0" y="0"/>
                </a:lnTo>
                <a:lnTo>
                  <a:pt x="1352" y="0"/>
                </a:lnTo>
                <a:lnTo>
                  <a:pt x="1352" y="860"/>
                </a:lnTo>
                <a:lnTo>
                  <a:pt x="0" y="860"/>
                </a:lnTo>
                <a:lnTo>
                  <a:pt x="0" y="5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7" name="line 376"/>
          <p:cNvSpPr/>
          <p:nvPr/>
        </p:nvSpPr>
        <p:spPr>
          <a:xfrm>
            <a:off x="38700" y="8820900"/>
            <a:ext cx="843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8" name="line 377"/>
          <p:cNvSpPr/>
          <p:nvPr/>
        </p:nvSpPr>
        <p:spPr>
          <a:xfrm>
            <a:off x="4970700" y="8623800"/>
            <a:ext cx="0" cy="28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9" name="line 378"/>
          <p:cNvSpPr/>
          <p:nvPr/>
        </p:nvSpPr>
        <p:spPr>
          <a:xfrm>
            <a:off x="3528000" y="8621100"/>
            <a:ext cx="0" cy="30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0" name="ellipse 379"/>
          <p:cNvSpPr/>
          <p:nvPr/>
        </p:nvSpPr>
        <p:spPr>
          <a:xfrm>
            <a:off x="4931100" y="8781300"/>
            <a:ext cx="80100" cy="80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1" name="ellipse 380"/>
          <p:cNvSpPr/>
          <p:nvPr/>
        </p:nvSpPr>
        <p:spPr>
          <a:xfrm>
            <a:off x="3489300" y="8781300"/>
            <a:ext cx="80100" cy="80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"/>
          <p:cNvSpPr/>
          <p:nvPr/>
        </p:nvSpPr>
        <p:spPr>
          <a:xfrm>
            <a:off x="5026500" y="88371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2.2</a:t>
            </a:r>
            <a:endParaRPr lang="en-US" altLang="ja-JP"/>
          </a:p>
        </p:txBody>
      </p:sp>
      <p:sp>
        <p:nvSpPr>
          <p:cNvPr id="383" name=""/>
          <p:cNvSpPr/>
          <p:nvPr/>
        </p:nvSpPr>
        <p:spPr>
          <a:xfrm>
            <a:off x="3338100" y="88425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2.2</a:t>
            </a:r>
            <a:endParaRPr lang="en-US" altLang="ja-JP"/>
          </a:p>
        </p:txBody>
      </p:sp>
      <p:sp>
        <p:nvSpPr>
          <p:cNvPr id="384" name=""/>
          <p:cNvSpPr/>
          <p:nvPr/>
        </p:nvSpPr>
        <p:spPr>
          <a:xfrm>
            <a:off x="3516300" y="85167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3.8</a:t>
            </a:r>
            <a:endParaRPr lang="en-US" altLang="ja-JP"/>
          </a:p>
        </p:txBody>
      </p:sp>
      <p:sp>
        <p:nvSpPr>
          <p:cNvPr id="385" name=""/>
          <p:cNvSpPr/>
          <p:nvPr/>
        </p:nvSpPr>
        <p:spPr>
          <a:xfrm>
            <a:off x="4922100" y="85068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2.4</a:t>
            </a:r>
            <a:endParaRPr lang="en-US" altLang="ja-JP"/>
          </a:p>
        </p:txBody>
      </p:sp>
      <p:sp>
        <p:nvSpPr>
          <p:cNvPr id="386" name=""/>
          <p:cNvSpPr/>
          <p:nvPr/>
        </p:nvSpPr>
        <p:spPr>
          <a:xfrm>
            <a:off x="4392000" y="8344800"/>
            <a:ext cx="1764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33.8</a:t>
            </a:r>
            <a:endParaRPr lang="en-US" altLang="ja-JP"/>
          </a:p>
        </p:txBody>
      </p:sp>
      <p:sp>
        <p:nvSpPr>
          <p:cNvPr id="387" name=""/>
          <p:cNvSpPr/>
          <p:nvPr/>
        </p:nvSpPr>
        <p:spPr>
          <a:xfrm>
            <a:off x="4468500" y="8960400"/>
            <a:ext cx="1764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21.5</a:t>
            </a:r>
            <a:endParaRPr lang="en-US" altLang="ja-JP"/>
          </a:p>
        </p:txBody>
      </p:sp>
      <p:sp>
        <p:nvSpPr>
          <p:cNvPr id="388" name="フリーフォーム387"/>
          <p:cNvSpPr/>
          <p:nvPr/>
        </p:nvSpPr>
        <p:spPr>
          <a:xfrm>
            <a:off x="3636900" y="8712900"/>
            <a:ext cx="28800" cy="216000"/>
          </a:xfrm>
          <a:custGeom>
            <a:pathLst>
              <a:path w="32" h="240">
                <a:moveTo>
                  <a:pt x="32" y="240"/>
                </a:moveTo>
                <a:lnTo>
                  <a:pt x="0" y="240"/>
                </a:lnTo>
                <a:lnTo>
                  <a:pt x="0" y="0"/>
                </a:lnTo>
                <a:lnTo>
                  <a:pt x="3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"/>
          <p:cNvSpPr/>
          <p:nvPr/>
        </p:nvSpPr>
        <p:spPr>
          <a:xfrm>
            <a:off x="3696300" y="88335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6</a:t>
            </a:r>
            <a:endParaRPr lang="en-US" altLang="ja-JP"/>
          </a:p>
        </p:txBody>
      </p:sp>
      <p:sp>
        <p:nvSpPr>
          <p:cNvPr id="390" name=""/>
          <p:cNvSpPr/>
          <p:nvPr/>
        </p:nvSpPr>
        <p:spPr>
          <a:xfrm>
            <a:off x="3528000" y="90279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0.8</a:t>
            </a:r>
            <a:endParaRPr lang="en-US" altLang="ja-JP"/>
          </a:p>
        </p:txBody>
      </p:sp>
      <p:sp>
        <p:nvSpPr>
          <p:cNvPr id="391" name="line 390"/>
          <p:cNvSpPr/>
          <p:nvPr/>
        </p:nvSpPr>
        <p:spPr>
          <a:xfrm rot="21600000" flipV="1">
            <a:off x="3433500" y="8928900"/>
            <a:ext cx="203400" cy="15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2" name="line 391"/>
          <p:cNvSpPr/>
          <p:nvPr/>
        </p:nvSpPr>
        <p:spPr>
          <a:xfrm>
            <a:off x="3528000" y="8658900"/>
            <a:ext cx="13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3" name="line 392"/>
          <p:cNvSpPr/>
          <p:nvPr/>
        </p:nvSpPr>
        <p:spPr>
          <a:xfrm>
            <a:off x="4882500" y="8658900"/>
            <a:ext cx="8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4" name="line 393"/>
          <p:cNvSpPr/>
          <p:nvPr/>
        </p:nvSpPr>
        <p:spPr>
          <a:xfrm>
            <a:off x="12362400" y="79290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5" name="line 394"/>
          <p:cNvSpPr/>
          <p:nvPr/>
        </p:nvSpPr>
        <p:spPr>
          <a:xfrm>
            <a:off x="11138400" y="79272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6" name="line 395"/>
          <p:cNvSpPr/>
          <p:nvPr/>
        </p:nvSpPr>
        <p:spPr>
          <a:xfrm>
            <a:off x="11166300" y="89946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7" name="line 396"/>
          <p:cNvSpPr/>
          <p:nvPr/>
        </p:nvSpPr>
        <p:spPr>
          <a:xfrm>
            <a:off x="12361500" y="80793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8" name="フリーフォーム397"/>
          <p:cNvSpPr/>
          <p:nvPr/>
        </p:nvSpPr>
        <p:spPr>
          <a:xfrm>
            <a:off x="11139300" y="78876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9" name="フリーフォーム398"/>
          <p:cNvSpPr/>
          <p:nvPr/>
        </p:nvSpPr>
        <p:spPr>
          <a:xfrm>
            <a:off x="12352500" y="78867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0" name="フリーフォーム399"/>
          <p:cNvSpPr/>
          <p:nvPr/>
        </p:nvSpPr>
        <p:spPr>
          <a:xfrm>
            <a:off x="12342600" y="89631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1" name="フリーフォーム400"/>
          <p:cNvSpPr/>
          <p:nvPr/>
        </p:nvSpPr>
        <p:spPr>
          <a:xfrm>
            <a:off x="11138400" y="89631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2" name="rect 401"/>
          <p:cNvSpPr/>
          <p:nvPr/>
        </p:nvSpPr>
        <p:spPr>
          <a:xfrm>
            <a:off x="11138400" y="79272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3" name="rect 402"/>
          <p:cNvSpPr/>
          <p:nvPr/>
        </p:nvSpPr>
        <p:spPr>
          <a:xfrm>
            <a:off x="12348000" y="79263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4" name="rect 403"/>
          <p:cNvSpPr/>
          <p:nvPr/>
        </p:nvSpPr>
        <p:spPr>
          <a:xfrm rot="16200937">
            <a:off x="12688200" y="86346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5" name="rect 404"/>
          <p:cNvSpPr/>
          <p:nvPr/>
        </p:nvSpPr>
        <p:spPr>
          <a:xfrm rot="16200937">
            <a:off x="12226500" y="79281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6" name="rect 405"/>
          <p:cNvSpPr/>
          <p:nvPr/>
        </p:nvSpPr>
        <p:spPr>
          <a:xfrm rot="16200937">
            <a:off x="11167200" y="79272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7" name="フリーフォーム406"/>
          <p:cNvSpPr/>
          <p:nvPr/>
        </p:nvSpPr>
        <p:spPr>
          <a:xfrm>
            <a:off x="11152800" y="89595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8" name="フリーフォーム407"/>
          <p:cNvSpPr/>
          <p:nvPr/>
        </p:nvSpPr>
        <p:spPr>
          <a:xfrm>
            <a:off x="12321000" y="89595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9" name="フリーフォーム408"/>
          <p:cNvSpPr/>
          <p:nvPr/>
        </p:nvSpPr>
        <p:spPr>
          <a:xfrm>
            <a:off x="11152800" y="78813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0" name="フリーフォーム409"/>
          <p:cNvSpPr/>
          <p:nvPr/>
        </p:nvSpPr>
        <p:spPr>
          <a:xfrm>
            <a:off x="11721600" y="77949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1" name="フリーフォーム410"/>
          <p:cNvSpPr/>
          <p:nvPr/>
        </p:nvSpPr>
        <p:spPr>
          <a:xfrm>
            <a:off x="12330000" y="78849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2" name="line 411"/>
          <p:cNvSpPr/>
          <p:nvPr/>
        </p:nvSpPr>
        <p:spPr>
          <a:xfrm>
            <a:off x="11152800" y="78876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3" name="line 412"/>
          <p:cNvSpPr/>
          <p:nvPr/>
        </p:nvSpPr>
        <p:spPr>
          <a:xfrm rot="21600000" flipV="1">
            <a:off x="12321000" y="78867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4" name="フリーフォーム413"/>
          <p:cNvSpPr/>
          <p:nvPr/>
        </p:nvSpPr>
        <p:spPr>
          <a:xfrm>
            <a:off x="11162700" y="7781400"/>
            <a:ext cx="598500" cy="113400"/>
          </a:xfrm>
          <a:custGeom>
            <a:pathLst>
              <a:path w="665" h="126">
                <a:moveTo>
                  <a:pt x="0" y="126"/>
                </a:moveTo>
                <a:cubicBezTo>
                  <a:pt x="3" y="122"/>
                  <a:pt x="5" y="119"/>
                  <a:pt x="7" y="116"/>
                </a:cubicBezTo>
                <a:cubicBezTo>
                  <a:pt x="10" y="110"/>
                  <a:pt x="13" y="103"/>
                  <a:pt x="17" y="97"/>
                </a:cubicBezTo>
                <a:cubicBezTo>
                  <a:pt x="22" y="91"/>
                  <a:pt x="30" y="85"/>
                  <a:pt x="36" y="79"/>
                </a:cubicBezTo>
                <a:cubicBezTo>
                  <a:pt x="42" y="74"/>
                  <a:pt x="51" y="70"/>
                  <a:pt x="58" y="65"/>
                </a:cubicBezTo>
                <a:cubicBezTo>
                  <a:pt x="66" y="61"/>
                  <a:pt x="75" y="55"/>
                  <a:pt x="83" y="51"/>
                </a:cubicBezTo>
                <a:cubicBezTo>
                  <a:pt x="93" y="48"/>
                  <a:pt x="106" y="45"/>
                  <a:pt x="117" y="43"/>
                </a:cubicBezTo>
                <a:cubicBezTo>
                  <a:pt x="133" y="40"/>
                  <a:pt x="150" y="35"/>
                  <a:pt x="166" y="33"/>
                </a:cubicBezTo>
                <a:cubicBezTo>
                  <a:pt x="208" y="28"/>
                  <a:pt x="252" y="21"/>
                  <a:pt x="295" y="18"/>
                </a:cubicBezTo>
                <a:cubicBezTo>
                  <a:pt x="334" y="15"/>
                  <a:pt x="374" y="11"/>
                  <a:pt x="414" y="9"/>
                </a:cubicBezTo>
                <a:cubicBezTo>
                  <a:pt x="466" y="6"/>
                  <a:pt x="519" y="3"/>
                  <a:pt x="571" y="2"/>
                </a:cubicBezTo>
                <a:cubicBezTo>
                  <a:pt x="602" y="2"/>
                  <a:pt x="634" y="1"/>
                  <a:pt x="6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5" name="フリーフォーム414"/>
          <p:cNvSpPr/>
          <p:nvPr/>
        </p:nvSpPr>
        <p:spPr>
          <a:xfrm>
            <a:off x="11174400" y="7796700"/>
            <a:ext cx="603000" cy="108000"/>
          </a:xfrm>
          <a:custGeom>
            <a:pathLst>
              <a:path w="670" h="120">
                <a:moveTo>
                  <a:pt x="0" y="120"/>
                </a:moveTo>
                <a:cubicBezTo>
                  <a:pt x="4" y="116"/>
                  <a:pt x="6" y="111"/>
                  <a:pt x="9" y="107"/>
                </a:cubicBezTo>
                <a:cubicBezTo>
                  <a:pt x="12" y="103"/>
                  <a:pt x="15" y="95"/>
                  <a:pt x="19" y="91"/>
                </a:cubicBezTo>
                <a:cubicBezTo>
                  <a:pt x="24" y="85"/>
                  <a:pt x="32" y="78"/>
                  <a:pt x="38" y="74"/>
                </a:cubicBezTo>
                <a:cubicBezTo>
                  <a:pt x="44" y="69"/>
                  <a:pt x="53" y="64"/>
                  <a:pt x="60" y="61"/>
                </a:cubicBezTo>
                <a:cubicBezTo>
                  <a:pt x="68" y="57"/>
                  <a:pt x="77" y="50"/>
                  <a:pt x="85" y="48"/>
                </a:cubicBezTo>
                <a:cubicBezTo>
                  <a:pt x="95" y="45"/>
                  <a:pt x="109" y="42"/>
                  <a:pt x="120" y="40"/>
                </a:cubicBezTo>
                <a:cubicBezTo>
                  <a:pt x="136" y="37"/>
                  <a:pt x="153" y="33"/>
                  <a:pt x="169" y="31"/>
                </a:cubicBezTo>
                <a:cubicBezTo>
                  <a:pt x="211" y="26"/>
                  <a:pt x="255" y="20"/>
                  <a:pt x="298" y="17"/>
                </a:cubicBezTo>
                <a:cubicBezTo>
                  <a:pt x="337" y="14"/>
                  <a:pt x="378" y="10"/>
                  <a:pt x="418" y="8"/>
                </a:cubicBezTo>
                <a:cubicBezTo>
                  <a:pt x="470" y="7"/>
                  <a:pt x="523" y="3"/>
                  <a:pt x="576" y="2"/>
                </a:cubicBezTo>
                <a:cubicBezTo>
                  <a:pt x="607" y="2"/>
                  <a:pt x="639" y="1"/>
                  <a:pt x="67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6" name="line 415"/>
          <p:cNvSpPr/>
          <p:nvPr/>
        </p:nvSpPr>
        <p:spPr>
          <a:xfrm>
            <a:off x="11162700" y="7894800"/>
            <a:ext cx="10800" cy="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7" name="フリーフォーム416"/>
          <p:cNvSpPr/>
          <p:nvPr/>
        </p:nvSpPr>
        <p:spPr>
          <a:xfrm>
            <a:off x="11736900" y="7781400"/>
            <a:ext cx="601200" cy="112500"/>
          </a:xfrm>
          <a:custGeom>
            <a:pathLst>
              <a:path w="668" h="125">
                <a:moveTo>
                  <a:pt x="668" y="125"/>
                </a:moveTo>
                <a:cubicBezTo>
                  <a:pt x="665" y="121"/>
                  <a:pt x="662" y="119"/>
                  <a:pt x="659" y="115"/>
                </a:cubicBezTo>
                <a:cubicBezTo>
                  <a:pt x="656" y="109"/>
                  <a:pt x="653" y="102"/>
                  <a:pt x="649" y="97"/>
                </a:cubicBezTo>
                <a:cubicBezTo>
                  <a:pt x="644" y="90"/>
                  <a:pt x="636" y="84"/>
                  <a:pt x="630" y="79"/>
                </a:cubicBezTo>
                <a:cubicBezTo>
                  <a:pt x="624" y="73"/>
                  <a:pt x="615" y="69"/>
                  <a:pt x="608" y="65"/>
                </a:cubicBezTo>
                <a:cubicBezTo>
                  <a:pt x="600" y="61"/>
                  <a:pt x="591" y="54"/>
                  <a:pt x="583" y="51"/>
                </a:cubicBezTo>
                <a:cubicBezTo>
                  <a:pt x="573" y="48"/>
                  <a:pt x="560" y="45"/>
                  <a:pt x="549" y="43"/>
                </a:cubicBezTo>
                <a:cubicBezTo>
                  <a:pt x="533" y="39"/>
                  <a:pt x="516" y="35"/>
                  <a:pt x="500" y="33"/>
                </a:cubicBezTo>
                <a:cubicBezTo>
                  <a:pt x="458" y="28"/>
                  <a:pt x="414" y="21"/>
                  <a:pt x="371" y="18"/>
                </a:cubicBezTo>
                <a:cubicBezTo>
                  <a:pt x="332" y="15"/>
                  <a:pt x="291" y="11"/>
                  <a:pt x="251" y="9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8" name="フリーフォーム417"/>
          <p:cNvSpPr/>
          <p:nvPr/>
        </p:nvSpPr>
        <p:spPr>
          <a:xfrm>
            <a:off x="11718900" y="77958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9" name="line 418"/>
          <p:cNvSpPr/>
          <p:nvPr/>
        </p:nvSpPr>
        <p:spPr>
          <a:xfrm rot="21600000" flipV="1">
            <a:off x="12324600" y="7893900"/>
            <a:ext cx="126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0" name="フリーフォーム419"/>
          <p:cNvSpPr/>
          <p:nvPr/>
        </p:nvSpPr>
        <p:spPr>
          <a:xfrm>
            <a:off x="11718900" y="77958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1" name="rect 420"/>
          <p:cNvSpPr/>
          <p:nvPr/>
        </p:nvSpPr>
        <p:spPr>
          <a:xfrm>
            <a:off x="11180700" y="89253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2" name=""/>
          <p:cNvSpPr/>
          <p:nvPr/>
        </p:nvSpPr>
        <p:spPr>
          <a:xfrm>
            <a:off x="11735100" y="90657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423" name="line 422"/>
          <p:cNvSpPr/>
          <p:nvPr/>
        </p:nvSpPr>
        <p:spPr>
          <a:xfrm>
            <a:off x="12321900" y="89613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4" name="line 423"/>
          <p:cNvSpPr/>
          <p:nvPr/>
        </p:nvSpPr>
        <p:spPr>
          <a:xfrm>
            <a:off x="11180700" y="89613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5" name="line 424"/>
          <p:cNvSpPr/>
          <p:nvPr/>
        </p:nvSpPr>
        <p:spPr>
          <a:xfrm>
            <a:off x="11180700" y="91251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6" name="line 425"/>
          <p:cNvSpPr/>
          <p:nvPr/>
        </p:nvSpPr>
        <p:spPr>
          <a:xfrm>
            <a:off x="11849400" y="91233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7" name=""/>
          <p:cNvSpPr/>
          <p:nvPr/>
        </p:nvSpPr>
        <p:spPr>
          <a:xfrm>
            <a:off x="11042100" y="89064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428" name=""/>
          <p:cNvSpPr/>
          <p:nvPr/>
        </p:nvSpPr>
        <p:spPr>
          <a:xfrm>
            <a:off x="12409200" y="88173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429" name="rect 428"/>
          <p:cNvSpPr/>
          <p:nvPr/>
        </p:nvSpPr>
        <p:spPr>
          <a:xfrm>
            <a:off x="11275200" y="79272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0" name=""/>
          <p:cNvSpPr/>
          <p:nvPr/>
        </p:nvSpPr>
        <p:spPr>
          <a:xfrm>
            <a:off x="11688300" y="80568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431" name="rect 430"/>
          <p:cNvSpPr/>
          <p:nvPr/>
        </p:nvSpPr>
        <p:spPr>
          <a:xfrm rot="5399062">
            <a:off x="11825100" y="84348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2" name="rect 431"/>
          <p:cNvSpPr/>
          <p:nvPr/>
        </p:nvSpPr>
        <p:spPr>
          <a:xfrm rot="5399062">
            <a:off x="10644300" y="84375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3" name=""/>
          <p:cNvSpPr/>
          <p:nvPr/>
        </p:nvSpPr>
        <p:spPr>
          <a:xfrm>
            <a:off x="11713500" y="76437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34</a:t>
            </a:r>
            <a:endParaRPr lang="en-US" altLang="ja-JP"/>
          </a:p>
        </p:txBody>
      </p:sp>
      <p:sp>
        <p:nvSpPr>
          <p:cNvPr id="434" name="line 433"/>
          <p:cNvSpPr/>
          <p:nvPr/>
        </p:nvSpPr>
        <p:spPr>
          <a:xfrm>
            <a:off x="11865600" y="7695000"/>
            <a:ext cx="4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5" name="フリーフォーム434"/>
          <p:cNvSpPr/>
          <p:nvPr/>
        </p:nvSpPr>
        <p:spPr>
          <a:xfrm>
            <a:off x="12260700" y="76536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6" name="line 435"/>
          <p:cNvSpPr/>
          <p:nvPr/>
        </p:nvSpPr>
        <p:spPr>
          <a:xfrm>
            <a:off x="11138400" y="7695000"/>
            <a:ext cx="53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7" name="フリーフォーム436"/>
          <p:cNvSpPr/>
          <p:nvPr/>
        </p:nvSpPr>
        <p:spPr>
          <a:xfrm>
            <a:off x="11138400" y="76536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8" name="line 437"/>
          <p:cNvSpPr/>
          <p:nvPr/>
        </p:nvSpPr>
        <p:spPr>
          <a:xfrm>
            <a:off x="11833200" y="8113500"/>
            <a:ext cx="39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9" name="フリーフォーム438"/>
          <p:cNvSpPr/>
          <p:nvPr/>
        </p:nvSpPr>
        <p:spPr>
          <a:xfrm>
            <a:off x="12127500" y="80721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0" name="line 439"/>
          <p:cNvSpPr/>
          <p:nvPr/>
        </p:nvSpPr>
        <p:spPr>
          <a:xfrm>
            <a:off x="11274300" y="8113500"/>
            <a:ext cx="38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1" name="フリーフォーム440"/>
          <p:cNvSpPr/>
          <p:nvPr/>
        </p:nvSpPr>
        <p:spPr>
          <a:xfrm>
            <a:off x="11274300" y="80721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2" name="line 441"/>
          <p:cNvSpPr/>
          <p:nvPr/>
        </p:nvSpPr>
        <p:spPr>
          <a:xfrm>
            <a:off x="11751300" y="83394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43" name="グループ化442"/>
          <p:cNvGrpSpPr/>
          <p:nvPr/>
        </p:nvGrpSpPr>
        <p:grpSpPr>
          <a:xfrm>
            <a:off x="11354400" y="8746200"/>
            <a:ext cx="792000" cy="648000"/>
            <a:chOff x="11354400" y="8746200"/>
            <a:chExt cx="792000" cy="648000"/>
          </a:xfrm>
        </p:grpSpPr>
        <p:sp>
          <p:nvSpPr>
            <p:cNvPr id="444" name="line 443"/>
            <p:cNvSpPr/>
            <p:nvPr/>
          </p:nvSpPr>
          <p:spPr>
            <a:xfrm>
              <a:off x="11517300" y="93942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11517300" y="87462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11369700" y="8961300"/>
              <a:ext cx="76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フリーフォーム446"/>
            <p:cNvSpPr/>
            <p:nvPr/>
          </p:nvSpPr>
          <p:spPr>
            <a:xfrm>
              <a:off x="11978100" y="8746200"/>
              <a:ext cx="168300" cy="648000"/>
            </a:xfrm>
            <a:custGeom>
              <a:pathLst>
                <a:path w="187" h="720">
                  <a:moveTo>
                    <a:pt x="0" y="0"/>
                  </a:moveTo>
                  <a:cubicBezTo>
                    <a:pt x="117" y="82"/>
                    <a:pt x="187" y="217"/>
                    <a:pt x="187" y="360"/>
                  </a:cubicBezTo>
                  <a:cubicBezTo>
                    <a:pt x="187" y="503"/>
                    <a:pt x="117" y="638"/>
                    <a:pt x="0" y="72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フリーフォーム447"/>
            <p:cNvSpPr/>
            <p:nvPr/>
          </p:nvSpPr>
          <p:spPr>
            <a:xfrm>
              <a:off x="11354400" y="8746200"/>
              <a:ext cx="169200" cy="648000"/>
            </a:xfrm>
            <a:custGeom>
              <a:pathLst>
                <a:path w="188" h="720">
                  <a:moveTo>
                    <a:pt x="188" y="720"/>
                  </a:moveTo>
                  <a:cubicBezTo>
                    <a:pt x="70" y="639"/>
                    <a:pt x="0" y="503"/>
                    <a:pt x="0" y="360"/>
                  </a:cubicBezTo>
                  <a:cubicBezTo>
                    <a:pt x="0" y="217"/>
                    <a:pt x="70" y="81"/>
                    <a:pt x="18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9" name="グループ化448"/>
          <p:cNvGrpSpPr/>
          <p:nvPr/>
        </p:nvGrpSpPr>
        <p:grpSpPr>
          <a:xfrm>
            <a:off x="12189600" y="8782200"/>
            <a:ext cx="144000" cy="144000"/>
            <a:chOff x="12189600" y="8782200"/>
            <a:chExt cx="144000" cy="144000"/>
          </a:xfrm>
        </p:grpSpPr>
        <p:sp>
          <p:nvSpPr>
            <p:cNvPr id="450" name="rect 449"/>
            <p:cNvSpPr/>
            <p:nvPr/>
          </p:nvSpPr>
          <p:spPr>
            <a:xfrm>
              <a:off x="12189600" y="8908200"/>
              <a:ext cx="144000" cy="18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rect 450"/>
            <p:cNvSpPr/>
            <p:nvPr/>
          </p:nvSpPr>
          <p:spPr>
            <a:xfrm>
              <a:off x="12315600" y="8782200"/>
              <a:ext cx="18000" cy="144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2" name="グループ化451"/>
          <p:cNvGrpSpPr/>
          <p:nvPr/>
        </p:nvGrpSpPr>
        <p:grpSpPr>
          <a:xfrm>
            <a:off x="11168100" y="8783100"/>
            <a:ext cx="143100" cy="143100"/>
            <a:chOff x="11168100" y="8783100"/>
            <a:chExt cx="143100" cy="143100"/>
          </a:xfrm>
        </p:grpSpPr>
        <p:sp>
          <p:nvSpPr>
            <p:cNvPr id="453" name="rect 452"/>
            <p:cNvSpPr/>
            <p:nvPr/>
          </p:nvSpPr>
          <p:spPr>
            <a:xfrm rot="10799062">
              <a:off x="11168100" y="8909100"/>
              <a:ext cx="143100" cy="171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rect 453"/>
            <p:cNvSpPr/>
            <p:nvPr/>
          </p:nvSpPr>
          <p:spPr>
            <a:xfrm rot="10799062">
              <a:off x="11168100" y="8783100"/>
              <a:ext cx="18000" cy="1422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5" name="グループ化454"/>
          <p:cNvGrpSpPr/>
          <p:nvPr/>
        </p:nvGrpSpPr>
        <p:grpSpPr>
          <a:xfrm>
            <a:off x="11186100" y="8460900"/>
            <a:ext cx="396000" cy="447300"/>
            <a:chOff x="11186100" y="8460900"/>
            <a:chExt cx="396000" cy="447300"/>
          </a:xfrm>
        </p:grpSpPr>
        <p:sp>
          <p:nvSpPr>
            <p:cNvPr id="456" name="rect 455"/>
            <p:cNvSpPr/>
            <p:nvPr/>
          </p:nvSpPr>
          <p:spPr>
            <a:xfrm>
              <a:off x="11186100" y="8460900"/>
              <a:ext cx="3960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rect 456"/>
            <p:cNvSpPr/>
            <p:nvPr/>
          </p:nvSpPr>
          <p:spPr>
            <a:xfrm>
              <a:off x="11186100" y="8892900"/>
              <a:ext cx="1602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58" name="フリーフォーム457"/>
          <p:cNvSpPr/>
          <p:nvPr/>
        </p:nvSpPr>
        <p:spPr>
          <a:xfrm>
            <a:off x="11529900" y="10211400"/>
            <a:ext cx="830700" cy="1089900"/>
          </a:xfrm>
          <a:custGeom>
            <a:pathLst>
              <a:path w="923" h="1211">
                <a:moveTo>
                  <a:pt x="923" y="0"/>
                </a:moveTo>
                <a:lnTo>
                  <a:pt x="669" y="1211"/>
                </a:lnTo>
                <a:lnTo>
                  <a:pt x="76" y="1211"/>
                </a:lnTo>
                <a:lnTo>
                  <a:pt x="0" y="661"/>
                </a:lnTo>
                <a:lnTo>
                  <a:pt x="694" y="661"/>
                </a:lnTo>
                <a:lnTo>
                  <a:pt x="855" y="0"/>
                </a:lnTo>
                <a:lnTo>
                  <a:pt x="923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9" name=""/>
          <p:cNvSpPr/>
          <p:nvPr/>
        </p:nvSpPr>
        <p:spPr>
          <a:xfrm>
            <a:off x="12322800" y="109359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5</a:t>
            </a:r>
            <a:endParaRPr lang="en-US" altLang="ja-JP"/>
          </a:p>
        </p:txBody>
      </p:sp>
      <p:sp>
        <p:nvSpPr>
          <p:cNvPr id="460" name=""/>
          <p:cNvSpPr/>
          <p:nvPr/>
        </p:nvSpPr>
        <p:spPr>
          <a:xfrm>
            <a:off x="12505500" y="106767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12</a:t>
            </a:r>
            <a:endParaRPr lang="en-US" altLang="ja-JP"/>
          </a:p>
        </p:txBody>
      </p:sp>
      <p:sp>
        <p:nvSpPr>
          <p:cNvPr id="461" name=""/>
          <p:cNvSpPr/>
          <p:nvPr/>
        </p:nvSpPr>
        <p:spPr>
          <a:xfrm>
            <a:off x="11784600" y="105471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8</a:t>
            </a:r>
            <a:endParaRPr lang="en-US" altLang="ja-JP"/>
          </a:p>
        </p:txBody>
      </p:sp>
      <p:sp>
        <p:nvSpPr>
          <p:cNvPr id="462" name=""/>
          <p:cNvSpPr/>
          <p:nvPr/>
        </p:nvSpPr>
        <p:spPr>
          <a:xfrm>
            <a:off x="11888100" y="101430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9</a:t>
            </a:r>
            <a:endParaRPr lang="en-US" altLang="ja-JP"/>
          </a:p>
        </p:txBody>
      </p:sp>
      <p:grpSp>
        <p:nvGrpSpPr>
          <p:cNvPr id="463" name="グループ化462"/>
          <p:cNvGrpSpPr/>
          <p:nvPr/>
        </p:nvGrpSpPr>
        <p:grpSpPr>
          <a:xfrm>
            <a:off x="12425400" y="10211400"/>
            <a:ext cx="81900" cy="1089900"/>
            <a:chOff x="12425400" y="10211400"/>
            <a:chExt cx="81900" cy="1089900"/>
          </a:xfrm>
        </p:grpSpPr>
        <p:sp>
          <p:nvSpPr>
            <p:cNvPr id="464" name="line 463"/>
            <p:cNvSpPr/>
            <p:nvPr/>
          </p:nvSpPr>
          <p:spPr>
            <a:xfrm>
              <a:off x="12466800" y="10211400"/>
              <a:ext cx="0" cy="10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フリーフォーム464"/>
            <p:cNvSpPr/>
            <p:nvPr/>
          </p:nvSpPr>
          <p:spPr>
            <a:xfrm>
              <a:off x="12425400" y="112014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フリーフォーム465"/>
            <p:cNvSpPr/>
            <p:nvPr/>
          </p:nvSpPr>
          <p:spPr>
            <a:xfrm>
              <a:off x="12425400" y="102114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7" name="グループ化466"/>
          <p:cNvGrpSpPr/>
          <p:nvPr/>
        </p:nvGrpSpPr>
        <p:grpSpPr>
          <a:xfrm>
            <a:off x="12250800" y="10806300"/>
            <a:ext cx="81900" cy="495000"/>
            <a:chOff x="12250800" y="10806300"/>
            <a:chExt cx="81900" cy="495000"/>
          </a:xfrm>
        </p:grpSpPr>
        <p:sp>
          <p:nvSpPr>
            <p:cNvPr id="468" name="line 467"/>
            <p:cNvSpPr/>
            <p:nvPr/>
          </p:nvSpPr>
          <p:spPr>
            <a:xfrm>
              <a:off x="12292200" y="10806300"/>
              <a:ext cx="0" cy="4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フリーフォーム468"/>
            <p:cNvSpPr/>
            <p:nvPr/>
          </p:nvSpPr>
          <p:spPr>
            <a:xfrm>
              <a:off x="12250800" y="112014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フリーフォーム469"/>
            <p:cNvSpPr/>
            <p:nvPr/>
          </p:nvSpPr>
          <p:spPr>
            <a:xfrm>
              <a:off x="12250800" y="108063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71" name="グループ化470"/>
          <p:cNvGrpSpPr/>
          <p:nvPr/>
        </p:nvGrpSpPr>
        <p:grpSpPr>
          <a:xfrm>
            <a:off x="11529900" y="10101600"/>
            <a:ext cx="830700" cy="81900"/>
            <a:chOff x="11529900" y="10101600"/>
            <a:chExt cx="830700" cy="81900"/>
          </a:xfrm>
        </p:grpSpPr>
        <p:sp>
          <p:nvSpPr>
            <p:cNvPr id="472" name="line 471"/>
            <p:cNvSpPr/>
            <p:nvPr/>
          </p:nvSpPr>
          <p:spPr>
            <a:xfrm>
              <a:off x="11529900" y="10143000"/>
              <a:ext cx="83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フリーフォーム472"/>
            <p:cNvSpPr/>
            <p:nvPr/>
          </p:nvSpPr>
          <p:spPr>
            <a:xfrm>
              <a:off x="11529900" y="101016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フリーフォーム473"/>
            <p:cNvSpPr/>
            <p:nvPr/>
          </p:nvSpPr>
          <p:spPr>
            <a:xfrm>
              <a:off x="12260700" y="101016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75" name="グループ化474"/>
          <p:cNvGrpSpPr/>
          <p:nvPr/>
        </p:nvGrpSpPr>
        <p:grpSpPr>
          <a:xfrm>
            <a:off x="11529900" y="10650600"/>
            <a:ext cx="617400" cy="81900"/>
            <a:chOff x="11529900" y="10650600"/>
            <a:chExt cx="617400" cy="81900"/>
          </a:xfrm>
        </p:grpSpPr>
        <p:sp>
          <p:nvSpPr>
            <p:cNvPr id="476" name="line 475"/>
            <p:cNvSpPr/>
            <p:nvPr/>
          </p:nvSpPr>
          <p:spPr>
            <a:xfrm>
              <a:off x="11529900" y="106920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フリーフォーム476"/>
            <p:cNvSpPr/>
            <p:nvPr/>
          </p:nvSpPr>
          <p:spPr>
            <a:xfrm>
              <a:off x="12047400" y="106506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フリーフォーム477"/>
            <p:cNvSpPr/>
            <p:nvPr/>
          </p:nvSpPr>
          <p:spPr>
            <a:xfrm>
              <a:off x="11529900" y="106506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79" name="rect 478"/>
          <p:cNvSpPr/>
          <p:nvPr/>
        </p:nvSpPr>
        <p:spPr>
          <a:xfrm>
            <a:off x="12726000" y="10204200"/>
            <a:ext cx="640800" cy="102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0" name=""/>
          <p:cNvSpPr/>
          <p:nvPr/>
        </p:nvSpPr>
        <p:spPr>
          <a:xfrm>
            <a:off x="13468500" y="10620000"/>
            <a:ext cx="1260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ＭＳ ゴシック"/>
                <a:ea typeface="ＭＳ ゴシック"/>
              </a:rPr>
              <a:t>11</a:t>
            </a:r>
            <a:endParaRPr lang="en-US" altLang="ja-JP"/>
          </a:p>
        </p:txBody>
      </p:sp>
      <p:grpSp>
        <p:nvGrpSpPr>
          <p:cNvPr id="481" name="グループ化480"/>
          <p:cNvGrpSpPr/>
          <p:nvPr/>
        </p:nvGrpSpPr>
        <p:grpSpPr>
          <a:xfrm>
            <a:off x="13393800" y="10204200"/>
            <a:ext cx="81900" cy="1020600"/>
            <a:chOff x="13393800" y="10204200"/>
            <a:chExt cx="81900" cy="1020600"/>
          </a:xfrm>
        </p:grpSpPr>
        <p:sp>
          <p:nvSpPr>
            <p:cNvPr id="482" name="line 481"/>
            <p:cNvSpPr/>
            <p:nvPr/>
          </p:nvSpPr>
          <p:spPr>
            <a:xfrm>
              <a:off x="13435200" y="10204200"/>
              <a:ext cx="0" cy="102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フリーフォーム482"/>
            <p:cNvSpPr/>
            <p:nvPr/>
          </p:nvSpPr>
          <p:spPr>
            <a:xfrm>
              <a:off x="13393800" y="111249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フリーフォーム483"/>
            <p:cNvSpPr/>
            <p:nvPr/>
          </p:nvSpPr>
          <p:spPr>
            <a:xfrm>
              <a:off x="13393800" y="102042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85" name="グループ化484"/>
          <p:cNvGrpSpPr/>
          <p:nvPr/>
        </p:nvGrpSpPr>
        <p:grpSpPr>
          <a:xfrm>
            <a:off x="11919600" y="8461800"/>
            <a:ext cx="396000" cy="445500"/>
            <a:chOff x="11919600" y="8461800"/>
            <a:chExt cx="396000" cy="445500"/>
          </a:xfrm>
        </p:grpSpPr>
        <p:sp>
          <p:nvSpPr>
            <p:cNvPr id="486" name="rect 485"/>
            <p:cNvSpPr/>
            <p:nvPr/>
          </p:nvSpPr>
          <p:spPr>
            <a:xfrm rot="10799062">
              <a:off x="11919600" y="8461800"/>
              <a:ext cx="396000" cy="43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rect 486"/>
            <p:cNvSpPr/>
            <p:nvPr/>
          </p:nvSpPr>
          <p:spPr>
            <a:xfrm rot="10799062">
              <a:off x="12156300" y="8892000"/>
              <a:ext cx="1593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88" name="フリーフォーム487"/>
          <p:cNvSpPr/>
          <p:nvPr/>
        </p:nvSpPr>
        <p:spPr>
          <a:xfrm>
            <a:off x="80244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89" name="グループ化488"/>
          <p:cNvGrpSpPr/>
          <p:nvPr/>
        </p:nvGrpSpPr>
        <p:grpSpPr>
          <a:xfrm>
            <a:off x="1000800" y="11013300"/>
            <a:ext cx="324000" cy="396900"/>
            <a:chOff x="1000800" y="11013300"/>
            <a:chExt cx="324000" cy="396900"/>
          </a:xfrm>
        </p:grpSpPr>
        <p:sp>
          <p:nvSpPr>
            <p:cNvPr id="490" name="rect 489"/>
            <p:cNvSpPr/>
            <p:nvPr/>
          </p:nvSpPr>
          <p:spPr>
            <a:xfrm>
              <a:off x="1000800" y="110142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rect 490"/>
            <p:cNvSpPr/>
            <p:nvPr/>
          </p:nvSpPr>
          <p:spPr>
            <a:xfrm rot="5399062">
              <a:off x="1094400" y="111798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92" name="グループ化491"/>
          <p:cNvGrpSpPr/>
          <p:nvPr/>
        </p:nvGrpSpPr>
        <p:grpSpPr>
          <a:xfrm>
            <a:off x="467100" y="8990100"/>
            <a:ext cx="7867800" cy="401400"/>
            <a:chOff x="467100" y="8990100"/>
            <a:chExt cx="7867800" cy="401400"/>
          </a:xfrm>
        </p:grpSpPr>
        <p:sp>
          <p:nvSpPr>
            <p:cNvPr id="493" name="rect 492"/>
            <p:cNvSpPr/>
            <p:nvPr/>
          </p:nvSpPr>
          <p:spPr>
            <a:xfrm>
              <a:off x="37818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rect 493"/>
            <p:cNvSpPr/>
            <p:nvPr/>
          </p:nvSpPr>
          <p:spPr>
            <a:xfrm rot="5399062">
              <a:off x="38754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rect 494"/>
            <p:cNvSpPr/>
            <p:nvPr/>
          </p:nvSpPr>
          <p:spPr>
            <a:xfrm>
              <a:off x="2952900" y="89910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rect 495"/>
            <p:cNvSpPr/>
            <p:nvPr/>
          </p:nvSpPr>
          <p:spPr>
            <a:xfrm rot="5399062">
              <a:off x="3046500" y="91566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rect 496"/>
            <p:cNvSpPr/>
            <p:nvPr/>
          </p:nvSpPr>
          <p:spPr>
            <a:xfrm>
              <a:off x="58869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rect 497"/>
            <p:cNvSpPr/>
            <p:nvPr/>
          </p:nvSpPr>
          <p:spPr>
            <a:xfrm rot="5399062">
              <a:off x="59805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rect 498"/>
            <p:cNvSpPr/>
            <p:nvPr/>
          </p:nvSpPr>
          <p:spPr>
            <a:xfrm>
              <a:off x="54675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rect 499"/>
            <p:cNvSpPr/>
            <p:nvPr/>
          </p:nvSpPr>
          <p:spPr>
            <a:xfrm rot="5399062">
              <a:off x="55611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rect 500"/>
            <p:cNvSpPr/>
            <p:nvPr/>
          </p:nvSpPr>
          <p:spPr>
            <a:xfrm>
              <a:off x="42003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rect 501"/>
            <p:cNvSpPr/>
            <p:nvPr/>
          </p:nvSpPr>
          <p:spPr>
            <a:xfrm rot="5399062">
              <a:off x="42939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rect 502"/>
            <p:cNvSpPr/>
            <p:nvPr/>
          </p:nvSpPr>
          <p:spPr>
            <a:xfrm>
              <a:off x="33723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rect 503"/>
            <p:cNvSpPr/>
            <p:nvPr/>
          </p:nvSpPr>
          <p:spPr>
            <a:xfrm rot="5399062">
              <a:off x="34659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rect 504"/>
            <p:cNvSpPr/>
            <p:nvPr/>
          </p:nvSpPr>
          <p:spPr>
            <a:xfrm>
              <a:off x="50580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rect 505"/>
            <p:cNvSpPr/>
            <p:nvPr/>
          </p:nvSpPr>
          <p:spPr>
            <a:xfrm rot="5399062">
              <a:off x="51516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rect 506"/>
            <p:cNvSpPr/>
            <p:nvPr/>
          </p:nvSpPr>
          <p:spPr>
            <a:xfrm>
              <a:off x="46197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rect 507"/>
            <p:cNvSpPr/>
            <p:nvPr/>
          </p:nvSpPr>
          <p:spPr>
            <a:xfrm rot="5399062">
              <a:off x="47133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rect 508"/>
            <p:cNvSpPr/>
            <p:nvPr/>
          </p:nvSpPr>
          <p:spPr>
            <a:xfrm>
              <a:off x="80109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rect 509"/>
            <p:cNvSpPr/>
            <p:nvPr/>
          </p:nvSpPr>
          <p:spPr>
            <a:xfrm rot="5399062">
              <a:off x="81045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rect 510"/>
            <p:cNvSpPr/>
            <p:nvPr/>
          </p:nvSpPr>
          <p:spPr>
            <a:xfrm>
              <a:off x="25245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rect 511"/>
            <p:cNvSpPr/>
            <p:nvPr/>
          </p:nvSpPr>
          <p:spPr>
            <a:xfrm rot="5399062">
              <a:off x="26181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rect 512"/>
            <p:cNvSpPr/>
            <p:nvPr/>
          </p:nvSpPr>
          <p:spPr>
            <a:xfrm>
              <a:off x="75726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rect 513"/>
            <p:cNvSpPr/>
            <p:nvPr/>
          </p:nvSpPr>
          <p:spPr>
            <a:xfrm rot="5399062">
              <a:off x="76662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rect 514"/>
            <p:cNvSpPr/>
            <p:nvPr/>
          </p:nvSpPr>
          <p:spPr>
            <a:xfrm>
              <a:off x="71343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rect 515"/>
            <p:cNvSpPr/>
            <p:nvPr/>
          </p:nvSpPr>
          <p:spPr>
            <a:xfrm rot="5399062">
              <a:off x="72279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rect 516"/>
            <p:cNvSpPr/>
            <p:nvPr/>
          </p:nvSpPr>
          <p:spPr>
            <a:xfrm>
              <a:off x="4671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rect 517"/>
            <p:cNvSpPr/>
            <p:nvPr/>
          </p:nvSpPr>
          <p:spPr>
            <a:xfrm rot="5399062">
              <a:off x="5607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rect 518"/>
            <p:cNvSpPr/>
            <p:nvPr/>
          </p:nvSpPr>
          <p:spPr>
            <a:xfrm>
              <a:off x="13050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0" name="rect 519"/>
            <p:cNvSpPr/>
            <p:nvPr/>
          </p:nvSpPr>
          <p:spPr>
            <a:xfrm rot="5399062">
              <a:off x="13986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1" name="rect 520"/>
            <p:cNvSpPr/>
            <p:nvPr/>
          </p:nvSpPr>
          <p:spPr>
            <a:xfrm>
              <a:off x="885600" y="89955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rect 521"/>
            <p:cNvSpPr/>
            <p:nvPr/>
          </p:nvSpPr>
          <p:spPr>
            <a:xfrm rot="5399062">
              <a:off x="979200" y="91611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3" name="グループ化522"/>
          <p:cNvGrpSpPr/>
          <p:nvPr/>
        </p:nvGrpSpPr>
        <p:grpSpPr>
          <a:xfrm>
            <a:off x="2340000" y="11133900"/>
            <a:ext cx="324000" cy="396900"/>
            <a:chOff x="2340000" y="11133900"/>
            <a:chExt cx="324000" cy="396900"/>
          </a:xfrm>
        </p:grpSpPr>
        <p:sp>
          <p:nvSpPr>
            <p:cNvPr id="524" name="rect 523"/>
            <p:cNvSpPr/>
            <p:nvPr/>
          </p:nvSpPr>
          <p:spPr>
            <a:xfrm>
              <a:off x="23400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rect 524"/>
            <p:cNvSpPr/>
            <p:nvPr/>
          </p:nvSpPr>
          <p:spPr>
            <a:xfrm rot="5399062">
              <a:off x="24336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6" name="グループ化525"/>
          <p:cNvGrpSpPr/>
          <p:nvPr/>
        </p:nvGrpSpPr>
        <p:grpSpPr>
          <a:xfrm>
            <a:off x="1928700" y="11133000"/>
            <a:ext cx="324000" cy="396900"/>
            <a:chOff x="1928700" y="11133000"/>
            <a:chExt cx="324000" cy="396900"/>
          </a:xfrm>
        </p:grpSpPr>
        <p:sp>
          <p:nvSpPr>
            <p:cNvPr id="527" name="rect 526"/>
            <p:cNvSpPr/>
            <p:nvPr/>
          </p:nvSpPr>
          <p:spPr>
            <a:xfrm>
              <a:off x="1928700" y="111339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8" name="rect 527"/>
            <p:cNvSpPr/>
            <p:nvPr/>
          </p:nvSpPr>
          <p:spPr>
            <a:xfrm rot="5399062">
              <a:off x="2022300" y="112995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9" name="グループ化528"/>
          <p:cNvGrpSpPr/>
          <p:nvPr/>
        </p:nvGrpSpPr>
        <p:grpSpPr>
          <a:xfrm>
            <a:off x="3147300" y="11133900"/>
            <a:ext cx="324000" cy="396900"/>
            <a:chOff x="3147300" y="11133900"/>
            <a:chExt cx="324000" cy="396900"/>
          </a:xfrm>
        </p:grpSpPr>
        <p:sp>
          <p:nvSpPr>
            <p:cNvPr id="530" name="rect 529"/>
            <p:cNvSpPr/>
            <p:nvPr/>
          </p:nvSpPr>
          <p:spPr>
            <a:xfrm>
              <a:off x="31473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1" name="rect 530"/>
            <p:cNvSpPr/>
            <p:nvPr/>
          </p:nvSpPr>
          <p:spPr>
            <a:xfrm rot="5399062">
              <a:off x="32409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2" name="グループ化531"/>
          <p:cNvGrpSpPr/>
          <p:nvPr/>
        </p:nvGrpSpPr>
        <p:grpSpPr>
          <a:xfrm>
            <a:off x="2736000" y="11133000"/>
            <a:ext cx="324000" cy="396900"/>
            <a:chOff x="2736000" y="11133000"/>
            <a:chExt cx="324000" cy="396900"/>
          </a:xfrm>
        </p:grpSpPr>
        <p:sp>
          <p:nvSpPr>
            <p:cNvPr id="533" name="rect 532"/>
            <p:cNvSpPr/>
            <p:nvPr/>
          </p:nvSpPr>
          <p:spPr>
            <a:xfrm>
              <a:off x="2736000" y="111339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rect 533"/>
            <p:cNvSpPr/>
            <p:nvPr/>
          </p:nvSpPr>
          <p:spPr>
            <a:xfrm rot="5399062">
              <a:off x="2829600" y="112995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5" name="グループ化534"/>
          <p:cNvGrpSpPr/>
          <p:nvPr/>
        </p:nvGrpSpPr>
        <p:grpSpPr>
          <a:xfrm>
            <a:off x="3963600" y="11134800"/>
            <a:ext cx="324000" cy="396900"/>
            <a:chOff x="3963600" y="11134800"/>
            <a:chExt cx="324000" cy="396900"/>
          </a:xfrm>
        </p:grpSpPr>
        <p:sp>
          <p:nvSpPr>
            <p:cNvPr id="536" name="rect 535"/>
            <p:cNvSpPr/>
            <p:nvPr/>
          </p:nvSpPr>
          <p:spPr>
            <a:xfrm>
              <a:off x="39636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7" name="rect 536"/>
            <p:cNvSpPr/>
            <p:nvPr/>
          </p:nvSpPr>
          <p:spPr>
            <a:xfrm rot="5399062">
              <a:off x="40572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8" name="グループ化537"/>
          <p:cNvGrpSpPr/>
          <p:nvPr/>
        </p:nvGrpSpPr>
        <p:grpSpPr>
          <a:xfrm>
            <a:off x="3552300" y="11133900"/>
            <a:ext cx="324000" cy="396900"/>
            <a:chOff x="3552300" y="11133900"/>
            <a:chExt cx="324000" cy="396900"/>
          </a:xfrm>
        </p:grpSpPr>
        <p:sp>
          <p:nvSpPr>
            <p:cNvPr id="539" name="rect 538"/>
            <p:cNvSpPr/>
            <p:nvPr/>
          </p:nvSpPr>
          <p:spPr>
            <a:xfrm>
              <a:off x="35523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0" name="rect 539"/>
            <p:cNvSpPr/>
            <p:nvPr/>
          </p:nvSpPr>
          <p:spPr>
            <a:xfrm rot="5399062">
              <a:off x="36459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1" name="グループ化540"/>
          <p:cNvGrpSpPr/>
          <p:nvPr/>
        </p:nvGrpSpPr>
        <p:grpSpPr>
          <a:xfrm>
            <a:off x="4770900" y="11134800"/>
            <a:ext cx="324000" cy="396900"/>
            <a:chOff x="4770900" y="11134800"/>
            <a:chExt cx="324000" cy="396900"/>
          </a:xfrm>
        </p:grpSpPr>
        <p:sp>
          <p:nvSpPr>
            <p:cNvPr id="542" name="rect 541"/>
            <p:cNvSpPr/>
            <p:nvPr/>
          </p:nvSpPr>
          <p:spPr>
            <a:xfrm>
              <a:off x="47709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3" name="rect 542"/>
            <p:cNvSpPr/>
            <p:nvPr/>
          </p:nvSpPr>
          <p:spPr>
            <a:xfrm rot="5399062">
              <a:off x="48645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4" name="グループ化543"/>
          <p:cNvGrpSpPr/>
          <p:nvPr/>
        </p:nvGrpSpPr>
        <p:grpSpPr>
          <a:xfrm>
            <a:off x="4359600" y="11133900"/>
            <a:ext cx="324000" cy="396900"/>
            <a:chOff x="4359600" y="11133900"/>
            <a:chExt cx="324000" cy="396900"/>
          </a:xfrm>
        </p:grpSpPr>
        <p:sp>
          <p:nvSpPr>
            <p:cNvPr id="545" name="rect 544"/>
            <p:cNvSpPr/>
            <p:nvPr/>
          </p:nvSpPr>
          <p:spPr>
            <a:xfrm>
              <a:off x="43596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6" name="rect 545"/>
            <p:cNvSpPr/>
            <p:nvPr/>
          </p:nvSpPr>
          <p:spPr>
            <a:xfrm rot="5399062">
              <a:off x="44532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7" name="グループ化546"/>
          <p:cNvGrpSpPr/>
          <p:nvPr/>
        </p:nvGrpSpPr>
        <p:grpSpPr>
          <a:xfrm>
            <a:off x="5594400" y="11134800"/>
            <a:ext cx="324000" cy="396900"/>
            <a:chOff x="5594400" y="11134800"/>
            <a:chExt cx="324000" cy="396900"/>
          </a:xfrm>
        </p:grpSpPr>
        <p:sp>
          <p:nvSpPr>
            <p:cNvPr id="548" name="rect 547"/>
            <p:cNvSpPr/>
            <p:nvPr/>
          </p:nvSpPr>
          <p:spPr>
            <a:xfrm>
              <a:off x="55944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9" name="rect 548"/>
            <p:cNvSpPr/>
            <p:nvPr/>
          </p:nvSpPr>
          <p:spPr>
            <a:xfrm rot="5399062">
              <a:off x="56880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0" name="グループ化549"/>
          <p:cNvGrpSpPr/>
          <p:nvPr/>
        </p:nvGrpSpPr>
        <p:grpSpPr>
          <a:xfrm>
            <a:off x="5183100" y="11133900"/>
            <a:ext cx="324000" cy="396900"/>
            <a:chOff x="5183100" y="11133900"/>
            <a:chExt cx="324000" cy="396900"/>
          </a:xfrm>
        </p:grpSpPr>
        <p:sp>
          <p:nvSpPr>
            <p:cNvPr id="551" name="rect 550"/>
            <p:cNvSpPr/>
            <p:nvPr/>
          </p:nvSpPr>
          <p:spPr>
            <a:xfrm>
              <a:off x="51831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2" name="rect 551"/>
            <p:cNvSpPr/>
            <p:nvPr/>
          </p:nvSpPr>
          <p:spPr>
            <a:xfrm rot="5399062">
              <a:off x="52767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3" name="グループ化552"/>
          <p:cNvGrpSpPr/>
          <p:nvPr/>
        </p:nvGrpSpPr>
        <p:grpSpPr>
          <a:xfrm>
            <a:off x="6401700" y="11134800"/>
            <a:ext cx="324000" cy="396900"/>
            <a:chOff x="6401700" y="11134800"/>
            <a:chExt cx="324000" cy="396900"/>
          </a:xfrm>
        </p:grpSpPr>
        <p:sp>
          <p:nvSpPr>
            <p:cNvPr id="554" name="rect 553"/>
            <p:cNvSpPr/>
            <p:nvPr/>
          </p:nvSpPr>
          <p:spPr>
            <a:xfrm>
              <a:off x="64017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5" name="rect 554"/>
            <p:cNvSpPr/>
            <p:nvPr/>
          </p:nvSpPr>
          <p:spPr>
            <a:xfrm rot="5399062">
              <a:off x="64953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6" name="グループ化555"/>
          <p:cNvGrpSpPr/>
          <p:nvPr/>
        </p:nvGrpSpPr>
        <p:grpSpPr>
          <a:xfrm>
            <a:off x="5990400" y="11133900"/>
            <a:ext cx="324000" cy="396900"/>
            <a:chOff x="5990400" y="11133900"/>
            <a:chExt cx="324000" cy="396900"/>
          </a:xfrm>
        </p:grpSpPr>
        <p:sp>
          <p:nvSpPr>
            <p:cNvPr id="557" name="rect 556"/>
            <p:cNvSpPr/>
            <p:nvPr/>
          </p:nvSpPr>
          <p:spPr>
            <a:xfrm>
              <a:off x="5990400" y="1113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8" name="rect 557"/>
            <p:cNvSpPr/>
            <p:nvPr/>
          </p:nvSpPr>
          <p:spPr>
            <a:xfrm rot="5399062">
              <a:off x="6084000" y="1130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9" name="グループ化558"/>
          <p:cNvGrpSpPr/>
          <p:nvPr/>
        </p:nvGrpSpPr>
        <p:grpSpPr>
          <a:xfrm>
            <a:off x="7218000" y="11135700"/>
            <a:ext cx="324000" cy="396900"/>
            <a:chOff x="7218000" y="11135700"/>
            <a:chExt cx="324000" cy="396900"/>
          </a:xfrm>
        </p:grpSpPr>
        <p:sp>
          <p:nvSpPr>
            <p:cNvPr id="560" name="rect 559"/>
            <p:cNvSpPr/>
            <p:nvPr/>
          </p:nvSpPr>
          <p:spPr>
            <a:xfrm>
              <a:off x="7218000" y="111366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1" name="rect 560"/>
            <p:cNvSpPr/>
            <p:nvPr/>
          </p:nvSpPr>
          <p:spPr>
            <a:xfrm rot="5399062">
              <a:off x="7311600" y="113022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62" name="グループ化561"/>
          <p:cNvGrpSpPr/>
          <p:nvPr/>
        </p:nvGrpSpPr>
        <p:grpSpPr>
          <a:xfrm>
            <a:off x="6806700" y="11134800"/>
            <a:ext cx="324000" cy="396900"/>
            <a:chOff x="6806700" y="11134800"/>
            <a:chExt cx="324000" cy="396900"/>
          </a:xfrm>
        </p:grpSpPr>
        <p:sp>
          <p:nvSpPr>
            <p:cNvPr id="563" name="rect 562"/>
            <p:cNvSpPr/>
            <p:nvPr/>
          </p:nvSpPr>
          <p:spPr>
            <a:xfrm>
              <a:off x="68067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4" name="rect 563"/>
            <p:cNvSpPr/>
            <p:nvPr/>
          </p:nvSpPr>
          <p:spPr>
            <a:xfrm rot="5399062">
              <a:off x="69003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65" name="グループ化564"/>
          <p:cNvGrpSpPr/>
          <p:nvPr/>
        </p:nvGrpSpPr>
        <p:grpSpPr>
          <a:xfrm>
            <a:off x="8025300" y="11135700"/>
            <a:ext cx="324000" cy="396900"/>
            <a:chOff x="8025300" y="11135700"/>
            <a:chExt cx="324000" cy="396900"/>
          </a:xfrm>
        </p:grpSpPr>
        <p:sp>
          <p:nvSpPr>
            <p:cNvPr id="566" name="rect 565"/>
            <p:cNvSpPr/>
            <p:nvPr/>
          </p:nvSpPr>
          <p:spPr>
            <a:xfrm>
              <a:off x="8025300" y="111366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7" name="rect 566"/>
            <p:cNvSpPr/>
            <p:nvPr/>
          </p:nvSpPr>
          <p:spPr>
            <a:xfrm rot="5399062">
              <a:off x="8118900" y="113022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68" name="グループ化567"/>
          <p:cNvGrpSpPr/>
          <p:nvPr/>
        </p:nvGrpSpPr>
        <p:grpSpPr>
          <a:xfrm>
            <a:off x="7614000" y="11134800"/>
            <a:ext cx="324000" cy="396900"/>
            <a:chOff x="7614000" y="11134800"/>
            <a:chExt cx="324000" cy="396900"/>
          </a:xfrm>
        </p:grpSpPr>
        <p:sp>
          <p:nvSpPr>
            <p:cNvPr id="569" name="rect 568"/>
            <p:cNvSpPr/>
            <p:nvPr/>
          </p:nvSpPr>
          <p:spPr>
            <a:xfrm>
              <a:off x="7614000" y="111357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0" name="rect 569"/>
            <p:cNvSpPr/>
            <p:nvPr/>
          </p:nvSpPr>
          <p:spPr>
            <a:xfrm rot="5399062">
              <a:off x="7707600" y="113013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71" name="グループ化570"/>
          <p:cNvGrpSpPr/>
          <p:nvPr/>
        </p:nvGrpSpPr>
        <p:grpSpPr>
          <a:xfrm>
            <a:off x="467100" y="8249400"/>
            <a:ext cx="7867800" cy="401400"/>
            <a:chOff x="467100" y="8249400"/>
            <a:chExt cx="7867800" cy="401400"/>
          </a:xfrm>
        </p:grpSpPr>
        <p:sp>
          <p:nvSpPr>
            <p:cNvPr id="572" name="rect 571"/>
            <p:cNvSpPr/>
            <p:nvPr/>
          </p:nvSpPr>
          <p:spPr>
            <a:xfrm>
              <a:off x="37818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3" name="rect 572"/>
            <p:cNvSpPr/>
            <p:nvPr/>
          </p:nvSpPr>
          <p:spPr>
            <a:xfrm rot="5399062">
              <a:off x="38754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4" name="rect 573"/>
            <p:cNvSpPr/>
            <p:nvPr/>
          </p:nvSpPr>
          <p:spPr>
            <a:xfrm>
              <a:off x="2952900" y="82503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5" name="rect 574"/>
            <p:cNvSpPr/>
            <p:nvPr/>
          </p:nvSpPr>
          <p:spPr>
            <a:xfrm rot="5399062">
              <a:off x="3046500" y="84159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6" name="rect 575"/>
            <p:cNvSpPr/>
            <p:nvPr/>
          </p:nvSpPr>
          <p:spPr>
            <a:xfrm>
              <a:off x="58869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7" name="rect 576"/>
            <p:cNvSpPr/>
            <p:nvPr/>
          </p:nvSpPr>
          <p:spPr>
            <a:xfrm rot="5399062">
              <a:off x="59805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8" name="rect 577"/>
            <p:cNvSpPr/>
            <p:nvPr/>
          </p:nvSpPr>
          <p:spPr>
            <a:xfrm>
              <a:off x="54675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9" name="rect 578"/>
            <p:cNvSpPr/>
            <p:nvPr/>
          </p:nvSpPr>
          <p:spPr>
            <a:xfrm rot="5399062">
              <a:off x="55611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0" name="rect 579"/>
            <p:cNvSpPr/>
            <p:nvPr/>
          </p:nvSpPr>
          <p:spPr>
            <a:xfrm>
              <a:off x="42003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1" name="rect 580"/>
            <p:cNvSpPr/>
            <p:nvPr/>
          </p:nvSpPr>
          <p:spPr>
            <a:xfrm rot="5399062">
              <a:off x="42939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2" name="rect 581"/>
            <p:cNvSpPr/>
            <p:nvPr/>
          </p:nvSpPr>
          <p:spPr>
            <a:xfrm>
              <a:off x="33723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3" name="rect 582"/>
            <p:cNvSpPr/>
            <p:nvPr/>
          </p:nvSpPr>
          <p:spPr>
            <a:xfrm rot="5399062">
              <a:off x="34659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4" name="rect 583"/>
            <p:cNvSpPr/>
            <p:nvPr/>
          </p:nvSpPr>
          <p:spPr>
            <a:xfrm>
              <a:off x="50580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5" name="rect 584"/>
            <p:cNvSpPr/>
            <p:nvPr/>
          </p:nvSpPr>
          <p:spPr>
            <a:xfrm rot="5399062">
              <a:off x="51516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6" name="rect 585"/>
            <p:cNvSpPr/>
            <p:nvPr/>
          </p:nvSpPr>
          <p:spPr>
            <a:xfrm>
              <a:off x="46197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7" name="rect 586"/>
            <p:cNvSpPr/>
            <p:nvPr/>
          </p:nvSpPr>
          <p:spPr>
            <a:xfrm rot="5399062">
              <a:off x="47133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8" name="rect 587"/>
            <p:cNvSpPr/>
            <p:nvPr/>
          </p:nvSpPr>
          <p:spPr>
            <a:xfrm>
              <a:off x="80109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9" name="rect 588"/>
            <p:cNvSpPr/>
            <p:nvPr/>
          </p:nvSpPr>
          <p:spPr>
            <a:xfrm rot="5399062">
              <a:off x="81045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0" name="rect 589"/>
            <p:cNvSpPr/>
            <p:nvPr/>
          </p:nvSpPr>
          <p:spPr>
            <a:xfrm>
              <a:off x="25245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1" name="rect 590"/>
            <p:cNvSpPr/>
            <p:nvPr/>
          </p:nvSpPr>
          <p:spPr>
            <a:xfrm rot="5399062">
              <a:off x="26181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2" name="rect 591"/>
            <p:cNvSpPr/>
            <p:nvPr/>
          </p:nvSpPr>
          <p:spPr>
            <a:xfrm>
              <a:off x="75726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3" name="rect 592"/>
            <p:cNvSpPr/>
            <p:nvPr/>
          </p:nvSpPr>
          <p:spPr>
            <a:xfrm rot="5399062">
              <a:off x="76662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4" name="rect 593"/>
            <p:cNvSpPr/>
            <p:nvPr/>
          </p:nvSpPr>
          <p:spPr>
            <a:xfrm>
              <a:off x="71343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5" name="rect 594"/>
            <p:cNvSpPr/>
            <p:nvPr/>
          </p:nvSpPr>
          <p:spPr>
            <a:xfrm rot="5399062">
              <a:off x="72279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6" name="rect 595"/>
            <p:cNvSpPr/>
            <p:nvPr/>
          </p:nvSpPr>
          <p:spPr>
            <a:xfrm>
              <a:off x="4671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7" name="rect 596"/>
            <p:cNvSpPr/>
            <p:nvPr/>
          </p:nvSpPr>
          <p:spPr>
            <a:xfrm rot="5399062">
              <a:off x="5607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8" name="rect 597"/>
            <p:cNvSpPr/>
            <p:nvPr/>
          </p:nvSpPr>
          <p:spPr>
            <a:xfrm>
              <a:off x="13050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9" name="rect 598"/>
            <p:cNvSpPr/>
            <p:nvPr/>
          </p:nvSpPr>
          <p:spPr>
            <a:xfrm rot="5399062">
              <a:off x="13986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0" name="rect 599"/>
            <p:cNvSpPr/>
            <p:nvPr/>
          </p:nvSpPr>
          <p:spPr>
            <a:xfrm>
              <a:off x="885600" y="82548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1" name="rect 600"/>
            <p:cNvSpPr/>
            <p:nvPr/>
          </p:nvSpPr>
          <p:spPr>
            <a:xfrm rot="5399062">
              <a:off x="979200" y="84204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02" name="フリーフォーム601"/>
          <p:cNvSpPr/>
          <p:nvPr/>
        </p:nvSpPr>
        <p:spPr>
          <a:xfrm>
            <a:off x="75780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3" name="フリーフォーム602"/>
          <p:cNvSpPr/>
          <p:nvPr/>
        </p:nvSpPr>
        <p:spPr>
          <a:xfrm>
            <a:off x="71361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4" name="フリーフォーム603"/>
          <p:cNvSpPr/>
          <p:nvPr/>
        </p:nvSpPr>
        <p:spPr>
          <a:xfrm>
            <a:off x="58860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5" name="フリーフォーム604"/>
          <p:cNvSpPr/>
          <p:nvPr/>
        </p:nvSpPr>
        <p:spPr>
          <a:xfrm>
            <a:off x="54747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6" name="フリーフォーム605"/>
          <p:cNvSpPr/>
          <p:nvPr/>
        </p:nvSpPr>
        <p:spPr>
          <a:xfrm>
            <a:off x="50328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7" name="フリーフォーム606"/>
          <p:cNvSpPr/>
          <p:nvPr/>
        </p:nvSpPr>
        <p:spPr>
          <a:xfrm>
            <a:off x="46215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8" name="フリーフォーム607"/>
          <p:cNvSpPr/>
          <p:nvPr/>
        </p:nvSpPr>
        <p:spPr>
          <a:xfrm>
            <a:off x="42246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9" name="フリーフォーム608"/>
          <p:cNvSpPr/>
          <p:nvPr/>
        </p:nvSpPr>
        <p:spPr>
          <a:xfrm>
            <a:off x="38133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0" name="フリーフォーム609"/>
          <p:cNvSpPr/>
          <p:nvPr/>
        </p:nvSpPr>
        <p:spPr>
          <a:xfrm>
            <a:off x="33714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1" name="フリーフォーム610"/>
          <p:cNvSpPr/>
          <p:nvPr/>
        </p:nvSpPr>
        <p:spPr>
          <a:xfrm>
            <a:off x="29601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2" name="フリーフォーム611"/>
          <p:cNvSpPr/>
          <p:nvPr/>
        </p:nvSpPr>
        <p:spPr>
          <a:xfrm>
            <a:off x="25407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3" name="フリーフォーム612"/>
          <p:cNvSpPr/>
          <p:nvPr/>
        </p:nvSpPr>
        <p:spPr>
          <a:xfrm>
            <a:off x="13563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4" name="フリーフォーム613"/>
          <p:cNvSpPr/>
          <p:nvPr/>
        </p:nvSpPr>
        <p:spPr>
          <a:xfrm>
            <a:off x="9099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5" name="フリーフォーム614"/>
          <p:cNvSpPr/>
          <p:nvPr/>
        </p:nvSpPr>
        <p:spPr>
          <a:xfrm>
            <a:off x="468000" y="9647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6" name="line 615"/>
          <p:cNvSpPr/>
          <p:nvPr/>
        </p:nvSpPr>
        <p:spPr>
          <a:xfrm>
            <a:off x="9926100" y="56232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7" name="line 616"/>
          <p:cNvSpPr/>
          <p:nvPr/>
        </p:nvSpPr>
        <p:spPr>
          <a:xfrm>
            <a:off x="8702100" y="56214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8" name="line 617"/>
          <p:cNvSpPr/>
          <p:nvPr/>
        </p:nvSpPr>
        <p:spPr>
          <a:xfrm>
            <a:off x="8730000" y="66888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9" name="line 618"/>
          <p:cNvSpPr/>
          <p:nvPr/>
        </p:nvSpPr>
        <p:spPr>
          <a:xfrm>
            <a:off x="9925200" y="57735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0" name="フリーフォーム619"/>
          <p:cNvSpPr/>
          <p:nvPr/>
        </p:nvSpPr>
        <p:spPr>
          <a:xfrm>
            <a:off x="8703000" y="55818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1" name="フリーフォーム620"/>
          <p:cNvSpPr/>
          <p:nvPr/>
        </p:nvSpPr>
        <p:spPr>
          <a:xfrm>
            <a:off x="9916200" y="55809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2" name="フリーフォーム621"/>
          <p:cNvSpPr/>
          <p:nvPr/>
        </p:nvSpPr>
        <p:spPr>
          <a:xfrm>
            <a:off x="9906300" y="66573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3" name="フリーフォーム622"/>
          <p:cNvSpPr/>
          <p:nvPr/>
        </p:nvSpPr>
        <p:spPr>
          <a:xfrm>
            <a:off x="8702100" y="66573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4" name="rect 623"/>
          <p:cNvSpPr/>
          <p:nvPr/>
        </p:nvSpPr>
        <p:spPr>
          <a:xfrm>
            <a:off x="8702100" y="56214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5" name="rect 624"/>
          <p:cNvSpPr/>
          <p:nvPr/>
        </p:nvSpPr>
        <p:spPr>
          <a:xfrm>
            <a:off x="9911700" y="56205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6" name="rect 625"/>
          <p:cNvSpPr/>
          <p:nvPr/>
        </p:nvSpPr>
        <p:spPr>
          <a:xfrm rot="16200937">
            <a:off x="9790200" y="56223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7" name="rect 626"/>
          <p:cNvSpPr/>
          <p:nvPr/>
        </p:nvSpPr>
        <p:spPr>
          <a:xfrm rot="16200937">
            <a:off x="8730900" y="5621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8" name="フリーフォーム627"/>
          <p:cNvSpPr/>
          <p:nvPr/>
        </p:nvSpPr>
        <p:spPr>
          <a:xfrm>
            <a:off x="8716500" y="66537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9" name="フリーフォーム628"/>
          <p:cNvSpPr/>
          <p:nvPr/>
        </p:nvSpPr>
        <p:spPr>
          <a:xfrm>
            <a:off x="9884700" y="66537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0" name="フリーフォーム629"/>
          <p:cNvSpPr/>
          <p:nvPr/>
        </p:nvSpPr>
        <p:spPr>
          <a:xfrm>
            <a:off x="8716500" y="55755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1" name="フリーフォーム630"/>
          <p:cNvSpPr/>
          <p:nvPr/>
        </p:nvSpPr>
        <p:spPr>
          <a:xfrm>
            <a:off x="9285300" y="54891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2" name="フリーフォーム631"/>
          <p:cNvSpPr/>
          <p:nvPr/>
        </p:nvSpPr>
        <p:spPr>
          <a:xfrm>
            <a:off x="9893700" y="55791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3" name="line 632"/>
          <p:cNvSpPr/>
          <p:nvPr/>
        </p:nvSpPr>
        <p:spPr>
          <a:xfrm>
            <a:off x="8716500" y="55818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4" name="line 633"/>
          <p:cNvSpPr/>
          <p:nvPr/>
        </p:nvSpPr>
        <p:spPr>
          <a:xfrm rot="21600000" flipV="1">
            <a:off x="9884700" y="55809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5" name="フリーフォーム634"/>
          <p:cNvSpPr/>
          <p:nvPr/>
        </p:nvSpPr>
        <p:spPr>
          <a:xfrm>
            <a:off x="8726400" y="5475600"/>
            <a:ext cx="598500" cy="113400"/>
          </a:xfrm>
          <a:custGeom>
            <a:pathLst>
              <a:path w="665" h="126">
                <a:moveTo>
                  <a:pt x="0" y="126"/>
                </a:moveTo>
                <a:cubicBezTo>
                  <a:pt x="3" y="122"/>
                  <a:pt x="5" y="119"/>
                  <a:pt x="7" y="116"/>
                </a:cubicBezTo>
                <a:cubicBezTo>
                  <a:pt x="10" y="110"/>
                  <a:pt x="13" y="103"/>
                  <a:pt x="17" y="97"/>
                </a:cubicBezTo>
                <a:cubicBezTo>
                  <a:pt x="22" y="91"/>
                  <a:pt x="30" y="85"/>
                  <a:pt x="36" y="79"/>
                </a:cubicBezTo>
                <a:cubicBezTo>
                  <a:pt x="42" y="74"/>
                  <a:pt x="51" y="70"/>
                  <a:pt x="58" y="65"/>
                </a:cubicBezTo>
                <a:cubicBezTo>
                  <a:pt x="66" y="61"/>
                  <a:pt x="75" y="55"/>
                  <a:pt x="83" y="51"/>
                </a:cubicBezTo>
                <a:cubicBezTo>
                  <a:pt x="93" y="48"/>
                  <a:pt x="106" y="45"/>
                  <a:pt x="117" y="43"/>
                </a:cubicBezTo>
                <a:cubicBezTo>
                  <a:pt x="133" y="40"/>
                  <a:pt x="150" y="35"/>
                  <a:pt x="166" y="33"/>
                </a:cubicBezTo>
                <a:cubicBezTo>
                  <a:pt x="208" y="28"/>
                  <a:pt x="252" y="21"/>
                  <a:pt x="295" y="18"/>
                </a:cubicBezTo>
                <a:cubicBezTo>
                  <a:pt x="334" y="15"/>
                  <a:pt x="374" y="11"/>
                  <a:pt x="414" y="9"/>
                </a:cubicBezTo>
                <a:cubicBezTo>
                  <a:pt x="466" y="6"/>
                  <a:pt x="519" y="3"/>
                  <a:pt x="571" y="2"/>
                </a:cubicBezTo>
                <a:cubicBezTo>
                  <a:pt x="602" y="2"/>
                  <a:pt x="634" y="1"/>
                  <a:pt x="6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6" name="フリーフォーム635"/>
          <p:cNvSpPr/>
          <p:nvPr/>
        </p:nvSpPr>
        <p:spPr>
          <a:xfrm>
            <a:off x="8738100" y="5490900"/>
            <a:ext cx="603000" cy="108000"/>
          </a:xfrm>
          <a:custGeom>
            <a:pathLst>
              <a:path w="670" h="120">
                <a:moveTo>
                  <a:pt x="0" y="120"/>
                </a:moveTo>
                <a:cubicBezTo>
                  <a:pt x="4" y="116"/>
                  <a:pt x="6" y="111"/>
                  <a:pt x="9" y="107"/>
                </a:cubicBezTo>
                <a:cubicBezTo>
                  <a:pt x="12" y="103"/>
                  <a:pt x="15" y="95"/>
                  <a:pt x="19" y="91"/>
                </a:cubicBezTo>
                <a:cubicBezTo>
                  <a:pt x="24" y="85"/>
                  <a:pt x="32" y="78"/>
                  <a:pt x="38" y="74"/>
                </a:cubicBezTo>
                <a:cubicBezTo>
                  <a:pt x="44" y="69"/>
                  <a:pt x="53" y="64"/>
                  <a:pt x="60" y="61"/>
                </a:cubicBezTo>
                <a:cubicBezTo>
                  <a:pt x="68" y="57"/>
                  <a:pt x="77" y="50"/>
                  <a:pt x="85" y="48"/>
                </a:cubicBezTo>
                <a:cubicBezTo>
                  <a:pt x="95" y="45"/>
                  <a:pt x="109" y="42"/>
                  <a:pt x="120" y="40"/>
                </a:cubicBezTo>
                <a:cubicBezTo>
                  <a:pt x="136" y="37"/>
                  <a:pt x="153" y="33"/>
                  <a:pt x="169" y="31"/>
                </a:cubicBezTo>
                <a:cubicBezTo>
                  <a:pt x="211" y="26"/>
                  <a:pt x="255" y="20"/>
                  <a:pt x="298" y="17"/>
                </a:cubicBezTo>
                <a:cubicBezTo>
                  <a:pt x="337" y="14"/>
                  <a:pt x="378" y="10"/>
                  <a:pt x="418" y="8"/>
                </a:cubicBezTo>
                <a:cubicBezTo>
                  <a:pt x="470" y="7"/>
                  <a:pt x="523" y="3"/>
                  <a:pt x="576" y="2"/>
                </a:cubicBezTo>
                <a:cubicBezTo>
                  <a:pt x="607" y="2"/>
                  <a:pt x="639" y="1"/>
                  <a:pt x="67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7" name="line 636"/>
          <p:cNvSpPr/>
          <p:nvPr/>
        </p:nvSpPr>
        <p:spPr>
          <a:xfrm>
            <a:off x="8726400" y="5589000"/>
            <a:ext cx="10800" cy="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8" name="フリーフォーム637"/>
          <p:cNvSpPr/>
          <p:nvPr/>
        </p:nvSpPr>
        <p:spPr>
          <a:xfrm>
            <a:off x="9300600" y="5475600"/>
            <a:ext cx="601200" cy="112500"/>
          </a:xfrm>
          <a:custGeom>
            <a:pathLst>
              <a:path w="668" h="125">
                <a:moveTo>
                  <a:pt x="668" y="125"/>
                </a:moveTo>
                <a:cubicBezTo>
                  <a:pt x="665" y="121"/>
                  <a:pt x="662" y="119"/>
                  <a:pt x="659" y="115"/>
                </a:cubicBezTo>
                <a:cubicBezTo>
                  <a:pt x="656" y="109"/>
                  <a:pt x="653" y="102"/>
                  <a:pt x="649" y="97"/>
                </a:cubicBezTo>
                <a:cubicBezTo>
                  <a:pt x="644" y="90"/>
                  <a:pt x="636" y="84"/>
                  <a:pt x="630" y="79"/>
                </a:cubicBezTo>
                <a:cubicBezTo>
                  <a:pt x="624" y="73"/>
                  <a:pt x="615" y="69"/>
                  <a:pt x="608" y="65"/>
                </a:cubicBezTo>
                <a:cubicBezTo>
                  <a:pt x="600" y="61"/>
                  <a:pt x="591" y="54"/>
                  <a:pt x="583" y="51"/>
                </a:cubicBezTo>
                <a:cubicBezTo>
                  <a:pt x="573" y="48"/>
                  <a:pt x="560" y="45"/>
                  <a:pt x="549" y="43"/>
                </a:cubicBezTo>
                <a:cubicBezTo>
                  <a:pt x="533" y="39"/>
                  <a:pt x="516" y="35"/>
                  <a:pt x="500" y="33"/>
                </a:cubicBezTo>
                <a:cubicBezTo>
                  <a:pt x="458" y="28"/>
                  <a:pt x="414" y="21"/>
                  <a:pt x="371" y="18"/>
                </a:cubicBezTo>
                <a:cubicBezTo>
                  <a:pt x="332" y="15"/>
                  <a:pt x="291" y="11"/>
                  <a:pt x="251" y="9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9" name="フリーフォーム638"/>
          <p:cNvSpPr/>
          <p:nvPr/>
        </p:nvSpPr>
        <p:spPr>
          <a:xfrm>
            <a:off x="9282600" y="5490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0" name="line 639"/>
          <p:cNvSpPr/>
          <p:nvPr/>
        </p:nvSpPr>
        <p:spPr>
          <a:xfrm rot="21600000" flipV="1">
            <a:off x="9888300" y="5588100"/>
            <a:ext cx="126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1" name="フリーフォーム640"/>
          <p:cNvSpPr/>
          <p:nvPr/>
        </p:nvSpPr>
        <p:spPr>
          <a:xfrm>
            <a:off x="9282600" y="5490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2" name="rect 641"/>
          <p:cNvSpPr/>
          <p:nvPr/>
        </p:nvSpPr>
        <p:spPr>
          <a:xfrm>
            <a:off x="8744400" y="66195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3" name=""/>
          <p:cNvSpPr/>
          <p:nvPr/>
        </p:nvSpPr>
        <p:spPr>
          <a:xfrm>
            <a:off x="9298800" y="6759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644" name="line 643"/>
          <p:cNvSpPr/>
          <p:nvPr/>
        </p:nvSpPr>
        <p:spPr>
          <a:xfrm>
            <a:off x="9885600" y="66555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5" name="line 644"/>
          <p:cNvSpPr/>
          <p:nvPr/>
        </p:nvSpPr>
        <p:spPr>
          <a:xfrm>
            <a:off x="8744400" y="66555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6" name="line 645"/>
          <p:cNvSpPr/>
          <p:nvPr/>
        </p:nvSpPr>
        <p:spPr>
          <a:xfrm>
            <a:off x="8744400" y="68193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7" name="line 646"/>
          <p:cNvSpPr/>
          <p:nvPr/>
        </p:nvSpPr>
        <p:spPr>
          <a:xfrm>
            <a:off x="9413100" y="68175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8" name=""/>
          <p:cNvSpPr/>
          <p:nvPr/>
        </p:nvSpPr>
        <p:spPr>
          <a:xfrm>
            <a:off x="8605800" y="66006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649" name=""/>
          <p:cNvSpPr/>
          <p:nvPr/>
        </p:nvSpPr>
        <p:spPr>
          <a:xfrm>
            <a:off x="9972900" y="65115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650" name="rect 649"/>
          <p:cNvSpPr/>
          <p:nvPr/>
        </p:nvSpPr>
        <p:spPr>
          <a:xfrm>
            <a:off x="8838900" y="56214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1" name=""/>
          <p:cNvSpPr/>
          <p:nvPr/>
        </p:nvSpPr>
        <p:spPr>
          <a:xfrm>
            <a:off x="9252000" y="5751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652" name="rect 651"/>
          <p:cNvSpPr/>
          <p:nvPr/>
        </p:nvSpPr>
        <p:spPr>
          <a:xfrm rot="5399062">
            <a:off x="9388800" y="61290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3" name="rect 652"/>
          <p:cNvSpPr/>
          <p:nvPr/>
        </p:nvSpPr>
        <p:spPr>
          <a:xfrm rot="5399062">
            <a:off x="8208000" y="61317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4" name="line 653"/>
          <p:cNvSpPr/>
          <p:nvPr/>
        </p:nvSpPr>
        <p:spPr>
          <a:xfrm>
            <a:off x="9396900" y="5807700"/>
            <a:ext cx="39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5" name="フリーフォーム654"/>
          <p:cNvSpPr/>
          <p:nvPr/>
        </p:nvSpPr>
        <p:spPr>
          <a:xfrm>
            <a:off x="9691200" y="57663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6" name="line 655"/>
          <p:cNvSpPr/>
          <p:nvPr/>
        </p:nvSpPr>
        <p:spPr>
          <a:xfrm>
            <a:off x="8838000" y="5807700"/>
            <a:ext cx="38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7" name="フリーフォーム656"/>
          <p:cNvSpPr/>
          <p:nvPr/>
        </p:nvSpPr>
        <p:spPr>
          <a:xfrm>
            <a:off x="8838000" y="57663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8" name="line 657"/>
          <p:cNvSpPr/>
          <p:nvPr/>
        </p:nvSpPr>
        <p:spPr>
          <a:xfrm>
            <a:off x="9315000" y="60336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659" name="グループ化658"/>
          <p:cNvGrpSpPr/>
          <p:nvPr/>
        </p:nvGrpSpPr>
        <p:grpSpPr>
          <a:xfrm>
            <a:off x="9753300" y="6476400"/>
            <a:ext cx="144000" cy="144000"/>
            <a:chOff x="9753300" y="6476400"/>
            <a:chExt cx="144000" cy="144000"/>
          </a:xfrm>
        </p:grpSpPr>
        <p:sp>
          <p:nvSpPr>
            <p:cNvPr id="660" name="rect 659"/>
            <p:cNvSpPr/>
            <p:nvPr/>
          </p:nvSpPr>
          <p:spPr>
            <a:xfrm>
              <a:off x="9753300" y="6602400"/>
              <a:ext cx="144000" cy="18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1" name="rect 660"/>
            <p:cNvSpPr/>
            <p:nvPr/>
          </p:nvSpPr>
          <p:spPr>
            <a:xfrm>
              <a:off x="9879300" y="6476400"/>
              <a:ext cx="18000" cy="144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62" name="グループ化661"/>
          <p:cNvGrpSpPr/>
          <p:nvPr/>
        </p:nvGrpSpPr>
        <p:grpSpPr>
          <a:xfrm>
            <a:off x="8731800" y="6477300"/>
            <a:ext cx="143100" cy="143100"/>
            <a:chOff x="8731800" y="6477300"/>
            <a:chExt cx="143100" cy="143100"/>
          </a:xfrm>
        </p:grpSpPr>
        <p:sp>
          <p:nvSpPr>
            <p:cNvPr id="663" name="rect 662"/>
            <p:cNvSpPr/>
            <p:nvPr/>
          </p:nvSpPr>
          <p:spPr>
            <a:xfrm rot="10799062">
              <a:off x="8731800" y="6603300"/>
              <a:ext cx="143100" cy="171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4" name="rect 663"/>
            <p:cNvSpPr/>
            <p:nvPr/>
          </p:nvSpPr>
          <p:spPr>
            <a:xfrm rot="10799062">
              <a:off x="8731800" y="6477300"/>
              <a:ext cx="18000" cy="1422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65" name="グループ化664"/>
          <p:cNvGrpSpPr/>
          <p:nvPr/>
        </p:nvGrpSpPr>
        <p:grpSpPr>
          <a:xfrm>
            <a:off x="8749800" y="6155100"/>
            <a:ext cx="396000" cy="447300"/>
            <a:chOff x="8749800" y="6155100"/>
            <a:chExt cx="396000" cy="447300"/>
          </a:xfrm>
        </p:grpSpPr>
        <p:sp>
          <p:nvSpPr>
            <p:cNvPr id="666" name="rect 665"/>
            <p:cNvSpPr/>
            <p:nvPr/>
          </p:nvSpPr>
          <p:spPr>
            <a:xfrm>
              <a:off x="8749800" y="6155100"/>
              <a:ext cx="3960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7" name="rect 666"/>
            <p:cNvSpPr/>
            <p:nvPr/>
          </p:nvSpPr>
          <p:spPr>
            <a:xfrm>
              <a:off x="8749800" y="6587100"/>
              <a:ext cx="1602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68" name="グループ化667"/>
          <p:cNvGrpSpPr/>
          <p:nvPr/>
        </p:nvGrpSpPr>
        <p:grpSpPr>
          <a:xfrm>
            <a:off x="9483300" y="6156000"/>
            <a:ext cx="396000" cy="445500"/>
            <a:chOff x="9483300" y="6156000"/>
            <a:chExt cx="396000" cy="445500"/>
          </a:xfrm>
        </p:grpSpPr>
        <p:sp>
          <p:nvSpPr>
            <p:cNvPr id="669" name="rect 668"/>
            <p:cNvSpPr/>
            <p:nvPr/>
          </p:nvSpPr>
          <p:spPr>
            <a:xfrm rot="10799062">
              <a:off x="9483300" y="6156000"/>
              <a:ext cx="396000" cy="43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0" name="rect 669"/>
            <p:cNvSpPr/>
            <p:nvPr/>
          </p:nvSpPr>
          <p:spPr>
            <a:xfrm rot="10799062">
              <a:off x="9720000" y="6586200"/>
              <a:ext cx="1593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71" name="グループ化670"/>
          <p:cNvGrpSpPr/>
          <p:nvPr/>
        </p:nvGrpSpPr>
        <p:grpSpPr>
          <a:xfrm>
            <a:off x="9021600" y="5300100"/>
            <a:ext cx="585000" cy="190800"/>
            <a:chOff x="9021600" y="5300100"/>
            <a:chExt cx="585000" cy="190800"/>
          </a:xfrm>
        </p:grpSpPr>
        <p:sp>
          <p:nvSpPr>
            <p:cNvPr id="672" name="フリーフォーム671"/>
            <p:cNvSpPr/>
            <p:nvPr/>
          </p:nvSpPr>
          <p:spPr>
            <a:xfrm>
              <a:off x="9063000" y="5300100"/>
              <a:ext cx="252000" cy="35100"/>
            </a:xfrm>
            <a:custGeom>
              <a:pathLst>
                <a:path w="280" h="39">
                  <a:moveTo>
                    <a:pt x="0" y="39"/>
                  </a:moveTo>
                  <a:cubicBezTo>
                    <a:pt x="7" y="32"/>
                    <a:pt x="13" y="25"/>
                    <a:pt x="21" y="23"/>
                  </a:cubicBezTo>
                  <a:cubicBezTo>
                    <a:pt x="49" y="16"/>
                    <a:pt x="79" y="12"/>
                    <a:pt x="108" y="10"/>
                  </a:cubicBezTo>
                  <a:cubicBezTo>
                    <a:pt x="165" y="5"/>
                    <a:pt x="223" y="3"/>
                    <a:pt x="28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3" name="line 672"/>
            <p:cNvSpPr/>
            <p:nvPr/>
          </p:nvSpPr>
          <p:spPr>
            <a:xfrm rot="21600000" flipV="1">
              <a:off x="9021600" y="5335200"/>
              <a:ext cx="4140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4" name="フリーフォーム673"/>
            <p:cNvSpPr/>
            <p:nvPr/>
          </p:nvSpPr>
          <p:spPr>
            <a:xfrm>
              <a:off x="9315000" y="5300100"/>
              <a:ext cx="252000" cy="35100"/>
            </a:xfrm>
            <a:custGeom>
              <a:pathLst>
                <a:path w="280" h="39">
                  <a:moveTo>
                    <a:pt x="280" y="39"/>
                  </a:moveTo>
                  <a:cubicBezTo>
                    <a:pt x="273" y="32"/>
                    <a:pt x="267" y="25"/>
                    <a:pt x="259" y="23"/>
                  </a:cubicBezTo>
                  <a:cubicBezTo>
                    <a:pt x="231" y="16"/>
                    <a:pt x="201" y="12"/>
                    <a:pt x="172" y="10"/>
                  </a:cubicBezTo>
                  <a:cubicBezTo>
                    <a:pt x="115" y="5"/>
                    <a:pt x="57" y="3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5" name="line 674"/>
            <p:cNvSpPr/>
            <p:nvPr/>
          </p:nvSpPr>
          <p:spPr>
            <a:xfrm>
              <a:off x="9567000" y="5335200"/>
              <a:ext cx="39600" cy="154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76" name="rect 675"/>
          <p:cNvSpPr/>
          <p:nvPr/>
        </p:nvSpPr>
        <p:spPr>
          <a:xfrm rot="16200937">
            <a:off x="4447800" y="1683900"/>
            <a:ext cx="108000" cy="79902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7" name="rect 676"/>
          <p:cNvSpPr/>
          <p:nvPr/>
        </p:nvSpPr>
        <p:spPr>
          <a:xfrm rot="16200937">
            <a:off x="4447800" y="2568600"/>
            <a:ext cx="108000" cy="79911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8" name="line 677"/>
          <p:cNvSpPr/>
          <p:nvPr/>
        </p:nvSpPr>
        <p:spPr>
          <a:xfrm>
            <a:off x="897300" y="5580000"/>
            <a:ext cx="750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9" name="line 678"/>
          <p:cNvSpPr/>
          <p:nvPr/>
        </p:nvSpPr>
        <p:spPr>
          <a:xfrm>
            <a:off x="236700" y="5589900"/>
            <a:ext cx="0" cy="154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0" name="line 679"/>
          <p:cNvSpPr/>
          <p:nvPr/>
        </p:nvSpPr>
        <p:spPr>
          <a:xfrm>
            <a:off x="505800" y="5750100"/>
            <a:ext cx="2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1" name="line 680"/>
          <p:cNvSpPr/>
          <p:nvPr/>
        </p:nvSpPr>
        <p:spPr>
          <a:xfrm>
            <a:off x="236700" y="5750100"/>
            <a:ext cx="14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2" name="line 681"/>
          <p:cNvSpPr/>
          <p:nvPr/>
        </p:nvSpPr>
        <p:spPr>
          <a:xfrm>
            <a:off x="627300" y="5476500"/>
            <a:ext cx="1752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3" name="line 682"/>
          <p:cNvSpPr/>
          <p:nvPr/>
        </p:nvSpPr>
        <p:spPr>
          <a:xfrm>
            <a:off x="6476400" y="5476500"/>
            <a:ext cx="205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4" name="line 683"/>
          <p:cNvSpPr/>
          <p:nvPr/>
        </p:nvSpPr>
        <p:spPr>
          <a:xfrm>
            <a:off x="157500" y="7137900"/>
            <a:ext cx="866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5" name="line 684"/>
          <p:cNvSpPr/>
          <p:nvPr/>
        </p:nvSpPr>
        <p:spPr>
          <a:xfrm>
            <a:off x="544500" y="6298200"/>
            <a:ext cx="798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6" name="line 685"/>
          <p:cNvSpPr/>
          <p:nvPr/>
        </p:nvSpPr>
        <p:spPr>
          <a:xfrm>
            <a:off x="2422800" y="5300100"/>
            <a:ext cx="9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7" name="line 686"/>
          <p:cNvSpPr/>
          <p:nvPr/>
        </p:nvSpPr>
        <p:spPr>
          <a:xfrm>
            <a:off x="3701700" y="5300100"/>
            <a:ext cx="81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8" name="line 687"/>
          <p:cNvSpPr/>
          <p:nvPr/>
        </p:nvSpPr>
        <p:spPr>
          <a:xfrm>
            <a:off x="4806000" y="5300100"/>
            <a:ext cx="35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9" name="line 688"/>
          <p:cNvSpPr/>
          <p:nvPr/>
        </p:nvSpPr>
        <p:spPr>
          <a:xfrm>
            <a:off x="5448600" y="5300100"/>
            <a:ext cx="9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0" name="line 689"/>
          <p:cNvSpPr/>
          <p:nvPr/>
        </p:nvSpPr>
        <p:spPr>
          <a:xfrm>
            <a:off x="8532000" y="5474700"/>
            <a:ext cx="0" cy="121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1" name="line 690"/>
          <p:cNvSpPr/>
          <p:nvPr/>
        </p:nvSpPr>
        <p:spPr>
          <a:xfrm>
            <a:off x="7175700" y="57933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2" name="line 691"/>
          <p:cNvSpPr/>
          <p:nvPr/>
        </p:nvSpPr>
        <p:spPr>
          <a:xfrm>
            <a:off x="8431200" y="57924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3" name="line 692"/>
          <p:cNvSpPr/>
          <p:nvPr/>
        </p:nvSpPr>
        <p:spPr>
          <a:xfrm>
            <a:off x="79992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4" name="line 693"/>
          <p:cNvSpPr/>
          <p:nvPr/>
        </p:nvSpPr>
        <p:spPr>
          <a:xfrm>
            <a:off x="80343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5" name="line 694"/>
          <p:cNvSpPr/>
          <p:nvPr/>
        </p:nvSpPr>
        <p:spPr>
          <a:xfrm>
            <a:off x="75825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6" name="line 695"/>
          <p:cNvSpPr/>
          <p:nvPr/>
        </p:nvSpPr>
        <p:spPr>
          <a:xfrm>
            <a:off x="76176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7" name="rect 696"/>
          <p:cNvSpPr/>
          <p:nvPr/>
        </p:nvSpPr>
        <p:spPr>
          <a:xfrm>
            <a:off x="1984500" y="58113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8" name="line 697"/>
          <p:cNvSpPr/>
          <p:nvPr/>
        </p:nvSpPr>
        <p:spPr>
          <a:xfrm>
            <a:off x="917100" y="57933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9" name="line 698"/>
          <p:cNvSpPr/>
          <p:nvPr/>
        </p:nvSpPr>
        <p:spPr>
          <a:xfrm>
            <a:off x="1755900" y="57933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0" name="line 699"/>
          <p:cNvSpPr/>
          <p:nvPr/>
        </p:nvSpPr>
        <p:spPr>
          <a:xfrm>
            <a:off x="13644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1" name="line 700"/>
          <p:cNvSpPr/>
          <p:nvPr/>
        </p:nvSpPr>
        <p:spPr>
          <a:xfrm>
            <a:off x="13248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2" name="rect 701"/>
          <p:cNvSpPr/>
          <p:nvPr/>
        </p:nvSpPr>
        <p:spPr>
          <a:xfrm>
            <a:off x="563400" y="5842800"/>
            <a:ext cx="152100" cy="39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3" name="line 702"/>
          <p:cNvSpPr/>
          <p:nvPr/>
        </p:nvSpPr>
        <p:spPr>
          <a:xfrm>
            <a:off x="505800" y="57501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4" name="line 703"/>
          <p:cNvSpPr/>
          <p:nvPr/>
        </p:nvSpPr>
        <p:spPr>
          <a:xfrm>
            <a:off x="1951200" y="65934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5" name="line 704"/>
          <p:cNvSpPr/>
          <p:nvPr/>
        </p:nvSpPr>
        <p:spPr>
          <a:xfrm>
            <a:off x="6505200" y="6593400"/>
            <a:ext cx="47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6" name="line 705"/>
          <p:cNvSpPr/>
          <p:nvPr/>
        </p:nvSpPr>
        <p:spPr>
          <a:xfrm>
            <a:off x="917100" y="6254100"/>
            <a:ext cx="83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7" name="line 706"/>
          <p:cNvSpPr/>
          <p:nvPr/>
        </p:nvSpPr>
        <p:spPr>
          <a:xfrm>
            <a:off x="2610900" y="6254100"/>
            <a:ext cx="370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8" name="line 707"/>
          <p:cNvSpPr/>
          <p:nvPr/>
        </p:nvSpPr>
        <p:spPr>
          <a:xfrm>
            <a:off x="7175700" y="6254100"/>
            <a:ext cx="125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9" name="line 708"/>
          <p:cNvSpPr/>
          <p:nvPr/>
        </p:nvSpPr>
        <p:spPr>
          <a:xfrm>
            <a:off x="919800" y="5793300"/>
            <a:ext cx="83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0" name="line 709"/>
          <p:cNvSpPr/>
          <p:nvPr/>
        </p:nvSpPr>
        <p:spPr>
          <a:xfrm>
            <a:off x="2611800" y="5793300"/>
            <a:ext cx="37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1" name="line 710"/>
          <p:cNvSpPr/>
          <p:nvPr/>
        </p:nvSpPr>
        <p:spPr>
          <a:xfrm>
            <a:off x="7173900" y="5793300"/>
            <a:ext cx="125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2" name="line 711"/>
          <p:cNvSpPr/>
          <p:nvPr/>
        </p:nvSpPr>
        <p:spPr>
          <a:xfrm>
            <a:off x="6319800" y="57933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3" name="line 712"/>
          <p:cNvSpPr/>
          <p:nvPr/>
        </p:nvSpPr>
        <p:spPr>
          <a:xfrm>
            <a:off x="264600" y="6688800"/>
            <a:ext cx="826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4" name="フリーフォーム713"/>
          <p:cNvSpPr/>
          <p:nvPr/>
        </p:nvSpPr>
        <p:spPr>
          <a:xfrm>
            <a:off x="236700" y="5476500"/>
            <a:ext cx="423900" cy="120600"/>
          </a:xfrm>
          <a:custGeom>
            <a:pathLst>
              <a:path w="471" h="134">
                <a:moveTo>
                  <a:pt x="471" y="0"/>
                </a:moveTo>
                <a:lnTo>
                  <a:pt x="344" y="7"/>
                </a:lnTo>
                <a:lnTo>
                  <a:pt x="280" y="10"/>
                </a:lnTo>
                <a:lnTo>
                  <a:pt x="232" y="16"/>
                </a:lnTo>
                <a:lnTo>
                  <a:pt x="195" y="24"/>
                </a:lnTo>
                <a:lnTo>
                  <a:pt x="141" y="36"/>
                </a:lnTo>
                <a:lnTo>
                  <a:pt x="90" y="53"/>
                </a:lnTo>
                <a:lnTo>
                  <a:pt x="59" y="67"/>
                </a:lnTo>
                <a:lnTo>
                  <a:pt x="37" y="86"/>
                </a:lnTo>
                <a:lnTo>
                  <a:pt x="17" y="106"/>
                </a:lnTo>
                <a:lnTo>
                  <a:pt x="9" y="120"/>
                </a:lnTo>
                <a:lnTo>
                  <a:pt x="0" y="13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5" name="フリーフォーム714"/>
          <p:cNvSpPr/>
          <p:nvPr/>
        </p:nvSpPr>
        <p:spPr>
          <a:xfrm>
            <a:off x="236700" y="5580000"/>
            <a:ext cx="234000" cy="675000"/>
          </a:xfrm>
          <a:custGeom>
            <a:pathLst>
              <a:path w="260" h="750">
                <a:moveTo>
                  <a:pt x="11" y="0"/>
                </a:moveTo>
                <a:lnTo>
                  <a:pt x="57" y="5"/>
                </a:lnTo>
                <a:lnTo>
                  <a:pt x="76" y="11"/>
                </a:lnTo>
                <a:lnTo>
                  <a:pt x="90" y="19"/>
                </a:lnTo>
                <a:lnTo>
                  <a:pt x="110" y="31"/>
                </a:lnTo>
                <a:lnTo>
                  <a:pt x="124" y="42"/>
                </a:lnTo>
                <a:lnTo>
                  <a:pt x="136" y="50"/>
                </a:lnTo>
                <a:lnTo>
                  <a:pt x="147" y="65"/>
                </a:lnTo>
                <a:lnTo>
                  <a:pt x="158" y="79"/>
                </a:lnTo>
                <a:lnTo>
                  <a:pt x="167" y="93"/>
                </a:lnTo>
                <a:lnTo>
                  <a:pt x="172" y="115"/>
                </a:lnTo>
                <a:lnTo>
                  <a:pt x="181" y="138"/>
                </a:lnTo>
                <a:lnTo>
                  <a:pt x="184" y="169"/>
                </a:lnTo>
                <a:lnTo>
                  <a:pt x="257" y="640"/>
                </a:lnTo>
                <a:lnTo>
                  <a:pt x="260" y="663"/>
                </a:lnTo>
                <a:lnTo>
                  <a:pt x="257" y="674"/>
                </a:lnTo>
                <a:lnTo>
                  <a:pt x="254" y="688"/>
                </a:lnTo>
                <a:lnTo>
                  <a:pt x="251" y="700"/>
                </a:lnTo>
                <a:lnTo>
                  <a:pt x="240" y="714"/>
                </a:lnTo>
                <a:lnTo>
                  <a:pt x="234" y="719"/>
                </a:lnTo>
                <a:lnTo>
                  <a:pt x="220" y="731"/>
                </a:lnTo>
                <a:lnTo>
                  <a:pt x="209" y="733"/>
                </a:lnTo>
                <a:lnTo>
                  <a:pt x="192" y="736"/>
                </a:lnTo>
                <a:lnTo>
                  <a:pt x="175" y="742"/>
                </a:lnTo>
                <a:lnTo>
                  <a:pt x="141" y="748"/>
                </a:lnTo>
                <a:lnTo>
                  <a:pt x="130" y="748"/>
                </a:lnTo>
                <a:lnTo>
                  <a:pt x="0" y="7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6" name="フリーフォーム715"/>
          <p:cNvSpPr/>
          <p:nvPr/>
        </p:nvSpPr>
        <p:spPr>
          <a:xfrm>
            <a:off x="239400" y="5592600"/>
            <a:ext cx="210600" cy="645300"/>
          </a:xfrm>
          <a:custGeom>
            <a:pathLst>
              <a:path w="234" h="717">
                <a:moveTo>
                  <a:pt x="6" y="0"/>
                </a:moveTo>
                <a:lnTo>
                  <a:pt x="48" y="8"/>
                </a:lnTo>
                <a:lnTo>
                  <a:pt x="68" y="14"/>
                </a:lnTo>
                <a:lnTo>
                  <a:pt x="85" y="22"/>
                </a:lnTo>
                <a:lnTo>
                  <a:pt x="96" y="31"/>
                </a:lnTo>
                <a:lnTo>
                  <a:pt x="107" y="39"/>
                </a:lnTo>
                <a:lnTo>
                  <a:pt x="116" y="48"/>
                </a:lnTo>
                <a:lnTo>
                  <a:pt x="127" y="62"/>
                </a:lnTo>
                <a:lnTo>
                  <a:pt x="135" y="76"/>
                </a:lnTo>
                <a:lnTo>
                  <a:pt x="147" y="93"/>
                </a:lnTo>
                <a:lnTo>
                  <a:pt x="152" y="107"/>
                </a:lnTo>
                <a:lnTo>
                  <a:pt x="158" y="124"/>
                </a:lnTo>
                <a:lnTo>
                  <a:pt x="158" y="149"/>
                </a:lnTo>
                <a:lnTo>
                  <a:pt x="234" y="638"/>
                </a:lnTo>
                <a:lnTo>
                  <a:pt x="234" y="652"/>
                </a:lnTo>
                <a:lnTo>
                  <a:pt x="231" y="666"/>
                </a:lnTo>
                <a:lnTo>
                  <a:pt x="229" y="674"/>
                </a:lnTo>
                <a:lnTo>
                  <a:pt x="220" y="686"/>
                </a:lnTo>
                <a:lnTo>
                  <a:pt x="209" y="694"/>
                </a:lnTo>
                <a:lnTo>
                  <a:pt x="189" y="697"/>
                </a:lnTo>
                <a:lnTo>
                  <a:pt x="172" y="703"/>
                </a:lnTo>
                <a:lnTo>
                  <a:pt x="152" y="708"/>
                </a:lnTo>
                <a:lnTo>
                  <a:pt x="135" y="714"/>
                </a:lnTo>
                <a:lnTo>
                  <a:pt x="0" y="717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7" name="line 716"/>
          <p:cNvSpPr/>
          <p:nvPr/>
        </p:nvSpPr>
        <p:spPr>
          <a:xfrm>
            <a:off x="236700" y="5796000"/>
            <a:ext cx="157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8" name="line 717"/>
          <p:cNvSpPr/>
          <p:nvPr/>
        </p:nvSpPr>
        <p:spPr>
          <a:xfrm>
            <a:off x="236700" y="5778000"/>
            <a:ext cx="15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9" name="フリーフォーム718"/>
          <p:cNvSpPr/>
          <p:nvPr/>
        </p:nvSpPr>
        <p:spPr>
          <a:xfrm>
            <a:off x="236700" y="6298200"/>
            <a:ext cx="307800" cy="79200"/>
          </a:xfrm>
          <a:custGeom>
            <a:pathLst>
              <a:path w="342" h="88">
                <a:moveTo>
                  <a:pt x="0" y="88"/>
                </a:moveTo>
                <a:cubicBezTo>
                  <a:pt x="44" y="88"/>
                  <a:pt x="87" y="88"/>
                  <a:pt x="130" y="88"/>
                </a:cubicBezTo>
                <a:cubicBezTo>
                  <a:pt x="135" y="88"/>
                  <a:pt x="142" y="86"/>
                  <a:pt x="147" y="85"/>
                </a:cubicBezTo>
                <a:cubicBezTo>
                  <a:pt x="155" y="83"/>
                  <a:pt x="165" y="80"/>
                  <a:pt x="172" y="77"/>
                </a:cubicBezTo>
                <a:cubicBezTo>
                  <a:pt x="220" y="56"/>
                  <a:pt x="268" y="30"/>
                  <a:pt x="316" y="9"/>
                </a:cubicBezTo>
                <a:cubicBezTo>
                  <a:pt x="324" y="6"/>
                  <a:pt x="333" y="3"/>
                  <a:pt x="34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0" name="rect 719"/>
          <p:cNvSpPr/>
          <p:nvPr/>
        </p:nvSpPr>
        <p:spPr>
          <a:xfrm>
            <a:off x="505800" y="65097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1" name="line 720"/>
          <p:cNvSpPr/>
          <p:nvPr/>
        </p:nvSpPr>
        <p:spPr>
          <a:xfrm>
            <a:off x="768600" y="5750100"/>
            <a:ext cx="0" cy="93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2" name="フリーフォーム721"/>
          <p:cNvSpPr/>
          <p:nvPr/>
        </p:nvSpPr>
        <p:spPr>
          <a:xfrm>
            <a:off x="236700" y="6631200"/>
            <a:ext cx="23400" cy="57600"/>
          </a:xfrm>
          <a:custGeom>
            <a:pathLst>
              <a:path w="26" h="64">
                <a:moveTo>
                  <a:pt x="26" y="64"/>
                </a:moveTo>
                <a:lnTo>
                  <a:pt x="11" y="4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3" name="line 722"/>
          <p:cNvSpPr/>
          <p:nvPr/>
        </p:nvSpPr>
        <p:spPr>
          <a:xfrm>
            <a:off x="264600" y="6689700"/>
            <a:ext cx="0" cy="36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4" name="line 723"/>
          <p:cNvSpPr/>
          <p:nvPr/>
        </p:nvSpPr>
        <p:spPr>
          <a:xfrm>
            <a:off x="265500" y="70578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5" name="フリーフォーム724"/>
          <p:cNvSpPr/>
          <p:nvPr/>
        </p:nvSpPr>
        <p:spPr>
          <a:xfrm>
            <a:off x="338400" y="6688800"/>
            <a:ext cx="439200" cy="369000"/>
          </a:xfrm>
          <a:custGeom>
            <a:pathLst>
              <a:path w="488" h="410">
                <a:moveTo>
                  <a:pt x="488" y="0"/>
                </a:moveTo>
                <a:lnTo>
                  <a:pt x="452" y="255"/>
                </a:lnTo>
                <a:lnTo>
                  <a:pt x="446" y="278"/>
                </a:lnTo>
                <a:lnTo>
                  <a:pt x="432" y="294"/>
                </a:lnTo>
                <a:lnTo>
                  <a:pt x="415" y="309"/>
                </a:lnTo>
                <a:lnTo>
                  <a:pt x="387" y="317"/>
                </a:lnTo>
                <a:lnTo>
                  <a:pt x="48" y="379"/>
                </a:lnTo>
                <a:lnTo>
                  <a:pt x="0" y="4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6" name="line 725"/>
          <p:cNvSpPr/>
          <p:nvPr/>
        </p:nvSpPr>
        <p:spPr>
          <a:xfrm>
            <a:off x="288000" y="6688800"/>
            <a:ext cx="50400" cy="36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7" name="line 726"/>
          <p:cNvSpPr/>
          <p:nvPr/>
        </p:nvSpPr>
        <p:spPr>
          <a:xfrm>
            <a:off x="754200" y="68445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8" name="line 727"/>
          <p:cNvSpPr/>
          <p:nvPr/>
        </p:nvSpPr>
        <p:spPr>
          <a:xfrm rot="21600000" flipV="1">
            <a:off x="864000" y="6688800"/>
            <a:ext cx="94500" cy="15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9" name="rect 728"/>
          <p:cNvSpPr/>
          <p:nvPr/>
        </p:nvSpPr>
        <p:spPr>
          <a:xfrm rot="16200937">
            <a:off x="1777500" y="59454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0" name="line 729"/>
          <p:cNvSpPr/>
          <p:nvPr/>
        </p:nvSpPr>
        <p:spPr>
          <a:xfrm>
            <a:off x="2611800" y="5793300"/>
            <a:ext cx="0" cy="45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1" name="rect 730"/>
          <p:cNvSpPr/>
          <p:nvPr/>
        </p:nvSpPr>
        <p:spPr>
          <a:xfrm>
            <a:off x="3411900" y="58077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2" name="rect 731"/>
          <p:cNvSpPr/>
          <p:nvPr/>
        </p:nvSpPr>
        <p:spPr>
          <a:xfrm>
            <a:off x="4237200" y="58077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3" name="rect 732"/>
          <p:cNvSpPr/>
          <p:nvPr/>
        </p:nvSpPr>
        <p:spPr>
          <a:xfrm>
            <a:off x="5075100" y="58077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4" name="rect 733"/>
          <p:cNvSpPr/>
          <p:nvPr/>
        </p:nvSpPr>
        <p:spPr>
          <a:xfrm>
            <a:off x="5923800" y="5807700"/>
            <a:ext cx="12600" cy="43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5" name="rect 734"/>
          <p:cNvSpPr/>
          <p:nvPr/>
        </p:nvSpPr>
        <p:spPr>
          <a:xfrm>
            <a:off x="4511700" y="5648400"/>
            <a:ext cx="3204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6" name="line 735"/>
          <p:cNvSpPr/>
          <p:nvPr/>
        </p:nvSpPr>
        <p:spPr>
          <a:xfrm>
            <a:off x="2628900" y="6239700"/>
            <a:ext cx="36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7" name="line 736"/>
          <p:cNvSpPr/>
          <p:nvPr/>
        </p:nvSpPr>
        <p:spPr>
          <a:xfrm>
            <a:off x="7192800" y="6239700"/>
            <a:ext cx="122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8" name="line 737"/>
          <p:cNvSpPr/>
          <p:nvPr/>
        </p:nvSpPr>
        <p:spPr>
          <a:xfrm>
            <a:off x="934200" y="5807700"/>
            <a:ext cx="80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9" name="line 738"/>
          <p:cNvSpPr/>
          <p:nvPr/>
        </p:nvSpPr>
        <p:spPr>
          <a:xfrm>
            <a:off x="2628900" y="5807700"/>
            <a:ext cx="36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0" name="line 739"/>
          <p:cNvSpPr/>
          <p:nvPr/>
        </p:nvSpPr>
        <p:spPr>
          <a:xfrm>
            <a:off x="7192800" y="5807700"/>
            <a:ext cx="122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1" name="line 740"/>
          <p:cNvSpPr/>
          <p:nvPr/>
        </p:nvSpPr>
        <p:spPr>
          <a:xfrm>
            <a:off x="6302700" y="5808600"/>
            <a:ext cx="0" cy="43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2" name="line 741"/>
          <p:cNvSpPr/>
          <p:nvPr/>
        </p:nvSpPr>
        <p:spPr>
          <a:xfrm>
            <a:off x="71928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3" name="line 742"/>
          <p:cNvSpPr/>
          <p:nvPr/>
        </p:nvSpPr>
        <p:spPr>
          <a:xfrm>
            <a:off x="8431200" y="5792400"/>
            <a:ext cx="0" cy="46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4" name="line 743"/>
          <p:cNvSpPr/>
          <p:nvPr/>
        </p:nvSpPr>
        <p:spPr>
          <a:xfrm>
            <a:off x="8414100" y="5808600"/>
            <a:ext cx="0" cy="43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5" name="line 744"/>
          <p:cNvSpPr/>
          <p:nvPr/>
        </p:nvSpPr>
        <p:spPr>
          <a:xfrm rot="21600000" flipV="1">
            <a:off x="8397900" y="5556600"/>
            <a:ext cx="1017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6" name="line 745"/>
          <p:cNvSpPr/>
          <p:nvPr/>
        </p:nvSpPr>
        <p:spPr>
          <a:xfrm>
            <a:off x="2741400" y="5490900"/>
            <a:ext cx="338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7" name="line 746"/>
          <p:cNvSpPr/>
          <p:nvPr/>
        </p:nvSpPr>
        <p:spPr>
          <a:xfrm rot="21600000" flipV="1">
            <a:off x="2375100" y="5300100"/>
            <a:ext cx="459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8" name="line 747"/>
          <p:cNvSpPr/>
          <p:nvPr/>
        </p:nvSpPr>
        <p:spPr>
          <a:xfrm>
            <a:off x="6431400" y="5300100"/>
            <a:ext cx="45000" cy="17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9" name="line 748"/>
          <p:cNvSpPr/>
          <p:nvPr/>
        </p:nvSpPr>
        <p:spPr>
          <a:xfrm>
            <a:off x="6121800" y="53001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0" name="line 749"/>
          <p:cNvSpPr/>
          <p:nvPr/>
        </p:nvSpPr>
        <p:spPr>
          <a:xfrm>
            <a:off x="4991400" y="53001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1" name="line 750"/>
          <p:cNvSpPr/>
          <p:nvPr/>
        </p:nvSpPr>
        <p:spPr>
          <a:xfrm>
            <a:off x="3861000" y="53001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2" name="line 751"/>
          <p:cNvSpPr/>
          <p:nvPr/>
        </p:nvSpPr>
        <p:spPr>
          <a:xfrm>
            <a:off x="2741400" y="5300100"/>
            <a:ext cx="0" cy="19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3" name="rect 752"/>
          <p:cNvSpPr/>
          <p:nvPr/>
        </p:nvSpPr>
        <p:spPr>
          <a:xfrm>
            <a:off x="29394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4" name="rect 753"/>
          <p:cNvSpPr/>
          <p:nvPr/>
        </p:nvSpPr>
        <p:spPr>
          <a:xfrm>
            <a:off x="34245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5" name="rect 754"/>
          <p:cNvSpPr/>
          <p:nvPr/>
        </p:nvSpPr>
        <p:spPr>
          <a:xfrm>
            <a:off x="40599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6" name="rect 755"/>
          <p:cNvSpPr/>
          <p:nvPr/>
        </p:nvSpPr>
        <p:spPr>
          <a:xfrm>
            <a:off x="45369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7" name="rect 756"/>
          <p:cNvSpPr/>
          <p:nvPr/>
        </p:nvSpPr>
        <p:spPr>
          <a:xfrm>
            <a:off x="51795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8" name="rect 757"/>
          <p:cNvSpPr/>
          <p:nvPr/>
        </p:nvSpPr>
        <p:spPr>
          <a:xfrm>
            <a:off x="5657400" y="5373900"/>
            <a:ext cx="2691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9" name="rect 758"/>
          <p:cNvSpPr/>
          <p:nvPr/>
        </p:nvSpPr>
        <p:spPr>
          <a:xfrm>
            <a:off x="6205500" y="5373900"/>
            <a:ext cx="1125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0" name="rect 759"/>
          <p:cNvSpPr/>
          <p:nvPr/>
        </p:nvSpPr>
        <p:spPr>
          <a:xfrm>
            <a:off x="2543400" y="5373900"/>
            <a:ext cx="1125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1" name="ellipse 760"/>
          <p:cNvSpPr/>
          <p:nvPr/>
        </p:nvSpPr>
        <p:spPr>
          <a:xfrm>
            <a:off x="2769300" y="56637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2" name="ellipse 761"/>
          <p:cNvSpPr/>
          <p:nvPr/>
        </p:nvSpPr>
        <p:spPr>
          <a:xfrm>
            <a:off x="2789100" y="5679900"/>
            <a:ext cx="26100" cy="2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3" name="フリーフォーム762"/>
          <p:cNvSpPr/>
          <p:nvPr/>
        </p:nvSpPr>
        <p:spPr>
          <a:xfrm>
            <a:off x="658800" y="5338800"/>
            <a:ext cx="180000" cy="138600"/>
          </a:xfrm>
          <a:custGeom>
            <a:pathLst>
              <a:path w="200" h="154">
                <a:moveTo>
                  <a:pt x="1" y="154"/>
                </a:moveTo>
                <a:lnTo>
                  <a:pt x="0" y="129"/>
                </a:lnTo>
                <a:lnTo>
                  <a:pt x="39" y="16"/>
                </a:lnTo>
                <a:lnTo>
                  <a:pt x="50" y="5"/>
                </a:lnTo>
                <a:lnTo>
                  <a:pt x="59" y="0"/>
                </a:lnTo>
                <a:lnTo>
                  <a:pt x="200" y="0"/>
                </a:lnTo>
                <a:lnTo>
                  <a:pt x="175" y="28"/>
                </a:lnTo>
                <a:lnTo>
                  <a:pt x="93" y="39"/>
                </a:lnTo>
                <a:lnTo>
                  <a:pt x="87" y="45"/>
                </a:lnTo>
                <a:lnTo>
                  <a:pt x="79" y="56"/>
                </a:lnTo>
                <a:lnTo>
                  <a:pt x="81" y="152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4" name="line 763"/>
          <p:cNvSpPr/>
          <p:nvPr/>
        </p:nvSpPr>
        <p:spPr>
          <a:xfrm>
            <a:off x="656100" y="5450400"/>
            <a:ext cx="7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5" name="line 764"/>
          <p:cNvSpPr/>
          <p:nvPr/>
        </p:nvSpPr>
        <p:spPr>
          <a:xfrm>
            <a:off x="668700" y="5437800"/>
            <a:ext cx="6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6" name="rect 765"/>
          <p:cNvSpPr/>
          <p:nvPr/>
        </p:nvSpPr>
        <p:spPr>
          <a:xfrm>
            <a:off x="437400" y="6688800"/>
            <a:ext cx="1242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7" name="rect 766"/>
          <p:cNvSpPr/>
          <p:nvPr/>
        </p:nvSpPr>
        <p:spPr>
          <a:xfrm>
            <a:off x="594900" y="6688800"/>
            <a:ext cx="91800" cy="74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8" name="rect 767"/>
          <p:cNvSpPr/>
          <p:nvPr/>
        </p:nvSpPr>
        <p:spPr>
          <a:xfrm>
            <a:off x="589500" y="6778800"/>
            <a:ext cx="109800" cy="15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9" name="line 768"/>
          <p:cNvSpPr/>
          <p:nvPr/>
        </p:nvSpPr>
        <p:spPr>
          <a:xfrm>
            <a:off x="589500" y="6844500"/>
            <a:ext cx="1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0" name="フリーフォーム769"/>
          <p:cNvSpPr/>
          <p:nvPr/>
        </p:nvSpPr>
        <p:spPr>
          <a:xfrm>
            <a:off x="333000" y="6688800"/>
            <a:ext cx="43200" cy="109800"/>
          </a:xfrm>
          <a:custGeom>
            <a:pathLst>
              <a:path w="48" h="122">
                <a:moveTo>
                  <a:pt x="48" y="0"/>
                </a:moveTo>
                <a:lnTo>
                  <a:pt x="48" y="122"/>
                </a:lnTo>
                <a:lnTo>
                  <a:pt x="29" y="122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1" name="line 770"/>
          <p:cNvSpPr/>
          <p:nvPr/>
        </p:nvSpPr>
        <p:spPr>
          <a:xfrm>
            <a:off x="1666800" y="6719400"/>
            <a:ext cx="0" cy="473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2" name="ellipse 771"/>
          <p:cNvSpPr/>
          <p:nvPr/>
        </p:nvSpPr>
        <p:spPr>
          <a:xfrm>
            <a:off x="1937700" y="67428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3" name="ellipse 772"/>
          <p:cNvSpPr/>
          <p:nvPr/>
        </p:nvSpPr>
        <p:spPr>
          <a:xfrm>
            <a:off x="1001700" y="67428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4" name="line 773"/>
          <p:cNvSpPr/>
          <p:nvPr/>
        </p:nvSpPr>
        <p:spPr>
          <a:xfrm>
            <a:off x="1666800" y="6719400"/>
            <a:ext cx="0" cy="473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5" name="line 774"/>
          <p:cNvSpPr/>
          <p:nvPr/>
        </p:nvSpPr>
        <p:spPr>
          <a:xfrm>
            <a:off x="1198800" y="67167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6" name="line 775"/>
          <p:cNvSpPr/>
          <p:nvPr/>
        </p:nvSpPr>
        <p:spPr>
          <a:xfrm>
            <a:off x="2134800" y="67194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7" name="line 776"/>
          <p:cNvSpPr/>
          <p:nvPr/>
        </p:nvSpPr>
        <p:spPr>
          <a:xfrm>
            <a:off x="1666800" y="6652800"/>
            <a:ext cx="0" cy="542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8" name="ellipse 777"/>
          <p:cNvSpPr/>
          <p:nvPr/>
        </p:nvSpPr>
        <p:spPr>
          <a:xfrm>
            <a:off x="7468200" y="67437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9" name="ellipse 778"/>
          <p:cNvSpPr/>
          <p:nvPr/>
        </p:nvSpPr>
        <p:spPr>
          <a:xfrm>
            <a:off x="6532200" y="67437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0" name="line 779"/>
          <p:cNvSpPr/>
          <p:nvPr/>
        </p:nvSpPr>
        <p:spPr>
          <a:xfrm>
            <a:off x="7197300" y="6622200"/>
            <a:ext cx="0" cy="560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1" name="line 780"/>
          <p:cNvSpPr/>
          <p:nvPr/>
        </p:nvSpPr>
        <p:spPr>
          <a:xfrm>
            <a:off x="6729300" y="67068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2" name="line 781"/>
          <p:cNvSpPr/>
          <p:nvPr/>
        </p:nvSpPr>
        <p:spPr>
          <a:xfrm>
            <a:off x="7665300" y="6713100"/>
            <a:ext cx="0" cy="46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3" name="line 782"/>
          <p:cNvSpPr/>
          <p:nvPr/>
        </p:nvSpPr>
        <p:spPr>
          <a:xfrm>
            <a:off x="7197300" y="6622200"/>
            <a:ext cx="0" cy="55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4" name="line 783"/>
          <p:cNvSpPr/>
          <p:nvPr/>
        </p:nvSpPr>
        <p:spPr>
          <a:xfrm rot="21600000" flipV="1">
            <a:off x="6463800" y="5476500"/>
            <a:ext cx="12600" cy="1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5" name="line 784"/>
          <p:cNvSpPr/>
          <p:nvPr/>
        </p:nvSpPr>
        <p:spPr>
          <a:xfrm>
            <a:off x="2377800" y="5472900"/>
            <a:ext cx="12600" cy="20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6" name="フリーフォーム785"/>
          <p:cNvSpPr/>
          <p:nvPr/>
        </p:nvSpPr>
        <p:spPr>
          <a:xfrm>
            <a:off x="28242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7" name="フリーフォーム786"/>
          <p:cNvSpPr/>
          <p:nvPr/>
        </p:nvSpPr>
        <p:spPr>
          <a:xfrm>
            <a:off x="2653200" y="5346000"/>
            <a:ext cx="48600" cy="18000"/>
          </a:xfrm>
          <a:custGeom>
            <a:pathLst>
              <a:path w="54" h="20">
                <a:moveTo>
                  <a:pt x="54" y="0"/>
                </a:moveTo>
                <a:lnTo>
                  <a:pt x="54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8" name="フリーフォーム787"/>
          <p:cNvSpPr/>
          <p:nvPr/>
        </p:nvSpPr>
        <p:spPr>
          <a:xfrm>
            <a:off x="2455200" y="5346000"/>
            <a:ext cx="48600" cy="18000"/>
          </a:xfrm>
          <a:custGeom>
            <a:pathLst>
              <a:path w="54" h="20">
                <a:moveTo>
                  <a:pt x="54" y="0"/>
                </a:moveTo>
                <a:lnTo>
                  <a:pt x="54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9" name="フリーフォーム788"/>
          <p:cNvSpPr/>
          <p:nvPr/>
        </p:nvSpPr>
        <p:spPr>
          <a:xfrm>
            <a:off x="37296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0" name="フリーフォーム789"/>
          <p:cNvSpPr/>
          <p:nvPr/>
        </p:nvSpPr>
        <p:spPr>
          <a:xfrm>
            <a:off x="39474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1" name="フリーフォーム790"/>
          <p:cNvSpPr/>
          <p:nvPr/>
        </p:nvSpPr>
        <p:spPr>
          <a:xfrm>
            <a:off x="48510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2" name="フリーフォーム791"/>
          <p:cNvSpPr/>
          <p:nvPr/>
        </p:nvSpPr>
        <p:spPr>
          <a:xfrm>
            <a:off x="50706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3" name="フリーフォーム792"/>
          <p:cNvSpPr/>
          <p:nvPr/>
        </p:nvSpPr>
        <p:spPr>
          <a:xfrm>
            <a:off x="59823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4" name="フリーフォーム793"/>
          <p:cNvSpPr/>
          <p:nvPr/>
        </p:nvSpPr>
        <p:spPr>
          <a:xfrm>
            <a:off x="61569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5" name="フリーフォーム794"/>
          <p:cNvSpPr/>
          <p:nvPr/>
        </p:nvSpPr>
        <p:spPr>
          <a:xfrm>
            <a:off x="6341400" y="5346000"/>
            <a:ext cx="63000" cy="18000"/>
          </a:xfrm>
          <a:custGeom>
            <a:pathLst>
              <a:path w="70" h="20">
                <a:moveTo>
                  <a:pt x="70" y="0"/>
                </a:moveTo>
                <a:lnTo>
                  <a:pt x="70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6" name="フリーフォーム795"/>
          <p:cNvSpPr/>
          <p:nvPr/>
        </p:nvSpPr>
        <p:spPr>
          <a:xfrm>
            <a:off x="3417300" y="53001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7" name="フリーフォーム796"/>
          <p:cNvSpPr/>
          <p:nvPr/>
        </p:nvSpPr>
        <p:spPr>
          <a:xfrm>
            <a:off x="4521600" y="53001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8" name="フリーフォーム797"/>
          <p:cNvSpPr/>
          <p:nvPr/>
        </p:nvSpPr>
        <p:spPr>
          <a:xfrm>
            <a:off x="5164200" y="5300100"/>
            <a:ext cx="284400" cy="18000"/>
          </a:xfrm>
          <a:custGeom>
            <a:pathLst>
              <a:path w="316" h="20">
                <a:moveTo>
                  <a:pt x="316" y="0"/>
                </a:moveTo>
                <a:lnTo>
                  <a:pt x="316" y="20"/>
                </a:lnTo>
                <a:lnTo>
                  <a:pt x="0" y="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9" name="rect 798"/>
          <p:cNvSpPr/>
          <p:nvPr/>
        </p:nvSpPr>
        <p:spPr>
          <a:xfrm rot="16200937">
            <a:off x="222300" y="6517800"/>
            <a:ext cx="891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0" name="line 799"/>
          <p:cNvSpPr/>
          <p:nvPr/>
        </p:nvSpPr>
        <p:spPr>
          <a:xfrm>
            <a:off x="934200" y="6239700"/>
            <a:ext cx="804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1" name="line 800"/>
          <p:cNvSpPr/>
          <p:nvPr/>
        </p:nvSpPr>
        <p:spPr>
          <a:xfrm>
            <a:off x="917100" y="6254100"/>
            <a:ext cx="83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2" name="line 801"/>
          <p:cNvSpPr/>
          <p:nvPr/>
        </p:nvSpPr>
        <p:spPr>
          <a:xfrm>
            <a:off x="26289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3" name="line 802"/>
          <p:cNvSpPr/>
          <p:nvPr/>
        </p:nvSpPr>
        <p:spPr>
          <a:xfrm>
            <a:off x="9342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4" name="line 803"/>
          <p:cNvSpPr/>
          <p:nvPr/>
        </p:nvSpPr>
        <p:spPr>
          <a:xfrm>
            <a:off x="1738800" y="58077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5" name="line 804"/>
          <p:cNvSpPr/>
          <p:nvPr/>
        </p:nvSpPr>
        <p:spPr>
          <a:xfrm>
            <a:off x="2388600" y="5490900"/>
            <a:ext cx="35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6" name="line 805"/>
          <p:cNvSpPr/>
          <p:nvPr/>
        </p:nvSpPr>
        <p:spPr>
          <a:xfrm>
            <a:off x="6121800" y="5490900"/>
            <a:ext cx="34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7" name="rect 806"/>
          <p:cNvSpPr/>
          <p:nvPr/>
        </p:nvSpPr>
        <p:spPr>
          <a:xfrm>
            <a:off x="6541200" y="58113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8" name="フリーフォーム807"/>
          <p:cNvSpPr/>
          <p:nvPr/>
        </p:nvSpPr>
        <p:spPr>
          <a:xfrm>
            <a:off x="567000" y="5484600"/>
            <a:ext cx="330300" cy="95400"/>
          </a:xfrm>
          <a:custGeom>
            <a:pathLst>
              <a:path w="367" h="106">
                <a:moveTo>
                  <a:pt x="367" y="106"/>
                </a:moveTo>
                <a:cubicBezTo>
                  <a:pt x="326" y="97"/>
                  <a:pt x="284" y="87"/>
                  <a:pt x="243" y="77"/>
                </a:cubicBezTo>
                <a:cubicBezTo>
                  <a:pt x="208" y="68"/>
                  <a:pt x="172" y="56"/>
                  <a:pt x="138" y="46"/>
                </a:cubicBezTo>
                <a:cubicBezTo>
                  <a:pt x="109" y="37"/>
                  <a:pt x="78" y="26"/>
                  <a:pt x="49" y="17"/>
                </a:cubicBezTo>
                <a:cubicBezTo>
                  <a:pt x="33" y="12"/>
                  <a:pt x="17" y="6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9" name="rect 808"/>
          <p:cNvSpPr/>
          <p:nvPr/>
        </p:nvSpPr>
        <p:spPr>
          <a:xfrm>
            <a:off x="6947100" y="577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0" name="rect 809"/>
          <p:cNvSpPr/>
          <p:nvPr/>
        </p:nvSpPr>
        <p:spPr>
          <a:xfrm>
            <a:off x="6505200" y="577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1" name="rect 810"/>
          <p:cNvSpPr/>
          <p:nvPr/>
        </p:nvSpPr>
        <p:spPr>
          <a:xfrm>
            <a:off x="6541200" y="5811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2" name="rect 811"/>
          <p:cNvSpPr/>
          <p:nvPr/>
        </p:nvSpPr>
        <p:spPr>
          <a:xfrm>
            <a:off x="6911100" y="5811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3" name="rect 812"/>
          <p:cNvSpPr/>
          <p:nvPr/>
        </p:nvSpPr>
        <p:spPr>
          <a:xfrm>
            <a:off x="6911100" y="61911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4" name="rect 813"/>
          <p:cNvSpPr/>
          <p:nvPr/>
        </p:nvSpPr>
        <p:spPr>
          <a:xfrm>
            <a:off x="6541200" y="61911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5" name="rect 814"/>
          <p:cNvSpPr/>
          <p:nvPr/>
        </p:nvSpPr>
        <p:spPr>
          <a:xfrm>
            <a:off x="6947100" y="65574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6" name="rect 815"/>
          <p:cNvSpPr/>
          <p:nvPr/>
        </p:nvSpPr>
        <p:spPr>
          <a:xfrm>
            <a:off x="6505200" y="65574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7" name="rect 816"/>
          <p:cNvSpPr/>
          <p:nvPr/>
        </p:nvSpPr>
        <p:spPr>
          <a:xfrm>
            <a:off x="2390400" y="577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8" name="rect 817"/>
          <p:cNvSpPr/>
          <p:nvPr/>
        </p:nvSpPr>
        <p:spPr>
          <a:xfrm>
            <a:off x="1948500" y="5775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9" name="rect 818"/>
          <p:cNvSpPr/>
          <p:nvPr/>
        </p:nvSpPr>
        <p:spPr>
          <a:xfrm>
            <a:off x="1984500" y="5811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0" name="rect 819"/>
          <p:cNvSpPr/>
          <p:nvPr/>
        </p:nvSpPr>
        <p:spPr>
          <a:xfrm>
            <a:off x="2354400" y="58113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1" name="rect 820"/>
          <p:cNvSpPr/>
          <p:nvPr/>
        </p:nvSpPr>
        <p:spPr>
          <a:xfrm>
            <a:off x="2354400" y="61911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2" name="rect 821"/>
          <p:cNvSpPr/>
          <p:nvPr/>
        </p:nvSpPr>
        <p:spPr>
          <a:xfrm>
            <a:off x="1984500" y="61911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3" name="rect 822"/>
          <p:cNvSpPr/>
          <p:nvPr/>
        </p:nvSpPr>
        <p:spPr>
          <a:xfrm>
            <a:off x="2390400" y="65574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4" name="rect 823"/>
          <p:cNvSpPr/>
          <p:nvPr/>
        </p:nvSpPr>
        <p:spPr>
          <a:xfrm>
            <a:off x="1951200" y="6557400"/>
            <a:ext cx="36000" cy="36000"/>
          </a:xfrm>
          <a:prstGeom prst="rect">
            <a:avLst/>
          </a:prstGeom>
          <a:noFill/>
          <a:ln w="3600" cap="flat" cmpd="sng">
            <a:solidFill>
              <a:srgbClr val="ff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5" name="line 824"/>
          <p:cNvSpPr/>
          <p:nvPr/>
        </p:nvSpPr>
        <p:spPr>
          <a:xfrm>
            <a:off x="768600" y="5580000"/>
            <a:ext cx="12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6" name="line 825"/>
          <p:cNvSpPr/>
          <p:nvPr/>
        </p:nvSpPr>
        <p:spPr>
          <a:xfrm>
            <a:off x="768600" y="5732100"/>
            <a:ext cx="0" cy="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7" name="line 826"/>
          <p:cNvSpPr/>
          <p:nvPr/>
        </p:nvSpPr>
        <p:spPr>
          <a:xfrm>
            <a:off x="768600" y="55800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8" name="line 827"/>
          <p:cNvSpPr/>
          <p:nvPr/>
        </p:nvSpPr>
        <p:spPr>
          <a:xfrm>
            <a:off x="357300" y="56241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9" name="line 828"/>
          <p:cNvSpPr/>
          <p:nvPr/>
        </p:nvSpPr>
        <p:spPr>
          <a:xfrm>
            <a:off x="768600" y="5476500"/>
            <a:ext cx="0" cy="103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0" name="rect 829"/>
          <p:cNvSpPr/>
          <p:nvPr/>
        </p:nvSpPr>
        <p:spPr>
          <a:xfrm>
            <a:off x="8317800" y="65097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1" name="rect 830"/>
          <p:cNvSpPr/>
          <p:nvPr/>
        </p:nvSpPr>
        <p:spPr>
          <a:xfrm>
            <a:off x="768600" y="56241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2" name="rect 831"/>
          <p:cNvSpPr/>
          <p:nvPr/>
        </p:nvSpPr>
        <p:spPr>
          <a:xfrm>
            <a:off x="8227800" y="56241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3" name="line 832"/>
          <p:cNvSpPr/>
          <p:nvPr/>
        </p:nvSpPr>
        <p:spPr>
          <a:xfrm>
            <a:off x="8518500" y="5476500"/>
            <a:ext cx="0" cy="121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4" name="rect 833"/>
          <p:cNvSpPr/>
          <p:nvPr/>
        </p:nvSpPr>
        <p:spPr>
          <a:xfrm rot="16200937">
            <a:off x="6334200" y="59454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5" name="rect 834"/>
          <p:cNvSpPr/>
          <p:nvPr/>
        </p:nvSpPr>
        <p:spPr>
          <a:xfrm>
            <a:off x="4559400" y="65097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6" name="rect 835"/>
          <p:cNvSpPr/>
          <p:nvPr/>
        </p:nvSpPr>
        <p:spPr>
          <a:xfrm>
            <a:off x="4539600" y="6461100"/>
            <a:ext cx="231300" cy="6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7" name="line 836"/>
          <p:cNvSpPr/>
          <p:nvPr/>
        </p:nvSpPr>
        <p:spPr>
          <a:xfrm>
            <a:off x="4654800" y="5999400"/>
            <a:ext cx="0" cy="342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8" name="rect 837"/>
          <p:cNvSpPr/>
          <p:nvPr/>
        </p:nvSpPr>
        <p:spPr>
          <a:xfrm>
            <a:off x="4084200" y="56232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9" name="line 838"/>
          <p:cNvSpPr/>
          <p:nvPr/>
        </p:nvSpPr>
        <p:spPr>
          <a:xfrm>
            <a:off x="8497800" y="5476500"/>
            <a:ext cx="0" cy="121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0" name="line 839"/>
          <p:cNvSpPr/>
          <p:nvPr/>
        </p:nvSpPr>
        <p:spPr>
          <a:xfrm>
            <a:off x="12130200" y="59112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1" name="line 840"/>
          <p:cNvSpPr/>
          <p:nvPr/>
        </p:nvSpPr>
        <p:spPr>
          <a:xfrm>
            <a:off x="10906200" y="59094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2" name="line 841"/>
          <p:cNvSpPr/>
          <p:nvPr/>
        </p:nvSpPr>
        <p:spPr>
          <a:xfrm>
            <a:off x="10934100" y="69768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3" name="line 842"/>
          <p:cNvSpPr/>
          <p:nvPr/>
        </p:nvSpPr>
        <p:spPr>
          <a:xfrm>
            <a:off x="12129300" y="60615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4" name="フリーフォーム843"/>
          <p:cNvSpPr/>
          <p:nvPr/>
        </p:nvSpPr>
        <p:spPr>
          <a:xfrm>
            <a:off x="10907100" y="58698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5" name="フリーフォーム844"/>
          <p:cNvSpPr/>
          <p:nvPr/>
        </p:nvSpPr>
        <p:spPr>
          <a:xfrm>
            <a:off x="12120300" y="58689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6" name="フリーフォーム845"/>
          <p:cNvSpPr/>
          <p:nvPr/>
        </p:nvSpPr>
        <p:spPr>
          <a:xfrm>
            <a:off x="12110400" y="69453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7" name="フリーフォーム846"/>
          <p:cNvSpPr/>
          <p:nvPr/>
        </p:nvSpPr>
        <p:spPr>
          <a:xfrm>
            <a:off x="10906200" y="69453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8" name="rect 847"/>
          <p:cNvSpPr/>
          <p:nvPr/>
        </p:nvSpPr>
        <p:spPr>
          <a:xfrm>
            <a:off x="10906200" y="59094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9" name="rect 848"/>
          <p:cNvSpPr/>
          <p:nvPr/>
        </p:nvSpPr>
        <p:spPr>
          <a:xfrm>
            <a:off x="12115800" y="59085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0" name="rect 849"/>
          <p:cNvSpPr/>
          <p:nvPr/>
        </p:nvSpPr>
        <p:spPr>
          <a:xfrm rot="16200937">
            <a:off x="11994300" y="59103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1" name="rect 850"/>
          <p:cNvSpPr/>
          <p:nvPr/>
        </p:nvSpPr>
        <p:spPr>
          <a:xfrm rot="16200937">
            <a:off x="10935000" y="5909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2" name="フリーフォーム851"/>
          <p:cNvSpPr/>
          <p:nvPr/>
        </p:nvSpPr>
        <p:spPr>
          <a:xfrm>
            <a:off x="10920600" y="69417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3" name="フリーフォーム852"/>
          <p:cNvSpPr/>
          <p:nvPr/>
        </p:nvSpPr>
        <p:spPr>
          <a:xfrm>
            <a:off x="12088800" y="69417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4" name="フリーフォーム853"/>
          <p:cNvSpPr/>
          <p:nvPr/>
        </p:nvSpPr>
        <p:spPr>
          <a:xfrm>
            <a:off x="10920600" y="58635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5" name="フリーフォーム854"/>
          <p:cNvSpPr/>
          <p:nvPr/>
        </p:nvSpPr>
        <p:spPr>
          <a:xfrm>
            <a:off x="11489400" y="57771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6" name="フリーフォーム855"/>
          <p:cNvSpPr/>
          <p:nvPr/>
        </p:nvSpPr>
        <p:spPr>
          <a:xfrm>
            <a:off x="12097800" y="58671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7" name="line 856"/>
          <p:cNvSpPr/>
          <p:nvPr/>
        </p:nvSpPr>
        <p:spPr>
          <a:xfrm>
            <a:off x="10920600" y="58698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8" name="line 857"/>
          <p:cNvSpPr/>
          <p:nvPr/>
        </p:nvSpPr>
        <p:spPr>
          <a:xfrm rot="21600000" flipV="1">
            <a:off x="12088800" y="58689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9" name="フリーフォーム858"/>
          <p:cNvSpPr/>
          <p:nvPr/>
        </p:nvSpPr>
        <p:spPr>
          <a:xfrm>
            <a:off x="10930500" y="5763600"/>
            <a:ext cx="598500" cy="113400"/>
          </a:xfrm>
          <a:custGeom>
            <a:pathLst>
              <a:path w="665" h="126">
                <a:moveTo>
                  <a:pt x="0" y="126"/>
                </a:moveTo>
                <a:cubicBezTo>
                  <a:pt x="3" y="122"/>
                  <a:pt x="5" y="119"/>
                  <a:pt x="7" y="116"/>
                </a:cubicBezTo>
                <a:cubicBezTo>
                  <a:pt x="10" y="110"/>
                  <a:pt x="13" y="103"/>
                  <a:pt x="17" y="97"/>
                </a:cubicBezTo>
                <a:cubicBezTo>
                  <a:pt x="22" y="91"/>
                  <a:pt x="30" y="85"/>
                  <a:pt x="36" y="79"/>
                </a:cubicBezTo>
                <a:cubicBezTo>
                  <a:pt x="42" y="74"/>
                  <a:pt x="51" y="70"/>
                  <a:pt x="58" y="65"/>
                </a:cubicBezTo>
                <a:cubicBezTo>
                  <a:pt x="66" y="61"/>
                  <a:pt x="75" y="55"/>
                  <a:pt x="83" y="51"/>
                </a:cubicBezTo>
                <a:cubicBezTo>
                  <a:pt x="93" y="48"/>
                  <a:pt x="106" y="45"/>
                  <a:pt x="117" y="43"/>
                </a:cubicBezTo>
                <a:cubicBezTo>
                  <a:pt x="133" y="40"/>
                  <a:pt x="150" y="35"/>
                  <a:pt x="166" y="33"/>
                </a:cubicBezTo>
                <a:cubicBezTo>
                  <a:pt x="208" y="28"/>
                  <a:pt x="252" y="21"/>
                  <a:pt x="295" y="18"/>
                </a:cubicBezTo>
                <a:cubicBezTo>
                  <a:pt x="334" y="15"/>
                  <a:pt x="374" y="11"/>
                  <a:pt x="414" y="9"/>
                </a:cubicBezTo>
                <a:cubicBezTo>
                  <a:pt x="466" y="6"/>
                  <a:pt x="519" y="3"/>
                  <a:pt x="571" y="2"/>
                </a:cubicBezTo>
                <a:cubicBezTo>
                  <a:pt x="602" y="2"/>
                  <a:pt x="634" y="1"/>
                  <a:pt x="6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0" name="フリーフォーム859"/>
          <p:cNvSpPr/>
          <p:nvPr/>
        </p:nvSpPr>
        <p:spPr>
          <a:xfrm>
            <a:off x="10942200" y="5778900"/>
            <a:ext cx="603000" cy="108000"/>
          </a:xfrm>
          <a:custGeom>
            <a:pathLst>
              <a:path w="670" h="120">
                <a:moveTo>
                  <a:pt x="0" y="120"/>
                </a:moveTo>
                <a:cubicBezTo>
                  <a:pt x="4" y="116"/>
                  <a:pt x="6" y="111"/>
                  <a:pt x="9" y="107"/>
                </a:cubicBezTo>
                <a:cubicBezTo>
                  <a:pt x="12" y="103"/>
                  <a:pt x="15" y="95"/>
                  <a:pt x="19" y="91"/>
                </a:cubicBezTo>
                <a:cubicBezTo>
                  <a:pt x="24" y="85"/>
                  <a:pt x="32" y="78"/>
                  <a:pt x="38" y="74"/>
                </a:cubicBezTo>
                <a:cubicBezTo>
                  <a:pt x="44" y="69"/>
                  <a:pt x="53" y="64"/>
                  <a:pt x="60" y="61"/>
                </a:cubicBezTo>
                <a:cubicBezTo>
                  <a:pt x="68" y="57"/>
                  <a:pt x="77" y="50"/>
                  <a:pt x="85" y="48"/>
                </a:cubicBezTo>
                <a:cubicBezTo>
                  <a:pt x="95" y="45"/>
                  <a:pt x="109" y="42"/>
                  <a:pt x="120" y="40"/>
                </a:cubicBezTo>
                <a:cubicBezTo>
                  <a:pt x="136" y="37"/>
                  <a:pt x="153" y="33"/>
                  <a:pt x="169" y="31"/>
                </a:cubicBezTo>
                <a:cubicBezTo>
                  <a:pt x="211" y="26"/>
                  <a:pt x="255" y="20"/>
                  <a:pt x="298" y="17"/>
                </a:cubicBezTo>
                <a:cubicBezTo>
                  <a:pt x="337" y="14"/>
                  <a:pt x="378" y="10"/>
                  <a:pt x="418" y="8"/>
                </a:cubicBezTo>
                <a:cubicBezTo>
                  <a:pt x="470" y="7"/>
                  <a:pt x="523" y="3"/>
                  <a:pt x="576" y="2"/>
                </a:cubicBezTo>
                <a:cubicBezTo>
                  <a:pt x="607" y="2"/>
                  <a:pt x="639" y="1"/>
                  <a:pt x="67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1" name="line 860"/>
          <p:cNvSpPr/>
          <p:nvPr/>
        </p:nvSpPr>
        <p:spPr>
          <a:xfrm>
            <a:off x="10930500" y="5877000"/>
            <a:ext cx="10800" cy="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2" name="フリーフォーム861"/>
          <p:cNvSpPr/>
          <p:nvPr/>
        </p:nvSpPr>
        <p:spPr>
          <a:xfrm>
            <a:off x="11504700" y="5763600"/>
            <a:ext cx="601200" cy="112500"/>
          </a:xfrm>
          <a:custGeom>
            <a:pathLst>
              <a:path w="668" h="125">
                <a:moveTo>
                  <a:pt x="668" y="125"/>
                </a:moveTo>
                <a:cubicBezTo>
                  <a:pt x="665" y="121"/>
                  <a:pt x="662" y="119"/>
                  <a:pt x="659" y="115"/>
                </a:cubicBezTo>
                <a:cubicBezTo>
                  <a:pt x="656" y="109"/>
                  <a:pt x="653" y="102"/>
                  <a:pt x="649" y="97"/>
                </a:cubicBezTo>
                <a:cubicBezTo>
                  <a:pt x="644" y="90"/>
                  <a:pt x="636" y="84"/>
                  <a:pt x="630" y="79"/>
                </a:cubicBezTo>
                <a:cubicBezTo>
                  <a:pt x="624" y="73"/>
                  <a:pt x="615" y="69"/>
                  <a:pt x="608" y="65"/>
                </a:cubicBezTo>
                <a:cubicBezTo>
                  <a:pt x="600" y="61"/>
                  <a:pt x="591" y="54"/>
                  <a:pt x="583" y="51"/>
                </a:cubicBezTo>
                <a:cubicBezTo>
                  <a:pt x="573" y="48"/>
                  <a:pt x="560" y="45"/>
                  <a:pt x="549" y="43"/>
                </a:cubicBezTo>
                <a:cubicBezTo>
                  <a:pt x="533" y="39"/>
                  <a:pt x="516" y="35"/>
                  <a:pt x="500" y="33"/>
                </a:cubicBezTo>
                <a:cubicBezTo>
                  <a:pt x="458" y="28"/>
                  <a:pt x="414" y="21"/>
                  <a:pt x="371" y="18"/>
                </a:cubicBezTo>
                <a:cubicBezTo>
                  <a:pt x="332" y="15"/>
                  <a:pt x="291" y="11"/>
                  <a:pt x="251" y="9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3" name="フリーフォーム862"/>
          <p:cNvSpPr/>
          <p:nvPr/>
        </p:nvSpPr>
        <p:spPr>
          <a:xfrm>
            <a:off x="11486700" y="5778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4" name="line 863"/>
          <p:cNvSpPr/>
          <p:nvPr/>
        </p:nvSpPr>
        <p:spPr>
          <a:xfrm rot="21600000" flipV="1">
            <a:off x="12092400" y="5876100"/>
            <a:ext cx="126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5" name="フリーフォーム864"/>
          <p:cNvSpPr/>
          <p:nvPr/>
        </p:nvSpPr>
        <p:spPr>
          <a:xfrm>
            <a:off x="11486700" y="5778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6" name="rect 865"/>
          <p:cNvSpPr/>
          <p:nvPr/>
        </p:nvSpPr>
        <p:spPr>
          <a:xfrm>
            <a:off x="10948500" y="69075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7" name=""/>
          <p:cNvSpPr/>
          <p:nvPr/>
        </p:nvSpPr>
        <p:spPr>
          <a:xfrm>
            <a:off x="11502900" y="7047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868" name="line 867"/>
          <p:cNvSpPr/>
          <p:nvPr/>
        </p:nvSpPr>
        <p:spPr>
          <a:xfrm>
            <a:off x="12089700" y="69435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9" name="line 868"/>
          <p:cNvSpPr/>
          <p:nvPr/>
        </p:nvSpPr>
        <p:spPr>
          <a:xfrm>
            <a:off x="10948500" y="69435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0" name="line 869"/>
          <p:cNvSpPr/>
          <p:nvPr/>
        </p:nvSpPr>
        <p:spPr>
          <a:xfrm>
            <a:off x="10948500" y="71073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1" name="line 870"/>
          <p:cNvSpPr/>
          <p:nvPr/>
        </p:nvSpPr>
        <p:spPr>
          <a:xfrm>
            <a:off x="11617200" y="71055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2" name=""/>
          <p:cNvSpPr/>
          <p:nvPr/>
        </p:nvSpPr>
        <p:spPr>
          <a:xfrm>
            <a:off x="10809900" y="68886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873" name=""/>
          <p:cNvSpPr/>
          <p:nvPr/>
        </p:nvSpPr>
        <p:spPr>
          <a:xfrm>
            <a:off x="12177000" y="67995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874" name="rect 873"/>
          <p:cNvSpPr/>
          <p:nvPr/>
        </p:nvSpPr>
        <p:spPr>
          <a:xfrm>
            <a:off x="11043000" y="59094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5" name=""/>
          <p:cNvSpPr/>
          <p:nvPr/>
        </p:nvSpPr>
        <p:spPr>
          <a:xfrm>
            <a:off x="11456100" y="6039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876" name="rect 875"/>
          <p:cNvSpPr/>
          <p:nvPr/>
        </p:nvSpPr>
        <p:spPr>
          <a:xfrm rot="5399062">
            <a:off x="11592900" y="64170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7" name="rect 876"/>
          <p:cNvSpPr/>
          <p:nvPr/>
        </p:nvSpPr>
        <p:spPr>
          <a:xfrm rot="5399062">
            <a:off x="10412100" y="64197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8" name="line 877"/>
          <p:cNvSpPr/>
          <p:nvPr/>
        </p:nvSpPr>
        <p:spPr>
          <a:xfrm>
            <a:off x="11601000" y="6095700"/>
            <a:ext cx="39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9" name="フリーフォーム878"/>
          <p:cNvSpPr/>
          <p:nvPr/>
        </p:nvSpPr>
        <p:spPr>
          <a:xfrm>
            <a:off x="11895300" y="60543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0" name="line 879"/>
          <p:cNvSpPr/>
          <p:nvPr/>
        </p:nvSpPr>
        <p:spPr>
          <a:xfrm>
            <a:off x="11042100" y="6095700"/>
            <a:ext cx="38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1" name="フリーフォーム880"/>
          <p:cNvSpPr/>
          <p:nvPr/>
        </p:nvSpPr>
        <p:spPr>
          <a:xfrm>
            <a:off x="11042100" y="60543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2" name="line 881"/>
          <p:cNvSpPr/>
          <p:nvPr/>
        </p:nvSpPr>
        <p:spPr>
          <a:xfrm>
            <a:off x="11519100" y="63216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83" name="グループ化882"/>
          <p:cNvGrpSpPr/>
          <p:nvPr/>
        </p:nvGrpSpPr>
        <p:grpSpPr>
          <a:xfrm>
            <a:off x="11957400" y="6764400"/>
            <a:ext cx="144000" cy="144000"/>
            <a:chOff x="11957400" y="6764400"/>
            <a:chExt cx="144000" cy="144000"/>
          </a:xfrm>
        </p:grpSpPr>
        <p:sp>
          <p:nvSpPr>
            <p:cNvPr id="884" name="rect 883"/>
            <p:cNvSpPr/>
            <p:nvPr/>
          </p:nvSpPr>
          <p:spPr>
            <a:xfrm>
              <a:off x="11957400" y="6890400"/>
              <a:ext cx="144000" cy="18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5" name="rect 884"/>
            <p:cNvSpPr/>
            <p:nvPr/>
          </p:nvSpPr>
          <p:spPr>
            <a:xfrm>
              <a:off x="12083400" y="6764400"/>
              <a:ext cx="18000" cy="1440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86" name="グループ化885"/>
          <p:cNvGrpSpPr/>
          <p:nvPr/>
        </p:nvGrpSpPr>
        <p:grpSpPr>
          <a:xfrm>
            <a:off x="10935900" y="6765300"/>
            <a:ext cx="143100" cy="143100"/>
            <a:chOff x="10935900" y="6765300"/>
            <a:chExt cx="143100" cy="143100"/>
          </a:xfrm>
        </p:grpSpPr>
        <p:sp>
          <p:nvSpPr>
            <p:cNvPr id="887" name="rect 886"/>
            <p:cNvSpPr/>
            <p:nvPr/>
          </p:nvSpPr>
          <p:spPr>
            <a:xfrm rot="10799062">
              <a:off x="10935900" y="6891300"/>
              <a:ext cx="143100" cy="171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8" name="rect 887"/>
            <p:cNvSpPr/>
            <p:nvPr/>
          </p:nvSpPr>
          <p:spPr>
            <a:xfrm rot="10799062">
              <a:off x="10935900" y="6765300"/>
              <a:ext cx="18000" cy="1422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89" name="グループ化888"/>
          <p:cNvGrpSpPr/>
          <p:nvPr/>
        </p:nvGrpSpPr>
        <p:grpSpPr>
          <a:xfrm>
            <a:off x="10953900" y="6443100"/>
            <a:ext cx="396000" cy="447300"/>
            <a:chOff x="10953900" y="6443100"/>
            <a:chExt cx="396000" cy="447300"/>
          </a:xfrm>
        </p:grpSpPr>
        <p:sp>
          <p:nvSpPr>
            <p:cNvPr id="890" name="rect 889"/>
            <p:cNvSpPr/>
            <p:nvPr/>
          </p:nvSpPr>
          <p:spPr>
            <a:xfrm>
              <a:off x="10953900" y="6443100"/>
              <a:ext cx="3960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1" name="rect 890"/>
            <p:cNvSpPr/>
            <p:nvPr/>
          </p:nvSpPr>
          <p:spPr>
            <a:xfrm>
              <a:off x="10953900" y="6875100"/>
              <a:ext cx="1602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92" name="グループ化891"/>
          <p:cNvGrpSpPr/>
          <p:nvPr/>
        </p:nvGrpSpPr>
        <p:grpSpPr>
          <a:xfrm>
            <a:off x="11687400" y="6444000"/>
            <a:ext cx="396000" cy="445500"/>
            <a:chOff x="11687400" y="6444000"/>
            <a:chExt cx="396000" cy="445500"/>
          </a:xfrm>
        </p:grpSpPr>
        <p:sp>
          <p:nvSpPr>
            <p:cNvPr id="893" name="rect 892"/>
            <p:cNvSpPr/>
            <p:nvPr/>
          </p:nvSpPr>
          <p:spPr>
            <a:xfrm rot="10799062">
              <a:off x="11687400" y="6444000"/>
              <a:ext cx="396000" cy="43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4" name="rect 893"/>
            <p:cNvSpPr/>
            <p:nvPr/>
          </p:nvSpPr>
          <p:spPr>
            <a:xfrm rot="10799062">
              <a:off x="11924100" y="6874200"/>
              <a:ext cx="1593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95" name="line 894"/>
          <p:cNvSpPr/>
          <p:nvPr/>
        </p:nvSpPr>
        <p:spPr>
          <a:xfrm>
            <a:off x="6606900" y="5478300"/>
            <a:ext cx="1104300" cy="0"/>
          </a:xfrm>
          <a:prstGeom prst="line">
            <a:avLst/>
          </a:prstGeom>
          <a:noFill/>
          <a:ln w="3600" cap="flat" cmpd="sng">
            <a:solidFill>
              <a:srgbClr val="ff00ff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6" name="line 895"/>
          <p:cNvSpPr/>
          <p:nvPr/>
        </p:nvSpPr>
        <p:spPr>
          <a:xfrm>
            <a:off x="6660000" y="5371200"/>
            <a:ext cx="998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7" name="line 896"/>
          <p:cNvSpPr/>
          <p:nvPr/>
        </p:nvSpPr>
        <p:spPr>
          <a:xfrm rot="21600000" flipV="1">
            <a:off x="6606900" y="5371200"/>
            <a:ext cx="53100" cy="10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98" name="グループ化897"/>
          <p:cNvGrpSpPr/>
          <p:nvPr/>
        </p:nvGrpSpPr>
        <p:grpSpPr>
          <a:xfrm>
            <a:off x="11308500" y="5659200"/>
            <a:ext cx="423000" cy="112500"/>
            <a:chOff x="11308500" y="5659200"/>
            <a:chExt cx="423000" cy="112500"/>
          </a:xfrm>
        </p:grpSpPr>
        <p:sp>
          <p:nvSpPr>
            <p:cNvPr id="899" name="line 898"/>
            <p:cNvSpPr/>
            <p:nvPr/>
          </p:nvSpPr>
          <p:spPr>
            <a:xfrm rot="21600000" flipV="1">
              <a:off x="11308500" y="5673600"/>
              <a:ext cx="37800" cy="98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0" name="line 899"/>
            <p:cNvSpPr/>
            <p:nvPr/>
          </p:nvSpPr>
          <p:spPr>
            <a:xfrm>
              <a:off x="11693700" y="5673600"/>
              <a:ext cx="37800" cy="98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1" name="フリーフォーム900"/>
            <p:cNvSpPr/>
            <p:nvPr/>
          </p:nvSpPr>
          <p:spPr>
            <a:xfrm>
              <a:off x="11346300" y="5659200"/>
              <a:ext cx="173700" cy="14400"/>
            </a:xfrm>
            <a:custGeom>
              <a:pathLst>
                <a:path w="193" h="16">
                  <a:moveTo>
                    <a:pt x="0" y="16"/>
                  </a:moveTo>
                  <a:cubicBezTo>
                    <a:pt x="5" y="12"/>
                    <a:pt x="9" y="8"/>
                    <a:pt x="14" y="8"/>
                  </a:cubicBezTo>
                  <a:cubicBezTo>
                    <a:pt x="73" y="4"/>
                    <a:pt x="133" y="2"/>
                    <a:pt x="193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2" name="フリーフォーム901"/>
            <p:cNvSpPr/>
            <p:nvPr/>
          </p:nvSpPr>
          <p:spPr>
            <a:xfrm>
              <a:off x="11520000" y="5659200"/>
              <a:ext cx="173700" cy="14400"/>
            </a:xfrm>
            <a:custGeom>
              <a:pathLst>
                <a:path w="193" h="16">
                  <a:moveTo>
                    <a:pt x="193" y="16"/>
                  </a:moveTo>
                  <a:cubicBezTo>
                    <a:pt x="188" y="12"/>
                    <a:pt x="184" y="8"/>
                    <a:pt x="179" y="8"/>
                  </a:cubicBezTo>
                  <a:cubicBezTo>
                    <a:pt x="120" y="4"/>
                    <a:pt x="60" y="2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903" name="line 902"/>
          <p:cNvSpPr/>
          <p:nvPr/>
        </p:nvSpPr>
        <p:spPr>
          <a:xfrm>
            <a:off x="7658100" y="5371200"/>
            <a:ext cx="53100" cy="10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9921600" y="5211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8697600" y="5193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8725500" y="15867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9920700" y="6714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フリーフォーム4"/>
          <p:cNvSpPr/>
          <p:nvPr/>
        </p:nvSpPr>
        <p:spPr>
          <a:xfrm>
            <a:off x="8698500" y="4797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フリーフォーム5"/>
          <p:cNvSpPr/>
          <p:nvPr/>
        </p:nvSpPr>
        <p:spPr>
          <a:xfrm>
            <a:off x="9911700" y="4788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フリーフォーム6"/>
          <p:cNvSpPr/>
          <p:nvPr/>
        </p:nvSpPr>
        <p:spPr>
          <a:xfrm>
            <a:off x="9901800" y="15552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フリーフォーム7"/>
          <p:cNvSpPr/>
          <p:nvPr/>
        </p:nvSpPr>
        <p:spPr>
          <a:xfrm>
            <a:off x="8697600" y="15552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rect 8"/>
          <p:cNvSpPr/>
          <p:nvPr/>
        </p:nvSpPr>
        <p:spPr>
          <a:xfrm>
            <a:off x="167400" y="375300"/>
            <a:ext cx="8190000" cy="121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" name="グループ化9"/>
          <p:cNvGrpSpPr/>
          <p:nvPr/>
        </p:nvGrpSpPr>
        <p:grpSpPr>
          <a:xfrm>
            <a:off x="7016400" y="692100"/>
            <a:ext cx="1257300" cy="461700"/>
            <a:chOff x="7016400" y="692100"/>
            <a:chExt cx="1257300" cy="461700"/>
          </a:xfrm>
        </p:grpSpPr>
        <p:sp>
          <p:nvSpPr>
            <p:cNvPr id="11" name="line 10"/>
            <p:cNvSpPr/>
            <p:nvPr/>
          </p:nvSpPr>
          <p:spPr>
            <a:xfrm>
              <a:off x="7018200" y="6930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line 11"/>
            <p:cNvSpPr/>
            <p:nvPr/>
          </p:nvSpPr>
          <p:spPr>
            <a:xfrm>
              <a:off x="8273700" y="6921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line 12"/>
            <p:cNvSpPr/>
            <p:nvPr/>
          </p:nvSpPr>
          <p:spPr>
            <a:xfrm>
              <a:off x="7841700" y="707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line 13"/>
            <p:cNvSpPr/>
            <p:nvPr/>
          </p:nvSpPr>
          <p:spPr>
            <a:xfrm>
              <a:off x="7876800" y="707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7425000" y="707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7460100" y="707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7018200" y="1153800"/>
              <a:ext cx="125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7016400" y="693000"/>
              <a:ext cx="125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7035300" y="11394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7035300" y="7074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7035300" y="707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" name="line 21"/>
            <p:cNvSpPr/>
            <p:nvPr/>
          </p:nvSpPr>
          <p:spPr>
            <a:xfrm>
              <a:off x="8273700" y="6921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" name="line 22"/>
            <p:cNvSpPr/>
            <p:nvPr/>
          </p:nvSpPr>
          <p:spPr>
            <a:xfrm>
              <a:off x="8256600" y="7083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4" name="line 23"/>
          <p:cNvSpPr/>
          <p:nvPr/>
        </p:nvSpPr>
        <p:spPr>
          <a:xfrm rot="21600000" flipV="1">
            <a:off x="167400" y="1197900"/>
            <a:ext cx="8194500" cy="2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167400" y="477000"/>
            <a:ext cx="8189100" cy="2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6" name="グループ化25"/>
          <p:cNvGrpSpPr/>
          <p:nvPr/>
        </p:nvGrpSpPr>
        <p:grpSpPr>
          <a:xfrm>
            <a:off x="325800" y="695700"/>
            <a:ext cx="1257300" cy="461700"/>
            <a:chOff x="325800" y="695700"/>
            <a:chExt cx="1257300" cy="461700"/>
          </a:xfrm>
        </p:grpSpPr>
        <p:sp>
          <p:nvSpPr>
            <p:cNvPr id="27" name="line 26"/>
            <p:cNvSpPr/>
            <p:nvPr/>
          </p:nvSpPr>
          <p:spPr>
            <a:xfrm>
              <a:off x="1581300" y="6966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325800" y="6957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>
              <a:off x="757800" y="7110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722700" y="7110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>
              <a:off x="1174500" y="7110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1139400" y="7110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325800" y="1157400"/>
              <a:ext cx="125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325800" y="696600"/>
              <a:ext cx="125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342900" y="11430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342900" y="7110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1564200" y="7110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325800" y="6957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342900" y="7119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" name="グループ化39"/>
          <p:cNvGrpSpPr/>
          <p:nvPr/>
        </p:nvGrpSpPr>
        <p:grpSpPr>
          <a:xfrm>
            <a:off x="2444400" y="693900"/>
            <a:ext cx="3708900" cy="460800"/>
            <a:chOff x="2444400" y="693900"/>
            <a:chExt cx="3708900" cy="460800"/>
          </a:xfrm>
        </p:grpSpPr>
        <p:sp>
          <p:nvSpPr>
            <p:cNvPr id="41" name="line 40"/>
            <p:cNvSpPr/>
            <p:nvPr/>
          </p:nvSpPr>
          <p:spPr>
            <a:xfrm>
              <a:off x="2444400" y="1154700"/>
              <a:ext cx="37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2445300" y="693900"/>
              <a:ext cx="370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6153300" y="6939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2445300" y="693900"/>
              <a:ext cx="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rect 44"/>
            <p:cNvSpPr/>
            <p:nvPr/>
          </p:nvSpPr>
          <p:spPr>
            <a:xfrm>
              <a:off x="3245400" y="7083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rect 45"/>
            <p:cNvSpPr/>
            <p:nvPr/>
          </p:nvSpPr>
          <p:spPr>
            <a:xfrm>
              <a:off x="4070700" y="7083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rect 46"/>
            <p:cNvSpPr/>
            <p:nvPr/>
          </p:nvSpPr>
          <p:spPr>
            <a:xfrm>
              <a:off x="4908600" y="7083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rect 47"/>
            <p:cNvSpPr/>
            <p:nvPr/>
          </p:nvSpPr>
          <p:spPr>
            <a:xfrm>
              <a:off x="5757300" y="7083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2462400" y="11403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2462400" y="7083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6136200" y="7092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2462400" y="7083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3" name="rect 52"/>
          <p:cNvSpPr/>
          <p:nvPr/>
        </p:nvSpPr>
        <p:spPr>
          <a:xfrm>
            <a:off x="1812600" y="7110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1779300" y="14931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rect 54"/>
          <p:cNvSpPr/>
          <p:nvPr/>
        </p:nvSpPr>
        <p:spPr>
          <a:xfrm>
            <a:off x="2218500" y="6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>
            <a:off x="1776600" y="6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rect 56"/>
          <p:cNvSpPr/>
          <p:nvPr/>
        </p:nvSpPr>
        <p:spPr>
          <a:xfrm>
            <a:off x="1812600" y="71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rect 57"/>
          <p:cNvSpPr/>
          <p:nvPr/>
        </p:nvSpPr>
        <p:spPr>
          <a:xfrm>
            <a:off x="2182500" y="71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rect 58"/>
          <p:cNvSpPr/>
          <p:nvPr/>
        </p:nvSpPr>
        <p:spPr>
          <a:xfrm>
            <a:off x="2182500" y="1090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rect 59"/>
          <p:cNvSpPr/>
          <p:nvPr/>
        </p:nvSpPr>
        <p:spPr>
          <a:xfrm>
            <a:off x="1812600" y="1090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rect 60"/>
          <p:cNvSpPr/>
          <p:nvPr/>
        </p:nvSpPr>
        <p:spPr>
          <a:xfrm>
            <a:off x="2218500" y="145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rect 61"/>
          <p:cNvSpPr/>
          <p:nvPr/>
        </p:nvSpPr>
        <p:spPr>
          <a:xfrm>
            <a:off x="1776600" y="145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6349500" y="1493100"/>
            <a:ext cx="47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rect 63"/>
          <p:cNvSpPr/>
          <p:nvPr/>
        </p:nvSpPr>
        <p:spPr>
          <a:xfrm>
            <a:off x="6385500" y="711000"/>
            <a:ext cx="405900" cy="41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rect 64"/>
          <p:cNvSpPr/>
          <p:nvPr/>
        </p:nvSpPr>
        <p:spPr>
          <a:xfrm>
            <a:off x="6791400" y="6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rect 65"/>
          <p:cNvSpPr/>
          <p:nvPr/>
        </p:nvSpPr>
        <p:spPr>
          <a:xfrm>
            <a:off x="6349500" y="675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rect 66"/>
          <p:cNvSpPr/>
          <p:nvPr/>
        </p:nvSpPr>
        <p:spPr>
          <a:xfrm>
            <a:off x="6385500" y="71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rect 67"/>
          <p:cNvSpPr/>
          <p:nvPr/>
        </p:nvSpPr>
        <p:spPr>
          <a:xfrm>
            <a:off x="6755400" y="7110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rect 68"/>
          <p:cNvSpPr/>
          <p:nvPr/>
        </p:nvSpPr>
        <p:spPr>
          <a:xfrm>
            <a:off x="6755400" y="1090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rect 69"/>
          <p:cNvSpPr/>
          <p:nvPr/>
        </p:nvSpPr>
        <p:spPr>
          <a:xfrm>
            <a:off x="6385500" y="10908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>
            <a:off x="6791400" y="145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rect 71"/>
          <p:cNvSpPr/>
          <p:nvPr/>
        </p:nvSpPr>
        <p:spPr>
          <a:xfrm>
            <a:off x="6349500" y="1457100"/>
            <a:ext cx="360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rect 72"/>
          <p:cNvSpPr/>
          <p:nvPr/>
        </p:nvSpPr>
        <p:spPr>
          <a:xfrm>
            <a:off x="4342500" y="539100"/>
            <a:ext cx="3204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ellipse 73"/>
          <p:cNvSpPr/>
          <p:nvPr/>
        </p:nvSpPr>
        <p:spPr>
          <a:xfrm>
            <a:off x="2600100" y="5544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ellipse 74"/>
          <p:cNvSpPr/>
          <p:nvPr/>
        </p:nvSpPr>
        <p:spPr>
          <a:xfrm>
            <a:off x="2619900" y="570600"/>
            <a:ext cx="26100" cy="2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ellipse 75"/>
          <p:cNvSpPr/>
          <p:nvPr/>
        </p:nvSpPr>
        <p:spPr>
          <a:xfrm>
            <a:off x="5944500" y="552600"/>
            <a:ext cx="62100" cy="62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ellipse 76"/>
          <p:cNvSpPr/>
          <p:nvPr/>
        </p:nvSpPr>
        <p:spPr>
          <a:xfrm>
            <a:off x="5964300" y="568800"/>
            <a:ext cx="26100" cy="26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 rot="21600000" flipV="1">
            <a:off x="8220600" y="454500"/>
            <a:ext cx="1017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202500" y="451800"/>
            <a:ext cx="1017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158400" y="2037600"/>
            <a:ext cx="1154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ellipse 80"/>
          <p:cNvSpPr/>
          <p:nvPr/>
        </p:nvSpPr>
        <p:spPr>
          <a:xfrm>
            <a:off x="7293600" y="16434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ellipse 81"/>
          <p:cNvSpPr/>
          <p:nvPr/>
        </p:nvSpPr>
        <p:spPr>
          <a:xfrm>
            <a:off x="6357600" y="16434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7022700" y="1521900"/>
            <a:ext cx="0" cy="238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>
            <a:off x="6554700" y="16065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line 84"/>
          <p:cNvSpPr/>
          <p:nvPr/>
        </p:nvSpPr>
        <p:spPr>
          <a:xfrm>
            <a:off x="7490700" y="1612800"/>
            <a:ext cx="0" cy="46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7022700" y="1521900"/>
            <a:ext cx="0" cy="237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ellipse 86"/>
          <p:cNvSpPr/>
          <p:nvPr/>
        </p:nvSpPr>
        <p:spPr>
          <a:xfrm>
            <a:off x="837000" y="16434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ellipse 87"/>
          <p:cNvSpPr/>
          <p:nvPr/>
        </p:nvSpPr>
        <p:spPr>
          <a:xfrm>
            <a:off x="1773000" y="1643400"/>
            <a:ext cx="395100" cy="395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1502100" y="1521900"/>
            <a:ext cx="0" cy="226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1970100" y="1606500"/>
            <a:ext cx="0" cy="47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1034100" y="1612800"/>
            <a:ext cx="0" cy="46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1502100" y="1521900"/>
            <a:ext cx="0" cy="225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rect 92"/>
          <p:cNvSpPr/>
          <p:nvPr/>
        </p:nvSpPr>
        <p:spPr>
          <a:xfrm>
            <a:off x="8697600" y="5193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rect 93"/>
          <p:cNvSpPr/>
          <p:nvPr/>
        </p:nvSpPr>
        <p:spPr>
          <a:xfrm>
            <a:off x="9907200" y="5184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rect 94"/>
          <p:cNvSpPr/>
          <p:nvPr/>
        </p:nvSpPr>
        <p:spPr>
          <a:xfrm rot="16200937">
            <a:off x="9786600" y="14103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rect 95"/>
          <p:cNvSpPr/>
          <p:nvPr/>
        </p:nvSpPr>
        <p:spPr>
          <a:xfrm rot="16200937">
            <a:off x="9785700" y="5202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rect 96"/>
          <p:cNvSpPr/>
          <p:nvPr/>
        </p:nvSpPr>
        <p:spPr>
          <a:xfrm rot="16200937">
            <a:off x="8726400" y="5193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rect 97"/>
          <p:cNvSpPr/>
          <p:nvPr/>
        </p:nvSpPr>
        <p:spPr>
          <a:xfrm rot="16200937">
            <a:off x="8725500" y="14103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フリーフォーム98"/>
          <p:cNvSpPr/>
          <p:nvPr/>
        </p:nvSpPr>
        <p:spPr>
          <a:xfrm>
            <a:off x="8712000" y="15516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9880200" y="15516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フリーフォーム100"/>
          <p:cNvSpPr/>
          <p:nvPr/>
        </p:nvSpPr>
        <p:spPr>
          <a:xfrm>
            <a:off x="8712000" y="4734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フリーフォーム101"/>
          <p:cNvSpPr/>
          <p:nvPr/>
        </p:nvSpPr>
        <p:spPr>
          <a:xfrm>
            <a:off x="9280800" y="3870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フリーフォーム102"/>
          <p:cNvSpPr/>
          <p:nvPr/>
        </p:nvSpPr>
        <p:spPr>
          <a:xfrm>
            <a:off x="9889200" y="4770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8712000" y="4797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 rot="21600000" flipV="1">
            <a:off x="9880200" y="4788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6" name="グループ化105"/>
          <p:cNvGrpSpPr/>
          <p:nvPr/>
        </p:nvGrpSpPr>
        <p:grpSpPr>
          <a:xfrm>
            <a:off x="8721900" y="373500"/>
            <a:ext cx="614700" cy="123300"/>
            <a:chOff x="8721900" y="373500"/>
            <a:chExt cx="614700" cy="123300"/>
          </a:xfrm>
        </p:grpSpPr>
        <p:sp>
          <p:nvSpPr>
            <p:cNvPr id="107" name="フリーフォーム106"/>
            <p:cNvSpPr/>
            <p:nvPr/>
          </p:nvSpPr>
          <p:spPr>
            <a:xfrm>
              <a:off x="8721900" y="373500"/>
              <a:ext cx="598500" cy="113400"/>
            </a:xfrm>
            <a:custGeom>
              <a:pathLst>
                <a:path w="665" h="126">
                  <a:moveTo>
                    <a:pt x="0" y="126"/>
                  </a:moveTo>
                  <a:cubicBezTo>
                    <a:pt x="3" y="122"/>
                    <a:pt x="5" y="119"/>
                    <a:pt x="7" y="116"/>
                  </a:cubicBezTo>
                  <a:cubicBezTo>
                    <a:pt x="10" y="110"/>
                    <a:pt x="13" y="103"/>
                    <a:pt x="17" y="97"/>
                  </a:cubicBezTo>
                  <a:cubicBezTo>
                    <a:pt x="22" y="91"/>
                    <a:pt x="30" y="85"/>
                    <a:pt x="36" y="79"/>
                  </a:cubicBezTo>
                  <a:cubicBezTo>
                    <a:pt x="42" y="74"/>
                    <a:pt x="51" y="70"/>
                    <a:pt x="58" y="65"/>
                  </a:cubicBezTo>
                  <a:cubicBezTo>
                    <a:pt x="66" y="61"/>
                    <a:pt x="75" y="55"/>
                    <a:pt x="83" y="51"/>
                  </a:cubicBezTo>
                  <a:cubicBezTo>
                    <a:pt x="93" y="48"/>
                    <a:pt x="106" y="45"/>
                    <a:pt x="117" y="43"/>
                  </a:cubicBezTo>
                  <a:cubicBezTo>
                    <a:pt x="133" y="40"/>
                    <a:pt x="150" y="35"/>
                    <a:pt x="166" y="33"/>
                  </a:cubicBezTo>
                  <a:cubicBezTo>
                    <a:pt x="208" y="28"/>
                    <a:pt x="252" y="21"/>
                    <a:pt x="295" y="18"/>
                  </a:cubicBezTo>
                  <a:cubicBezTo>
                    <a:pt x="334" y="15"/>
                    <a:pt x="374" y="11"/>
                    <a:pt x="414" y="9"/>
                  </a:cubicBezTo>
                  <a:cubicBezTo>
                    <a:pt x="466" y="6"/>
                    <a:pt x="519" y="3"/>
                    <a:pt x="571" y="2"/>
                  </a:cubicBezTo>
                  <a:cubicBezTo>
                    <a:pt x="602" y="2"/>
                    <a:pt x="634" y="1"/>
                    <a:pt x="66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フリーフォーム107"/>
            <p:cNvSpPr/>
            <p:nvPr/>
          </p:nvSpPr>
          <p:spPr>
            <a:xfrm>
              <a:off x="8733600" y="388800"/>
              <a:ext cx="603000" cy="108000"/>
            </a:xfrm>
            <a:custGeom>
              <a:pathLst>
                <a:path w="670" h="120">
                  <a:moveTo>
                    <a:pt x="0" y="120"/>
                  </a:moveTo>
                  <a:cubicBezTo>
                    <a:pt x="4" y="116"/>
                    <a:pt x="6" y="111"/>
                    <a:pt x="9" y="107"/>
                  </a:cubicBezTo>
                  <a:cubicBezTo>
                    <a:pt x="12" y="103"/>
                    <a:pt x="15" y="95"/>
                    <a:pt x="19" y="91"/>
                  </a:cubicBezTo>
                  <a:cubicBezTo>
                    <a:pt x="24" y="85"/>
                    <a:pt x="32" y="78"/>
                    <a:pt x="38" y="74"/>
                  </a:cubicBezTo>
                  <a:cubicBezTo>
                    <a:pt x="44" y="69"/>
                    <a:pt x="53" y="64"/>
                    <a:pt x="60" y="61"/>
                  </a:cubicBezTo>
                  <a:cubicBezTo>
                    <a:pt x="68" y="57"/>
                    <a:pt x="77" y="50"/>
                    <a:pt x="85" y="48"/>
                  </a:cubicBezTo>
                  <a:cubicBezTo>
                    <a:pt x="95" y="45"/>
                    <a:pt x="109" y="42"/>
                    <a:pt x="120" y="40"/>
                  </a:cubicBezTo>
                  <a:cubicBezTo>
                    <a:pt x="136" y="37"/>
                    <a:pt x="153" y="33"/>
                    <a:pt x="169" y="31"/>
                  </a:cubicBezTo>
                  <a:cubicBezTo>
                    <a:pt x="211" y="26"/>
                    <a:pt x="255" y="20"/>
                    <a:pt x="298" y="17"/>
                  </a:cubicBezTo>
                  <a:cubicBezTo>
                    <a:pt x="337" y="14"/>
                    <a:pt x="378" y="10"/>
                    <a:pt x="418" y="8"/>
                  </a:cubicBezTo>
                  <a:cubicBezTo>
                    <a:pt x="470" y="7"/>
                    <a:pt x="523" y="3"/>
                    <a:pt x="576" y="2"/>
                  </a:cubicBezTo>
                  <a:cubicBezTo>
                    <a:pt x="607" y="2"/>
                    <a:pt x="639" y="1"/>
                    <a:pt x="67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8721900" y="486900"/>
              <a:ext cx="10800" cy="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10" name="グループ化109"/>
          <p:cNvGrpSpPr/>
          <p:nvPr/>
        </p:nvGrpSpPr>
        <p:grpSpPr>
          <a:xfrm>
            <a:off x="9278100" y="373500"/>
            <a:ext cx="619200" cy="121500"/>
            <a:chOff x="9278100" y="373500"/>
            <a:chExt cx="619200" cy="121500"/>
          </a:xfrm>
        </p:grpSpPr>
        <p:sp>
          <p:nvSpPr>
            <p:cNvPr id="111" name="フリーフォーム110"/>
            <p:cNvSpPr/>
            <p:nvPr/>
          </p:nvSpPr>
          <p:spPr>
            <a:xfrm>
              <a:off x="9296100" y="373500"/>
              <a:ext cx="601200" cy="112500"/>
            </a:xfrm>
            <a:custGeom>
              <a:pathLst>
                <a:path w="668" h="125">
                  <a:moveTo>
                    <a:pt x="668" y="125"/>
                  </a:moveTo>
                  <a:cubicBezTo>
                    <a:pt x="665" y="121"/>
                    <a:pt x="662" y="119"/>
                    <a:pt x="659" y="115"/>
                  </a:cubicBezTo>
                  <a:cubicBezTo>
                    <a:pt x="656" y="109"/>
                    <a:pt x="653" y="102"/>
                    <a:pt x="649" y="97"/>
                  </a:cubicBezTo>
                  <a:cubicBezTo>
                    <a:pt x="644" y="90"/>
                    <a:pt x="636" y="84"/>
                    <a:pt x="630" y="79"/>
                  </a:cubicBezTo>
                  <a:cubicBezTo>
                    <a:pt x="624" y="73"/>
                    <a:pt x="615" y="69"/>
                    <a:pt x="608" y="65"/>
                  </a:cubicBezTo>
                  <a:cubicBezTo>
                    <a:pt x="600" y="61"/>
                    <a:pt x="591" y="54"/>
                    <a:pt x="583" y="51"/>
                  </a:cubicBezTo>
                  <a:cubicBezTo>
                    <a:pt x="573" y="48"/>
                    <a:pt x="560" y="45"/>
                    <a:pt x="549" y="43"/>
                  </a:cubicBezTo>
                  <a:cubicBezTo>
                    <a:pt x="533" y="39"/>
                    <a:pt x="516" y="35"/>
                    <a:pt x="500" y="33"/>
                  </a:cubicBezTo>
                  <a:cubicBezTo>
                    <a:pt x="458" y="28"/>
                    <a:pt x="414" y="21"/>
                    <a:pt x="371" y="18"/>
                  </a:cubicBezTo>
                  <a:cubicBezTo>
                    <a:pt x="332" y="15"/>
                    <a:pt x="291" y="11"/>
                    <a:pt x="251" y="9"/>
                  </a:cubicBezTo>
                  <a:cubicBezTo>
                    <a:pt x="199" y="6"/>
                    <a:pt x="146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フリーフォーム111"/>
            <p:cNvSpPr/>
            <p:nvPr/>
          </p:nvSpPr>
          <p:spPr>
            <a:xfrm>
              <a:off x="9278100" y="387900"/>
              <a:ext cx="604800" cy="107100"/>
            </a:xfrm>
            <a:custGeom>
              <a:pathLst>
                <a:path w="672" h="119">
                  <a:moveTo>
                    <a:pt x="672" y="119"/>
                  </a:moveTo>
                  <a:cubicBezTo>
                    <a:pt x="668" y="114"/>
                    <a:pt x="665" y="112"/>
                    <a:pt x="662" y="106"/>
                  </a:cubicBezTo>
                  <a:cubicBezTo>
                    <a:pt x="659" y="102"/>
                    <a:pt x="656" y="95"/>
                    <a:pt x="652" y="90"/>
                  </a:cubicBezTo>
                  <a:cubicBezTo>
                    <a:pt x="647" y="84"/>
                    <a:pt x="639" y="78"/>
                    <a:pt x="633" y="73"/>
                  </a:cubicBezTo>
                  <a:cubicBezTo>
                    <a:pt x="627" y="68"/>
                    <a:pt x="618" y="64"/>
                    <a:pt x="611" y="61"/>
                  </a:cubicBezTo>
                  <a:cubicBezTo>
                    <a:pt x="603" y="56"/>
                    <a:pt x="594" y="50"/>
                    <a:pt x="586" y="48"/>
                  </a:cubicBezTo>
                  <a:cubicBezTo>
                    <a:pt x="576" y="45"/>
                    <a:pt x="562" y="41"/>
                    <a:pt x="551" y="39"/>
                  </a:cubicBezTo>
                  <a:cubicBezTo>
                    <a:pt x="535" y="36"/>
                    <a:pt x="518" y="33"/>
                    <a:pt x="502" y="31"/>
                  </a:cubicBezTo>
                  <a:cubicBezTo>
                    <a:pt x="460" y="25"/>
                    <a:pt x="416" y="20"/>
                    <a:pt x="373" y="17"/>
                  </a:cubicBezTo>
                  <a:cubicBezTo>
                    <a:pt x="333" y="14"/>
                    <a:pt x="292" y="10"/>
                    <a:pt x="252" y="7"/>
                  </a:cubicBezTo>
                  <a:cubicBezTo>
                    <a:pt x="200" y="6"/>
                    <a:pt x="147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 rot="21600000" flipV="1">
              <a:off x="9883800" y="486000"/>
              <a:ext cx="12600" cy="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フリーフォーム113"/>
            <p:cNvSpPr/>
            <p:nvPr/>
          </p:nvSpPr>
          <p:spPr>
            <a:xfrm>
              <a:off x="9278100" y="387900"/>
              <a:ext cx="604800" cy="107100"/>
            </a:xfrm>
            <a:custGeom>
              <a:pathLst>
                <a:path w="672" h="119">
                  <a:moveTo>
                    <a:pt x="672" y="119"/>
                  </a:moveTo>
                  <a:cubicBezTo>
                    <a:pt x="668" y="114"/>
                    <a:pt x="665" y="112"/>
                    <a:pt x="662" y="106"/>
                  </a:cubicBezTo>
                  <a:cubicBezTo>
                    <a:pt x="659" y="102"/>
                    <a:pt x="656" y="95"/>
                    <a:pt x="652" y="90"/>
                  </a:cubicBezTo>
                  <a:cubicBezTo>
                    <a:pt x="647" y="84"/>
                    <a:pt x="639" y="78"/>
                    <a:pt x="633" y="73"/>
                  </a:cubicBezTo>
                  <a:cubicBezTo>
                    <a:pt x="627" y="68"/>
                    <a:pt x="618" y="64"/>
                    <a:pt x="611" y="61"/>
                  </a:cubicBezTo>
                  <a:cubicBezTo>
                    <a:pt x="603" y="56"/>
                    <a:pt x="594" y="50"/>
                    <a:pt x="586" y="48"/>
                  </a:cubicBezTo>
                  <a:cubicBezTo>
                    <a:pt x="576" y="45"/>
                    <a:pt x="562" y="41"/>
                    <a:pt x="551" y="39"/>
                  </a:cubicBezTo>
                  <a:cubicBezTo>
                    <a:pt x="535" y="36"/>
                    <a:pt x="518" y="33"/>
                    <a:pt x="502" y="31"/>
                  </a:cubicBezTo>
                  <a:cubicBezTo>
                    <a:pt x="460" y="25"/>
                    <a:pt x="416" y="20"/>
                    <a:pt x="373" y="17"/>
                  </a:cubicBezTo>
                  <a:cubicBezTo>
                    <a:pt x="333" y="14"/>
                    <a:pt x="292" y="10"/>
                    <a:pt x="252" y="7"/>
                  </a:cubicBezTo>
                  <a:cubicBezTo>
                    <a:pt x="200" y="6"/>
                    <a:pt x="147" y="3"/>
                    <a:pt x="94" y="2"/>
                  </a:cubicBezTo>
                  <a:cubicBezTo>
                    <a:pt x="63" y="2"/>
                    <a:pt x="31" y="1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15" name="rect 114"/>
          <p:cNvSpPr/>
          <p:nvPr/>
        </p:nvSpPr>
        <p:spPr>
          <a:xfrm>
            <a:off x="8739900" y="15174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"/>
          <p:cNvSpPr/>
          <p:nvPr/>
        </p:nvSpPr>
        <p:spPr>
          <a:xfrm>
            <a:off x="9294300" y="16578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117" name="line 116"/>
          <p:cNvSpPr/>
          <p:nvPr/>
        </p:nvSpPr>
        <p:spPr>
          <a:xfrm>
            <a:off x="9881100" y="15534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line 117"/>
          <p:cNvSpPr/>
          <p:nvPr/>
        </p:nvSpPr>
        <p:spPr>
          <a:xfrm>
            <a:off x="8739900" y="15534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line 118"/>
          <p:cNvSpPr/>
          <p:nvPr/>
        </p:nvSpPr>
        <p:spPr>
          <a:xfrm>
            <a:off x="8739900" y="17172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9408600" y="17154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"/>
          <p:cNvSpPr/>
          <p:nvPr/>
        </p:nvSpPr>
        <p:spPr>
          <a:xfrm>
            <a:off x="8601300" y="14985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122" name=""/>
          <p:cNvSpPr/>
          <p:nvPr/>
        </p:nvSpPr>
        <p:spPr>
          <a:xfrm>
            <a:off x="9968400" y="14094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123" name="rect 122"/>
          <p:cNvSpPr/>
          <p:nvPr/>
        </p:nvSpPr>
        <p:spPr>
          <a:xfrm>
            <a:off x="8834400" y="5193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"/>
          <p:cNvSpPr/>
          <p:nvPr/>
        </p:nvSpPr>
        <p:spPr>
          <a:xfrm>
            <a:off x="9247500" y="648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125" name="line 124"/>
          <p:cNvSpPr/>
          <p:nvPr/>
        </p:nvSpPr>
        <p:spPr>
          <a:xfrm>
            <a:off x="-4655700" y="1266300"/>
            <a:ext cx="2187900" cy="2025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line 125"/>
          <p:cNvSpPr/>
          <p:nvPr/>
        </p:nvSpPr>
        <p:spPr>
          <a:xfrm rot="21600000" flipV="1">
            <a:off x="-6237000" y="1244700"/>
            <a:ext cx="2187900" cy="2025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-4465800" y="934200"/>
            <a:ext cx="0" cy="8154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>
            <a:off x="-3852000" y="1186200"/>
            <a:ext cx="0" cy="5634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>
            <a:off x="-5077800" y="1338300"/>
            <a:ext cx="0" cy="4113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line 129"/>
          <p:cNvSpPr/>
          <p:nvPr/>
        </p:nvSpPr>
        <p:spPr>
          <a:xfrm>
            <a:off x="-290700" y="-3597300"/>
            <a:ext cx="0" cy="441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3672900" y="-5449500"/>
            <a:ext cx="184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2" name="line 131"/>
          <p:cNvSpPr/>
          <p:nvPr/>
        </p:nvSpPr>
        <p:spPr>
          <a:xfrm>
            <a:off x="3673800" y="-5809500"/>
            <a:ext cx="190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3" name="line 132"/>
          <p:cNvSpPr/>
          <p:nvPr/>
        </p:nvSpPr>
        <p:spPr>
          <a:xfrm>
            <a:off x="3418200" y="-5628600"/>
            <a:ext cx="9272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4" name="フリーフォーム133"/>
          <p:cNvSpPr/>
          <p:nvPr/>
        </p:nvSpPr>
        <p:spPr>
          <a:xfrm>
            <a:off x="3713400" y="-6241500"/>
            <a:ext cx="8253000" cy="1224000"/>
          </a:xfrm>
          <a:custGeom>
            <a:pathLst>
              <a:path w="9170" h="1360">
                <a:moveTo>
                  <a:pt x="0" y="0"/>
                </a:moveTo>
                <a:lnTo>
                  <a:pt x="9170" y="0"/>
                </a:lnTo>
                <a:lnTo>
                  <a:pt x="9170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 rot="21600000" flipV="1">
            <a:off x="3639600" y="-5628600"/>
            <a:ext cx="171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 rot="21600000" flipV="1">
            <a:off x="3673800" y="-7627500"/>
            <a:ext cx="168300" cy="18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line 136"/>
          <p:cNvSpPr/>
          <p:nvPr/>
        </p:nvSpPr>
        <p:spPr>
          <a:xfrm>
            <a:off x="3618000" y="-6046200"/>
            <a:ext cx="38700" cy="41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8" name="line 137"/>
          <p:cNvSpPr/>
          <p:nvPr/>
        </p:nvSpPr>
        <p:spPr>
          <a:xfrm>
            <a:off x="3672900" y="-5453100"/>
            <a:ext cx="147600" cy="159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9" name="line 138"/>
          <p:cNvSpPr/>
          <p:nvPr/>
        </p:nvSpPr>
        <p:spPr>
          <a:xfrm rot="21600000" flipV="1">
            <a:off x="3672900" y="-5809500"/>
            <a:ext cx="900" cy="36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0" name="rect 139"/>
          <p:cNvSpPr/>
          <p:nvPr/>
        </p:nvSpPr>
        <p:spPr>
          <a:xfrm rot="16200937">
            <a:off x="4207500" y="-3486600"/>
            <a:ext cx="108000" cy="81216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1" name="rect 140"/>
          <p:cNvSpPr/>
          <p:nvPr/>
        </p:nvSpPr>
        <p:spPr>
          <a:xfrm rot="16200937">
            <a:off x="4207500" y="-2599200"/>
            <a:ext cx="108000" cy="81216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2" name="line 141"/>
          <p:cNvSpPr/>
          <p:nvPr/>
        </p:nvSpPr>
        <p:spPr>
          <a:xfrm>
            <a:off x="200700" y="375300"/>
            <a:ext cx="0" cy="121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3" name="line 142"/>
          <p:cNvSpPr/>
          <p:nvPr/>
        </p:nvSpPr>
        <p:spPr>
          <a:xfrm>
            <a:off x="8322300" y="375300"/>
            <a:ext cx="0" cy="121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4" name="rect 143"/>
          <p:cNvSpPr/>
          <p:nvPr/>
        </p:nvSpPr>
        <p:spPr>
          <a:xfrm rot="16200937">
            <a:off x="1605600" y="8451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5" name="rect 144"/>
          <p:cNvSpPr/>
          <p:nvPr/>
        </p:nvSpPr>
        <p:spPr>
          <a:xfrm rot="16200937">
            <a:off x="6178500" y="845100"/>
            <a:ext cx="818100" cy="477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6" name="rect 145"/>
          <p:cNvSpPr/>
          <p:nvPr/>
        </p:nvSpPr>
        <p:spPr>
          <a:xfrm>
            <a:off x="8142300" y="14076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7" name="rect 146"/>
          <p:cNvSpPr/>
          <p:nvPr/>
        </p:nvSpPr>
        <p:spPr>
          <a:xfrm>
            <a:off x="200700" y="5202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8" name="rect 147"/>
          <p:cNvSpPr/>
          <p:nvPr/>
        </p:nvSpPr>
        <p:spPr>
          <a:xfrm>
            <a:off x="8052300" y="5202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9" name="rect 148"/>
          <p:cNvSpPr/>
          <p:nvPr/>
        </p:nvSpPr>
        <p:spPr>
          <a:xfrm>
            <a:off x="5127300" y="2725200"/>
            <a:ext cx="18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rect 149"/>
          <p:cNvSpPr/>
          <p:nvPr/>
        </p:nvSpPr>
        <p:spPr>
          <a:xfrm>
            <a:off x="200700" y="14076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rect 150"/>
          <p:cNvSpPr/>
          <p:nvPr/>
        </p:nvSpPr>
        <p:spPr>
          <a:xfrm>
            <a:off x="4365000" y="520200"/>
            <a:ext cx="270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line 151"/>
          <p:cNvSpPr/>
          <p:nvPr/>
        </p:nvSpPr>
        <p:spPr>
          <a:xfrm>
            <a:off x="8338500" y="375300"/>
            <a:ext cx="0" cy="121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line 152"/>
          <p:cNvSpPr/>
          <p:nvPr/>
        </p:nvSpPr>
        <p:spPr>
          <a:xfrm>
            <a:off x="185400" y="375300"/>
            <a:ext cx="0" cy="121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rect 153"/>
          <p:cNvSpPr/>
          <p:nvPr/>
        </p:nvSpPr>
        <p:spPr>
          <a:xfrm rot="5399062">
            <a:off x="9384300" y="10269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rect 154"/>
          <p:cNvSpPr/>
          <p:nvPr/>
        </p:nvSpPr>
        <p:spPr>
          <a:xfrm rot="5399062">
            <a:off x="8203500" y="10296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rect 155"/>
          <p:cNvSpPr/>
          <p:nvPr/>
        </p:nvSpPr>
        <p:spPr>
          <a:xfrm>
            <a:off x="8833500" y="14112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"/>
          <p:cNvSpPr/>
          <p:nvPr/>
        </p:nvSpPr>
        <p:spPr>
          <a:xfrm>
            <a:off x="9272700" y="2358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34</a:t>
            </a:r>
            <a:endParaRPr lang="en-US" altLang="ja-JP"/>
          </a:p>
        </p:txBody>
      </p:sp>
      <p:grpSp>
        <p:nvGrpSpPr>
          <p:cNvPr id="158" name="グループ化157"/>
          <p:cNvGrpSpPr/>
          <p:nvPr/>
        </p:nvGrpSpPr>
        <p:grpSpPr>
          <a:xfrm>
            <a:off x="9424800" y="245700"/>
            <a:ext cx="495000" cy="81900"/>
            <a:chOff x="9424800" y="245700"/>
            <a:chExt cx="495000" cy="81900"/>
          </a:xfrm>
        </p:grpSpPr>
        <p:sp>
          <p:nvSpPr>
            <p:cNvPr id="159" name="line 158"/>
            <p:cNvSpPr/>
            <p:nvPr/>
          </p:nvSpPr>
          <p:spPr>
            <a:xfrm>
              <a:off x="9424800" y="287100"/>
              <a:ext cx="495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フリーフォーム159"/>
            <p:cNvSpPr/>
            <p:nvPr/>
          </p:nvSpPr>
          <p:spPr>
            <a:xfrm>
              <a:off x="9819900" y="2457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1" name="グループ化160"/>
          <p:cNvGrpSpPr/>
          <p:nvPr/>
        </p:nvGrpSpPr>
        <p:grpSpPr>
          <a:xfrm>
            <a:off x="8697600" y="245700"/>
            <a:ext cx="539100" cy="81900"/>
            <a:chOff x="8697600" y="245700"/>
            <a:chExt cx="539100" cy="81900"/>
          </a:xfrm>
        </p:grpSpPr>
        <p:sp>
          <p:nvSpPr>
            <p:cNvPr id="162" name="line 161"/>
            <p:cNvSpPr/>
            <p:nvPr/>
          </p:nvSpPr>
          <p:spPr>
            <a:xfrm>
              <a:off x="8697600" y="287100"/>
              <a:ext cx="53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フリーフォーム162"/>
            <p:cNvSpPr/>
            <p:nvPr/>
          </p:nvSpPr>
          <p:spPr>
            <a:xfrm>
              <a:off x="8697600" y="2457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4" name="グループ化163"/>
          <p:cNvGrpSpPr/>
          <p:nvPr/>
        </p:nvGrpSpPr>
        <p:grpSpPr>
          <a:xfrm>
            <a:off x="9392400" y="664200"/>
            <a:ext cx="394200" cy="81900"/>
            <a:chOff x="9392400" y="664200"/>
            <a:chExt cx="394200" cy="81900"/>
          </a:xfrm>
        </p:grpSpPr>
        <p:sp>
          <p:nvSpPr>
            <p:cNvPr id="165" name="line 164"/>
            <p:cNvSpPr/>
            <p:nvPr/>
          </p:nvSpPr>
          <p:spPr>
            <a:xfrm>
              <a:off x="9392400" y="705600"/>
              <a:ext cx="39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フリーフォーム165"/>
            <p:cNvSpPr/>
            <p:nvPr/>
          </p:nvSpPr>
          <p:spPr>
            <a:xfrm>
              <a:off x="9686700" y="6642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7" name="グループ化166"/>
          <p:cNvGrpSpPr/>
          <p:nvPr/>
        </p:nvGrpSpPr>
        <p:grpSpPr>
          <a:xfrm>
            <a:off x="8833500" y="664200"/>
            <a:ext cx="381600" cy="81900"/>
            <a:chOff x="8833500" y="664200"/>
            <a:chExt cx="381600" cy="81900"/>
          </a:xfrm>
        </p:grpSpPr>
        <p:sp>
          <p:nvSpPr>
            <p:cNvPr id="168" name="line 167"/>
            <p:cNvSpPr/>
            <p:nvPr/>
          </p:nvSpPr>
          <p:spPr>
            <a:xfrm>
              <a:off x="8833500" y="705600"/>
              <a:ext cx="381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フリーフォーム168"/>
            <p:cNvSpPr/>
            <p:nvPr/>
          </p:nvSpPr>
          <p:spPr>
            <a:xfrm>
              <a:off x="8833500" y="6642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70" name="rect 169"/>
          <p:cNvSpPr/>
          <p:nvPr/>
        </p:nvSpPr>
        <p:spPr>
          <a:xfrm>
            <a:off x="9426600" y="1445400"/>
            <a:ext cx="360000" cy="72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1" name="rect 170"/>
          <p:cNvSpPr/>
          <p:nvPr/>
        </p:nvSpPr>
        <p:spPr>
          <a:xfrm>
            <a:off x="8833500" y="1446300"/>
            <a:ext cx="360000" cy="72000"/>
          </a:xfrm>
          <a:prstGeom prst="rect">
            <a:avLst/>
          </a:prstGeom>
          <a:pattFill prst="wd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2" name=""/>
          <p:cNvSpPr/>
          <p:nvPr/>
        </p:nvSpPr>
        <p:spPr>
          <a:xfrm>
            <a:off x="9545400" y="11952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10</a:t>
            </a:r>
            <a:endParaRPr lang="en-US" altLang="ja-JP"/>
          </a:p>
        </p:txBody>
      </p:sp>
      <p:grpSp>
        <p:nvGrpSpPr>
          <p:cNvPr id="173" name="グループ化172"/>
          <p:cNvGrpSpPr/>
          <p:nvPr/>
        </p:nvGrpSpPr>
        <p:grpSpPr>
          <a:xfrm>
            <a:off x="9427500" y="1289700"/>
            <a:ext cx="359100" cy="81900"/>
            <a:chOff x="9427500" y="1289700"/>
            <a:chExt cx="359100" cy="81900"/>
          </a:xfrm>
        </p:grpSpPr>
        <p:sp>
          <p:nvSpPr>
            <p:cNvPr id="174" name="line 173"/>
            <p:cNvSpPr/>
            <p:nvPr/>
          </p:nvSpPr>
          <p:spPr>
            <a:xfrm>
              <a:off x="9427500" y="1331100"/>
              <a:ext cx="35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フリーフォーム174"/>
            <p:cNvSpPr/>
            <p:nvPr/>
          </p:nvSpPr>
          <p:spPr>
            <a:xfrm>
              <a:off x="9686700" y="12897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フリーフォーム175"/>
            <p:cNvSpPr/>
            <p:nvPr/>
          </p:nvSpPr>
          <p:spPr>
            <a:xfrm>
              <a:off x="9427500" y="12897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77" name=""/>
          <p:cNvSpPr/>
          <p:nvPr/>
        </p:nvSpPr>
        <p:spPr>
          <a:xfrm>
            <a:off x="4425300" y="161100"/>
            <a:ext cx="1701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227</a:t>
            </a:r>
            <a:endParaRPr lang="en-US" altLang="ja-JP"/>
          </a:p>
        </p:txBody>
      </p:sp>
      <p:grpSp>
        <p:nvGrpSpPr>
          <p:cNvPr id="178" name="グループ化177"/>
          <p:cNvGrpSpPr/>
          <p:nvPr/>
        </p:nvGrpSpPr>
        <p:grpSpPr>
          <a:xfrm>
            <a:off x="169200" y="179100"/>
            <a:ext cx="4185900" cy="81900"/>
            <a:chOff x="169200" y="179100"/>
            <a:chExt cx="4185900" cy="81900"/>
          </a:xfrm>
        </p:grpSpPr>
        <p:sp>
          <p:nvSpPr>
            <p:cNvPr id="179" name="line 178"/>
            <p:cNvSpPr/>
            <p:nvPr/>
          </p:nvSpPr>
          <p:spPr>
            <a:xfrm>
              <a:off x="169200" y="220500"/>
              <a:ext cx="418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フリーフォーム179"/>
            <p:cNvSpPr/>
            <p:nvPr/>
          </p:nvSpPr>
          <p:spPr>
            <a:xfrm>
              <a:off x="169200" y="1791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1" name="グループ化180"/>
          <p:cNvGrpSpPr/>
          <p:nvPr/>
        </p:nvGrpSpPr>
        <p:grpSpPr>
          <a:xfrm>
            <a:off x="4651200" y="179100"/>
            <a:ext cx="3704400" cy="81900"/>
            <a:chOff x="4651200" y="179100"/>
            <a:chExt cx="3704400" cy="81900"/>
          </a:xfrm>
        </p:grpSpPr>
        <p:sp>
          <p:nvSpPr>
            <p:cNvPr id="182" name="line 181"/>
            <p:cNvSpPr/>
            <p:nvPr/>
          </p:nvSpPr>
          <p:spPr>
            <a:xfrm>
              <a:off x="4651200" y="220500"/>
              <a:ext cx="37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フリーフォーム182"/>
            <p:cNvSpPr/>
            <p:nvPr/>
          </p:nvSpPr>
          <p:spPr>
            <a:xfrm>
              <a:off x="8255700" y="1791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84" name=""/>
          <p:cNvSpPr/>
          <p:nvPr/>
        </p:nvSpPr>
        <p:spPr>
          <a:xfrm>
            <a:off x="8415000" y="9342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grpSp>
        <p:nvGrpSpPr>
          <p:cNvPr id="185" name="グループ化184"/>
          <p:cNvGrpSpPr/>
          <p:nvPr/>
        </p:nvGrpSpPr>
        <p:grpSpPr>
          <a:xfrm>
            <a:off x="8430300" y="480600"/>
            <a:ext cx="81900" cy="419400"/>
            <a:chOff x="8430300" y="480600"/>
            <a:chExt cx="81900" cy="419400"/>
          </a:xfrm>
        </p:grpSpPr>
        <p:sp>
          <p:nvSpPr>
            <p:cNvPr id="186" name="line 185"/>
            <p:cNvSpPr/>
            <p:nvPr/>
          </p:nvSpPr>
          <p:spPr>
            <a:xfrm>
              <a:off x="8471700" y="480600"/>
              <a:ext cx="0" cy="41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フリーフォーム186"/>
            <p:cNvSpPr/>
            <p:nvPr/>
          </p:nvSpPr>
          <p:spPr>
            <a:xfrm>
              <a:off x="8430300" y="4806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8" name="グループ化187"/>
          <p:cNvGrpSpPr/>
          <p:nvPr/>
        </p:nvGrpSpPr>
        <p:grpSpPr>
          <a:xfrm>
            <a:off x="8430300" y="1071000"/>
            <a:ext cx="81900" cy="517500"/>
            <a:chOff x="8430300" y="1071000"/>
            <a:chExt cx="81900" cy="517500"/>
          </a:xfrm>
        </p:grpSpPr>
        <p:sp>
          <p:nvSpPr>
            <p:cNvPr id="189" name="line 188"/>
            <p:cNvSpPr/>
            <p:nvPr/>
          </p:nvSpPr>
          <p:spPr>
            <a:xfrm>
              <a:off x="8471700" y="1071000"/>
              <a:ext cx="0" cy="51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フリーフォーム189"/>
            <p:cNvSpPr/>
            <p:nvPr/>
          </p:nvSpPr>
          <p:spPr>
            <a:xfrm>
              <a:off x="8430300" y="14886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1" name=""/>
          <p:cNvSpPr/>
          <p:nvPr/>
        </p:nvSpPr>
        <p:spPr>
          <a:xfrm>
            <a:off x="8401500" y="3708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192" name=""/>
          <p:cNvSpPr/>
          <p:nvPr/>
        </p:nvSpPr>
        <p:spPr>
          <a:xfrm>
            <a:off x="8564400" y="3933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4</a:t>
            </a:r>
            <a:endParaRPr lang="en-US" altLang="ja-JP"/>
          </a:p>
        </p:txBody>
      </p:sp>
      <p:grpSp>
        <p:nvGrpSpPr>
          <p:cNvPr id="193" name="グループ化192"/>
          <p:cNvGrpSpPr/>
          <p:nvPr/>
        </p:nvGrpSpPr>
        <p:grpSpPr>
          <a:xfrm>
            <a:off x="8551800" y="179100"/>
            <a:ext cx="81900" cy="195300"/>
            <a:chOff x="8551800" y="179100"/>
            <a:chExt cx="81900" cy="195300"/>
          </a:xfrm>
        </p:grpSpPr>
        <p:sp>
          <p:nvSpPr>
            <p:cNvPr id="194" name="line 193"/>
            <p:cNvSpPr/>
            <p:nvPr/>
          </p:nvSpPr>
          <p:spPr>
            <a:xfrm>
              <a:off x="8592300" y="179100"/>
              <a:ext cx="1800" cy="195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フリーフォーム194"/>
            <p:cNvSpPr/>
            <p:nvPr/>
          </p:nvSpPr>
          <p:spPr>
            <a:xfrm>
              <a:off x="8551800" y="273600"/>
              <a:ext cx="81900" cy="100800"/>
            </a:xfrm>
            <a:custGeom>
              <a:pathLst>
                <a:path w="91" h="112">
                  <a:moveTo>
                    <a:pt x="47" y="112"/>
                  </a:moveTo>
                  <a:lnTo>
                    <a:pt x="0" y="1"/>
                  </a:lnTo>
                  <a:lnTo>
                    <a:pt x="45" y="2"/>
                  </a:lnTo>
                  <a:lnTo>
                    <a:pt x="91" y="0"/>
                  </a:lnTo>
                  <a:lnTo>
                    <a:pt x="47" y="112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96" name="グループ化195"/>
          <p:cNvGrpSpPr/>
          <p:nvPr/>
        </p:nvGrpSpPr>
        <p:grpSpPr>
          <a:xfrm>
            <a:off x="8550900" y="522000"/>
            <a:ext cx="81900" cy="225000"/>
            <a:chOff x="8550900" y="522000"/>
            <a:chExt cx="81900" cy="225000"/>
          </a:xfrm>
        </p:grpSpPr>
        <p:sp>
          <p:nvSpPr>
            <p:cNvPr id="197" name="line 196"/>
            <p:cNvSpPr/>
            <p:nvPr/>
          </p:nvSpPr>
          <p:spPr>
            <a:xfrm>
              <a:off x="8592300" y="522000"/>
              <a:ext cx="0" cy="22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フリーフォーム197"/>
            <p:cNvSpPr/>
            <p:nvPr/>
          </p:nvSpPr>
          <p:spPr>
            <a:xfrm>
              <a:off x="8550900" y="5220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9" name="line 198"/>
          <p:cNvSpPr/>
          <p:nvPr/>
        </p:nvSpPr>
        <p:spPr>
          <a:xfrm>
            <a:off x="67500" y="1549800"/>
            <a:ext cx="825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line 199"/>
          <p:cNvSpPr/>
          <p:nvPr/>
        </p:nvSpPr>
        <p:spPr>
          <a:xfrm>
            <a:off x="54900" y="1588500"/>
            <a:ext cx="11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"/>
          <p:cNvSpPr/>
          <p:nvPr/>
        </p:nvSpPr>
        <p:spPr>
          <a:xfrm>
            <a:off x="-59400" y="15219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1</a:t>
            </a:r>
            <a:endParaRPr lang="en-US" altLang="ja-JP"/>
          </a:p>
        </p:txBody>
      </p:sp>
      <p:grpSp>
        <p:nvGrpSpPr>
          <p:cNvPr id="202" name="グループ化201"/>
          <p:cNvGrpSpPr/>
          <p:nvPr/>
        </p:nvGrpSpPr>
        <p:grpSpPr>
          <a:xfrm>
            <a:off x="564300" y="4715100"/>
            <a:ext cx="1880100" cy="675000"/>
            <a:chOff x="564300" y="4715100"/>
            <a:chExt cx="1880100" cy="675000"/>
          </a:xfrm>
        </p:grpSpPr>
        <p:sp>
          <p:nvSpPr>
            <p:cNvPr id="203" name=""/>
            <p:cNvSpPr/>
            <p:nvPr/>
          </p:nvSpPr>
          <p:spPr>
            <a:xfrm>
              <a:off x="810000" y="5096700"/>
              <a:ext cx="2151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12.3</a:t>
              </a:r>
              <a:endParaRPr lang="en-US" altLang="ja-JP"/>
            </a:p>
          </p:txBody>
        </p:sp>
        <p:sp>
          <p:nvSpPr>
            <p:cNvPr id="204" name="ellipse 203"/>
            <p:cNvSpPr/>
            <p:nvPr/>
          </p:nvSpPr>
          <p:spPr>
            <a:xfrm>
              <a:off x="1053900" y="5011200"/>
              <a:ext cx="378900" cy="378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ellipse 204"/>
            <p:cNvSpPr/>
            <p:nvPr/>
          </p:nvSpPr>
          <p:spPr>
            <a:xfrm>
              <a:off x="2002500" y="5011200"/>
              <a:ext cx="378900" cy="3789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フリーフォーム205"/>
            <p:cNvSpPr/>
            <p:nvPr/>
          </p:nvSpPr>
          <p:spPr>
            <a:xfrm>
              <a:off x="1087200" y="5076000"/>
              <a:ext cx="308700" cy="243900"/>
            </a:xfrm>
            <a:custGeom>
              <a:pathLst>
                <a:path w="343" h="271">
                  <a:moveTo>
                    <a:pt x="343" y="89"/>
                  </a:moveTo>
                  <a:lnTo>
                    <a:pt x="343" y="271"/>
                  </a:lnTo>
                  <a:lnTo>
                    <a:pt x="0" y="271"/>
                  </a:lnTo>
                  <a:lnTo>
                    <a:pt x="0" y="0"/>
                  </a:lnTo>
                  <a:lnTo>
                    <a:pt x="343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フリーフォーム206"/>
            <p:cNvSpPr/>
            <p:nvPr/>
          </p:nvSpPr>
          <p:spPr>
            <a:xfrm>
              <a:off x="2035800" y="5076000"/>
              <a:ext cx="308700" cy="243900"/>
            </a:xfrm>
            <a:custGeom>
              <a:pathLst>
                <a:path w="343" h="271">
                  <a:moveTo>
                    <a:pt x="0" y="0"/>
                  </a:moveTo>
                  <a:lnTo>
                    <a:pt x="343" y="0"/>
                  </a:lnTo>
                  <a:lnTo>
                    <a:pt x="343" y="271"/>
                  </a:lnTo>
                  <a:lnTo>
                    <a:pt x="0" y="271"/>
                  </a:lnTo>
                  <a:lnTo>
                    <a:pt x="0" y="89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>
              <a:off x="1189800" y="5076000"/>
              <a:ext cx="93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line 208"/>
            <p:cNvSpPr/>
            <p:nvPr/>
          </p:nvSpPr>
          <p:spPr>
            <a:xfrm>
              <a:off x="1395900" y="5156100"/>
              <a:ext cx="156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1880100" y="5156100"/>
              <a:ext cx="155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1552500" y="5319900"/>
              <a:ext cx="16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1552500" y="5156100"/>
              <a:ext cx="0" cy="163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1880100" y="5156100"/>
              <a:ext cx="0" cy="163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1716300" y="5319900"/>
              <a:ext cx="16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1716300" y="4728600"/>
              <a:ext cx="0" cy="66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dash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rect 215"/>
            <p:cNvSpPr/>
            <p:nvPr/>
          </p:nvSpPr>
          <p:spPr>
            <a:xfrm>
              <a:off x="1628100" y="4947300"/>
              <a:ext cx="175500" cy="128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>
              <a:off x="869400" y="4950900"/>
              <a:ext cx="0" cy="11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line 217"/>
            <p:cNvSpPr/>
            <p:nvPr/>
          </p:nvSpPr>
          <p:spPr>
            <a:xfrm>
              <a:off x="870300" y="5255100"/>
              <a:ext cx="0" cy="133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フリーフォーム218"/>
            <p:cNvSpPr/>
            <p:nvPr/>
          </p:nvSpPr>
          <p:spPr>
            <a:xfrm>
              <a:off x="852300" y="5356800"/>
              <a:ext cx="36000" cy="31500"/>
            </a:xfrm>
            <a:custGeom>
              <a:pathLst>
                <a:path w="40" h="35">
                  <a:moveTo>
                    <a:pt x="20" y="35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40" y="0"/>
                  </a:lnTo>
                  <a:lnTo>
                    <a:pt x="20" y="35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フリーフォーム219"/>
            <p:cNvSpPr/>
            <p:nvPr/>
          </p:nvSpPr>
          <p:spPr>
            <a:xfrm>
              <a:off x="851400" y="4950900"/>
              <a:ext cx="36000" cy="30600"/>
            </a:xfrm>
            <a:custGeom>
              <a:pathLst>
                <a:path w="40" h="34">
                  <a:moveTo>
                    <a:pt x="20" y="0"/>
                  </a:moveTo>
                  <a:lnTo>
                    <a:pt x="40" y="34"/>
                  </a:lnTo>
                  <a:lnTo>
                    <a:pt x="20" y="34"/>
                  </a:lnTo>
                  <a:lnTo>
                    <a:pt x="0" y="34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 rot="21600000" flipV="1">
              <a:off x="1717200" y="4728600"/>
              <a:ext cx="900" cy="49230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dash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line 221"/>
            <p:cNvSpPr/>
            <p:nvPr/>
          </p:nvSpPr>
          <p:spPr>
            <a:xfrm>
              <a:off x="612000" y="5390100"/>
              <a:ext cx="1832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799200" y="4946400"/>
              <a:ext cx="8289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rect 223"/>
            <p:cNvSpPr/>
            <p:nvPr/>
          </p:nvSpPr>
          <p:spPr>
            <a:xfrm rot="16200937">
              <a:off x="1693800" y="4794300"/>
              <a:ext cx="46800" cy="260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line 224"/>
            <p:cNvSpPr/>
            <p:nvPr/>
          </p:nvSpPr>
          <p:spPr>
            <a:xfrm>
              <a:off x="615600" y="4899600"/>
              <a:ext cx="1828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"/>
            <p:cNvSpPr/>
            <p:nvPr/>
          </p:nvSpPr>
          <p:spPr>
            <a:xfrm>
              <a:off x="815400" y="4785300"/>
              <a:ext cx="1539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1.3</a:t>
              </a:r>
              <a:endParaRPr lang="en-US" altLang="ja-JP"/>
            </a:p>
          </p:txBody>
        </p:sp>
        <p:sp>
          <p:nvSpPr>
            <p:cNvPr id="227" name=""/>
            <p:cNvSpPr/>
            <p:nvPr/>
          </p:nvSpPr>
          <p:spPr>
            <a:xfrm>
              <a:off x="564300" y="5065200"/>
              <a:ext cx="2151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999"/>
                </a:lnSpc>
              </a:pPr>
              <a:r>
                <a:rPr lang="en-US" altLang="ja-JP" sz="900" spc="0">
                  <a:latin typeface="ＭＳ ゴシック"/>
                  <a:ea typeface="ＭＳ ゴシック"/>
                </a:rPr>
                <a:t>13.6</a:t>
              </a:r>
              <a:endParaRPr lang="en-US" altLang="ja-JP"/>
            </a:p>
          </p:txBody>
        </p:sp>
        <p:sp>
          <p:nvSpPr>
            <p:cNvPr id="228" name=""/>
            <p:cNvSpPr/>
            <p:nvPr/>
          </p:nvSpPr>
          <p:spPr>
            <a:xfrm>
              <a:off x="1073700" y="4715100"/>
              <a:ext cx="5085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1000" spc="0">
                  <a:latin typeface="ＭＳ ゴシック"/>
                  <a:ea typeface="ＭＳ ゴシック"/>
                </a:rPr>
                <a:t>ＭＰギア</a:t>
              </a:r>
              <a:endParaRPr lang="en-US" altLang="ja-JP"/>
            </a:p>
          </p:txBody>
        </p:sp>
      </p:grpSp>
      <p:sp>
        <p:nvSpPr>
          <p:cNvPr id="229" name="フリーフォーム228"/>
          <p:cNvSpPr/>
          <p:nvPr/>
        </p:nvSpPr>
        <p:spPr>
          <a:xfrm>
            <a:off x="166500" y="3045600"/>
            <a:ext cx="8190900" cy="1224000"/>
          </a:xfrm>
          <a:custGeom>
            <a:pathLst>
              <a:path w="9101" h="1360">
                <a:moveTo>
                  <a:pt x="0" y="0"/>
                </a:moveTo>
                <a:lnTo>
                  <a:pt x="9101" y="0"/>
                </a:lnTo>
                <a:lnTo>
                  <a:pt x="9101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0" name="line 229"/>
          <p:cNvSpPr/>
          <p:nvPr/>
        </p:nvSpPr>
        <p:spPr>
          <a:xfrm>
            <a:off x="200700" y="30456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1" name="line 230"/>
          <p:cNvSpPr/>
          <p:nvPr/>
        </p:nvSpPr>
        <p:spPr>
          <a:xfrm>
            <a:off x="167400" y="30456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line 231"/>
          <p:cNvSpPr/>
          <p:nvPr/>
        </p:nvSpPr>
        <p:spPr>
          <a:xfrm>
            <a:off x="185400" y="30456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line 232"/>
          <p:cNvSpPr/>
          <p:nvPr/>
        </p:nvSpPr>
        <p:spPr>
          <a:xfrm>
            <a:off x="8338500" y="30456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4" name="line 233"/>
          <p:cNvSpPr/>
          <p:nvPr/>
        </p:nvSpPr>
        <p:spPr>
          <a:xfrm>
            <a:off x="8322300" y="3045600"/>
            <a:ext cx="0" cy="12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35" name="グループ化234"/>
          <p:cNvGrpSpPr/>
          <p:nvPr/>
        </p:nvGrpSpPr>
        <p:grpSpPr>
          <a:xfrm>
            <a:off x="8563500" y="3045600"/>
            <a:ext cx="1538100" cy="1328400"/>
            <a:chOff x="8563500" y="3045600"/>
            <a:chExt cx="1538100" cy="1328400"/>
          </a:xfrm>
        </p:grpSpPr>
        <p:sp>
          <p:nvSpPr>
            <p:cNvPr id="236" name="line 235"/>
            <p:cNvSpPr/>
            <p:nvPr/>
          </p:nvSpPr>
          <p:spPr>
            <a:xfrm>
              <a:off x="8782200" y="4269600"/>
              <a:ext cx="1034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8782200" y="3045600"/>
              <a:ext cx="1035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8750700" y="3073500"/>
              <a:ext cx="0" cy="117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9666000" y="4268700"/>
              <a:ext cx="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フリーフォーム239"/>
            <p:cNvSpPr/>
            <p:nvPr/>
          </p:nvSpPr>
          <p:spPr>
            <a:xfrm>
              <a:off x="9822600" y="3046500"/>
              <a:ext cx="35100" cy="11700"/>
            </a:xfrm>
            <a:custGeom>
              <a:pathLst>
                <a:path w="39" h="13">
                  <a:moveTo>
                    <a:pt x="0" y="0"/>
                  </a:moveTo>
                  <a:cubicBezTo>
                    <a:pt x="10" y="0"/>
                    <a:pt x="29" y="10"/>
                    <a:pt x="39" y="13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フリーフォーム240"/>
            <p:cNvSpPr/>
            <p:nvPr/>
          </p:nvSpPr>
          <p:spPr>
            <a:xfrm>
              <a:off x="9822600" y="4259700"/>
              <a:ext cx="36000" cy="10800"/>
            </a:xfrm>
            <a:custGeom>
              <a:pathLst>
                <a:path w="40" h="12">
                  <a:moveTo>
                    <a:pt x="0" y="12"/>
                  </a:moveTo>
                  <a:cubicBezTo>
                    <a:pt x="11" y="11"/>
                    <a:pt x="22" y="10"/>
                    <a:pt x="31" y="6"/>
                  </a:cubicBezTo>
                  <a:cubicBezTo>
                    <a:pt x="33" y="6"/>
                    <a:pt x="38" y="2"/>
                    <a:pt x="4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フリーフォーム241"/>
            <p:cNvSpPr/>
            <p:nvPr/>
          </p:nvSpPr>
          <p:spPr>
            <a:xfrm>
              <a:off x="8750700" y="4249800"/>
              <a:ext cx="31500" cy="19800"/>
            </a:xfrm>
            <a:custGeom>
              <a:pathLst>
                <a:path w="35" h="22">
                  <a:moveTo>
                    <a:pt x="0" y="0"/>
                  </a:moveTo>
                  <a:cubicBezTo>
                    <a:pt x="2" y="5"/>
                    <a:pt x="5" y="9"/>
                    <a:pt x="8" y="12"/>
                  </a:cubicBezTo>
                  <a:cubicBezTo>
                    <a:pt x="11" y="15"/>
                    <a:pt x="17" y="18"/>
                    <a:pt x="21" y="19"/>
                  </a:cubicBezTo>
                  <a:cubicBezTo>
                    <a:pt x="25" y="20"/>
                    <a:pt x="30" y="21"/>
                    <a:pt x="35" y="22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フリーフォーム242"/>
            <p:cNvSpPr/>
            <p:nvPr/>
          </p:nvSpPr>
          <p:spPr>
            <a:xfrm>
              <a:off x="8750700" y="3045600"/>
              <a:ext cx="31500" cy="19800"/>
            </a:xfrm>
            <a:custGeom>
              <a:pathLst>
                <a:path w="35" h="22">
                  <a:moveTo>
                    <a:pt x="0" y="22"/>
                  </a:moveTo>
                  <a:cubicBezTo>
                    <a:pt x="2" y="17"/>
                    <a:pt x="5" y="13"/>
                    <a:pt x="8" y="10"/>
                  </a:cubicBezTo>
                  <a:cubicBezTo>
                    <a:pt x="11" y="7"/>
                    <a:pt x="17" y="4"/>
                    <a:pt x="21" y="3"/>
                  </a:cubicBezTo>
                  <a:cubicBezTo>
                    <a:pt x="25" y="2"/>
                    <a:pt x="30" y="1"/>
                    <a:pt x="3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rect 243"/>
            <p:cNvSpPr/>
            <p:nvPr/>
          </p:nvSpPr>
          <p:spPr>
            <a:xfrm rot="5399062">
              <a:off x="9294300" y="2537100"/>
              <a:ext cx="14400" cy="1031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rect 244"/>
            <p:cNvSpPr/>
            <p:nvPr/>
          </p:nvSpPr>
          <p:spPr>
            <a:xfrm rot="5399062">
              <a:off x="9296100" y="3746700"/>
              <a:ext cx="13500" cy="1031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rect 245"/>
            <p:cNvSpPr/>
            <p:nvPr/>
          </p:nvSpPr>
          <p:spPr>
            <a:xfrm>
              <a:off x="8819100" y="41346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rect 246"/>
            <p:cNvSpPr/>
            <p:nvPr/>
          </p:nvSpPr>
          <p:spPr>
            <a:xfrm>
              <a:off x="9711000" y="4134600"/>
              <a:ext cx="108000" cy="1062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rect 247"/>
            <p:cNvSpPr/>
            <p:nvPr/>
          </p:nvSpPr>
          <p:spPr>
            <a:xfrm>
              <a:off x="9710100" y="30744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rect 248"/>
            <p:cNvSpPr/>
            <p:nvPr/>
          </p:nvSpPr>
          <p:spPr>
            <a:xfrm>
              <a:off x="8819100" y="3073500"/>
              <a:ext cx="108000" cy="108000"/>
            </a:xfrm>
            <a:prstGeom prst="rect">
              <a:avLst/>
            </a:prstGeom>
            <a:pattFill prst="pct10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フリーフォーム249"/>
            <p:cNvSpPr/>
            <p:nvPr/>
          </p:nvSpPr>
          <p:spPr>
            <a:xfrm>
              <a:off x="8751600" y="3060000"/>
              <a:ext cx="34200" cy="27000"/>
            </a:xfrm>
            <a:custGeom>
              <a:pathLst>
                <a:path w="38" h="30">
                  <a:moveTo>
                    <a:pt x="0" y="30"/>
                  </a:moveTo>
                  <a:cubicBezTo>
                    <a:pt x="2" y="23"/>
                    <a:pt x="5" y="18"/>
                    <a:pt x="9" y="14"/>
                  </a:cubicBezTo>
                  <a:cubicBezTo>
                    <a:pt x="12" y="10"/>
                    <a:pt x="18" y="5"/>
                    <a:pt x="23" y="4"/>
                  </a:cubicBezTo>
                  <a:cubicBezTo>
                    <a:pt x="27" y="3"/>
                    <a:pt x="33" y="1"/>
                    <a:pt x="3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フリーフォーム250"/>
            <p:cNvSpPr/>
            <p:nvPr/>
          </p:nvSpPr>
          <p:spPr>
            <a:xfrm>
              <a:off x="8751600" y="4228200"/>
              <a:ext cx="34200" cy="27000"/>
            </a:xfrm>
            <a:custGeom>
              <a:pathLst>
                <a:path w="38" h="30">
                  <a:moveTo>
                    <a:pt x="0" y="0"/>
                  </a:moveTo>
                  <a:cubicBezTo>
                    <a:pt x="2" y="7"/>
                    <a:pt x="5" y="12"/>
                    <a:pt x="9" y="16"/>
                  </a:cubicBezTo>
                  <a:cubicBezTo>
                    <a:pt x="12" y="20"/>
                    <a:pt x="18" y="25"/>
                    <a:pt x="23" y="26"/>
                  </a:cubicBezTo>
                  <a:cubicBezTo>
                    <a:pt x="27" y="27"/>
                    <a:pt x="33" y="29"/>
                    <a:pt x="38" y="3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フリーフォーム251"/>
            <p:cNvSpPr/>
            <p:nvPr/>
          </p:nvSpPr>
          <p:spPr>
            <a:xfrm>
              <a:off x="9818100" y="3060000"/>
              <a:ext cx="45900" cy="21600"/>
            </a:xfrm>
            <a:custGeom>
              <a:pathLst>
                <a:path w="51" h="24">
                  <a:moveTo>
                    <a:pt x="0" y="0"/>
                  </a:moveTo>
                  <a:cubicBezTo>
                    <a:pt x="10" y="1"/>
                    <a:pt x="20" y="2"/>
                    <a:pt x="29" y="6"/>
                  </a:cubicBezTo>
                  <a:cubicBezTo>
                    <a:pt x="35" y="9"/>
                    <a:pt x="41" y="17"/>
                    <a:pt x="47" y="21"/>
                  </a:cubicBezTo>
                  <a:cubicBezTo>
                    <a:pt x="51" y="24"/>
                    <a:pt x="42" y="14"/>
                    <a:pt x="46" y="18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フリーフォーム252"/>
            <p:cNvSpPr/>
            <p:nvPr/>
          </p:nvSpPr>
          <p:spPr>
            <a:xfrm>
              <a:off x="9949500" y="3628800"/>
              <a:ext cx="900" cy="45900"/>
            </a:xfrm>
            <a:custGeom>
              <a:pathLst>
                <a:path w="1" h="51">
                  <a:moveTo>
                    <a:pt x="0" y="0"/>
                  </a:moveTo>
                  <a:cubicBezTo>
                    <a:pt x="0" y="18"/>
                    <a:pt x="0" y="33"/>
                    <a:pt x="1" y="51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フリーフォーム253"/>
            <p:cNvSpPr/>
            <p:nvPr/>
          </p:nvSpPr>
          <p:spPr>
            <a:xfrm>
              <a:off x="9819000" y="4237200"/>
              <a:ext cx="41400" cy="18000"/>
            </a:xfrm>
            <a:custGeom>
              <a:pathLst>
                <a:path w="46" h="20">
                  <a:moveTo>
                    <a:pt x="0" y="20"/>
                  </a:moveTo>
                  <a:cubicBezTo>
                    <a:pt x="10" y="19"/>
                    <a:pt x="20" y="18"/>
                    <a:pt x="29" y="14"/>
                  </a:cubicBezTo>
                  <a:cubicBezTo>
                    <a:pt x="34" y="12"/>
                    <a:pt x="41" y="3"/>
                    <a:pt x="46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line 254"/>
            <p:cNvSpPr/>
            <p:nvPr/>
          </p:nvSpPr>
          <p:spPr>
            <a:xfrm rot="21600000" flipV="1">
              <a:off x="9838800" y="3060000"/>
              <a:ext cx="18900" cy="2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line 255"/>
            <p:cNvSpPr/>
            <p:nvPr/>
          </p:nvSpPr>
          <p:spPr>
            <a:xfrm>
              <a:off x="9839700" y="4228200"/>
              <a:ext cx="18900" cy="3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フリーフォーム256"/>
            <p:cNvSpPr/>
            <p:nvPr/>
          </p:nvSpPr>
          <p:spPr>
            <a:xfrm>
              <a:off x="9850500" y="3069900"/>
              <a:ext cx="113400" cy="598500"/>
            </a:xfrm>
            <a:custGeom>
              <a:pathLst>
                <a:path w="126" h="665">
                  <a:moveTo>
                    <a:pt x="0" y="0"/>
                  </a:moveTo>
                  <a:cubicBezTo>
                    <a:pt x="4" y="3"/>
                    <a:pt x="7" y="5"/>
                    <a:pt x="10" y="7"/>
                  </a:cubicBezTo>
                  <a:cubicBezTo>
                    <a:pt x="16" y="10"/>
                    <a:pt x="23" y="13"/>
                    <a:pt x="29" y="17"/>
                  </a:cubicBezTo>
                  <a:cubicBezTo>
                    <a:pt x="35" y="22"/>
                    <a:pt x="41" y="30"/>
                    <a:pt x="47" y="36"/>
                  </a:cubicBezTo>
                  <a:cubicBezTo>
                    <a:pt x="52" y="42"/>
                    <a:pt x="56" y="51"/>
                    <a:pt x="61" y="58"/>
                  </a:cubicBezTo>
                  <a:cubicBezTo>
                    <a:pt x="65" y="66"/>
                    <a:pt x="71" y="75"/>
                    <a:pt x="75" y="83"/>
                  </a:cubicBezTo>
                  <a:cubicBezTo>
                    <a:pt x="78" y="93"/>
                    <a:pt x="81" y="106"/>
                    <a:pt x="83" y="117"/>
                  </a:cubicBezTo>
                  <a:cubicBezTo>
                    <a:pt x="86" y="133"/>
                    <a:pt x="91" y="150"/>
                    <a:pt x="93" y="166"/>
                  </a:cubicBezTo>
                  <a:cubicBezTo>
                    <a:pt x="98" y="208"/>
                    <a:pt x="105" y="252"/>
                    <a:pt x="108" y="295"/>
                  </a:cubicBezTo>
                  <a:cubicBezTo>
                    <a:pt x="111" y="334"/>
                    <a:pt x="115" y="374"/>
                    <a:pt x="117" y="414"/>
                  </a:cubicBezTo>
                  <a:cubicBezTo>
                    <a:pt x="120" y="466"/>
                    <a:pt x="123" y="519"/>
                    <a:pt x="124" y="571"/>
                  </a:cubicBezTo>
                  <a:cubicBezTo>
                    <a:pt x="124" y="602"/>
                    <a:pt x="125" y="634"/>
                    <a:pt x="126" y="665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フリーフォーム257"/>
            <p:cNvSpPr/>
            <p:nvPr/>
          </p:nvSpPr>
          <p:spPr>
            <a:xfrm>
              <a:off x="9840600" y="3081600"/>
              <a:ext cx="108000" cy="603000"/>
            </a:xfrm>
            <a:custGeom>
              <a:pathLst>
                <a:path w="120" h="670">
                  <a:moveTo>
                    <a:pt x="0" y="0"/>
                  </a:moveTo>
                  <a:cubicBezTo>
                    <a:pt x="4" y="4"/>
                    <a:pt x="9" y="6"/>
                    <a:pt x="13" y="9"/>
                  </a:cubicBezTo>
                  <a:cubicBezTo>
                    <a:pt x="17" y="12"/>
                    <a:pt x="25" y="15"/>
                    <a:pt x="29" y="19"/>
                  </a:cubicBezTo>
                  <a:cubicBezTo>
                    <a:pt x="35" y="24"/>
                    <a:pt x="42" y="32"/>
                    <a:pt x="46" y="38"/>
                  </a:cubicBezTo>
                  <a:cubicBezTo>
                    <a:pt x="51" y="44"/>
                    <a:pt x="56" y="53"/>
                    <a:pt x="59" y="60"/>
                  </a:cubicBezTo>
                  <a:cubicBezTo>
                    <a:pt x="63" y="68"/>
                    <a:pt x="70" y="77"/>
                    <a:pt x="72" y="85"/>
                  </a:cubicBezTo>
                  <a:cubicBezTo>
                    <a:pt x="75" y="95"/>
                    <a:pt x="78" y="109"/>
                    <a:pt x="80" y="120"/>
                  </a:cubicBezTo>
                  <a:cubicBezTo>
                    <a:pt x="83" y="136"/>
                    <a:pt x="87" y="153"/>
                    <a:pt x="89" y="169"/>
                  </a:cubicBezTo>
                  <a:cubicBezTo>
                    <a:pt x="94" y="211"/>
                    <a:pt x="100" y="255"/>
                    <a:pt x="103" y="298"/>
                  </a:cubicBezTo>
                  <a:cubicBezTo>
                    <a:pt x="106" y="337"/>
                    <a:pt x="110" y="378"/>
                    <a:pt x="112" y="418"/>
                  </a:cubicBezTo>
                  <a:cubicBezTo>
                    <a:pt x="113" y="470"/>
                    <a:pt x="117" y="523"/>
                    <a:pt x="118" y="576"/>
                  </a:cubicBezTo>
                  <a:cubicBezTo>
                    <a:pt x="118" y="607"/>
                    <a:pt x="119" y="639"/>
                    <a:pt x="120" y="67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line 258"/>
            <p:cNvSpPr/>
            <p:nvPr/>
          </p:nvSpPr>
          <p:spPr>
            <a:xfrm rot="21600000" flipV="1">
              <a:off x="9840600" y="3069900"/>
              <a:ext cx="9900" cy="1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フリーフォーム259"/>
            <p:cNvSpPr/>
            <p:nvPr/>
          </p:nvSpPr>
          <p:spPr>
            <a:xfrm>
              <a:off x="9851400" y="3644100"/>
              <a:ext cx="112500" cy="601200"/>
            </a:xfrm>
            <a:custGeom>
              <a:pathLst>
                <a:path w="125" h="668">
                  <a:moveTo>
                    <a:pt x="0" y="668"/>
                  </a:moveTo>
                  <a:cubicBezTo>
                    <a:pt x="4" y="665"/>
                    <a:pt x="6" y="662"/>
                    <a:pt x="10" y="659"/>
                  </a:cubicBezTo>
                  <a:cubicBezTo>
                    <a:pt x="16" y="656"/>
                    <a:pt x="23" y="653"/>
                    <a:pt x="28" y="649"/>
                  </a:cubicBezTo>
                  <a:cubicBezTo>
                    <a:pt x="35" y="644"/>
                    <a:pt x="41" y="636"/>
                    <a:pt x="46" y="630"/>
                  </a:cubicBezTo>
                  <a:cubicBezTo>
                    <a:pt x="52" y="624"/>
                    <a:pt x="56" y="615"/>
                    <a:pt x="60" y="608"/>
                  </a:cubicBezTo>
                  <a:cubicBezTo>
                    <a:pt x="64" y="600"/>
                    <a:pt x="71" y="591"/>
                    <a:pt x="74" y="583"/>
                  </a:cubicBezTo>
                  <a:cubicBezTo>
                    <a:pt x="77" y="573"/>
                    <a:pt x="80" y="560"/>
                    <a:pt x="82" y="549"/>
                  </a:cubicBezTo>
                  <a:cubicBezTo>
                    <a:pt x="86" y="533"/>
                    <a:pt x="90" y="516"/>
                    <a:pt x="92" y="500"/>
                  </a:cubicBezTo>
                  <a:cubicBezTo>
                    <a:pt x="97" y="458"/>
                    <a:pt x="104" y="414"/>
                    <a:pt x="107" y="371"/>
                  </a:cubicBezTo>
                  <a:cubicBezTo>
                    <a:pt x="110" y="332"/>
                    <a:pt x="114" y="291"/>
                    <a:pt x="116" y="251"/>
                  </a:cubicBezTo>
                  <a:cubicBezTo>
                    <a:pt x="119" y="199"/>
                    <a:pt x="122" y="146"/>
                    <a:pt x="123" y="94"/>
                  </a:cubicBezTo>
                  <a:cubicBezTo>
                    <a:pt x="123" y="63"/>
                    <a:pt x="124" y="31"/>
                    <a:pt x="125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フリーフォーム260"/>
            <p:cNvSpPr/>
            <p:nvPr/>
          </p:nvSpPr>
          <p:spPr>
            <a:xfrm>
              <a:off x="9842400" y="3626100"/>
              <a:ext cx="107100" cy="604800"/>
            </a:xfrm>
            <a:custGeom>
              <a:pathLst>
                <a:path w="119" h="672">
                  <a:moveTo>
                    <a:pt x="0" y="672"/>
                  </a:moveTo>
                  <a:cubicBezTo>
                    <a:pt x="5" y="668"/>
                    <a:pt x="7" y="665"/>
                    <a:pt x="13" y="662"/>
                  </a:cubicBezTo>
                  <a:cubicBezTo>
                    <a:pt x="17" y="659"/>
                    <a:pt x="24" y="656"/>
                    <a:pt x="29" y="652"/>
                  </a:cubicBezTo>
                  <a:cubicBezTo>
                    <a:pt x="35" y="647"/>
                    <a:pt x="41" y="639"/>
                    <a:pt x="46" y="633"/>
                  </a:cubicBezTo>
                  <a:cubicBezTo>
                    <a:pt x="51" y="627"/>
                    <a:pt x="55" y="618"/>
                    <a:pt x="58" y="611"/>
                  </a:cubicBezTo>
                  <a:cubicBezTo>
                    <a:pt x="63" y="603"/>
                    <a:pt x="69" y="594"/>
                    <a:pt x="71" y="586"/>
                  </a:cubicBezTo>
                  <a:cubicBezTo>
                    <a:pt x="74" y="576"/>
                    <a:pt x="78" y="562"/>
                    <a:pt x="80" y="551"/>
                  </a:cubicBezTo>
                  <a:cubicBezTo>
                    <a:pt x="83" y="535"/>
                    <a:pt x="86" y="518"/>
                    <a:pt x="88" y="502"/>
                  </a:cubicBezTo>
                  <a:cubicBezTo>
                    <a:pt x="94" y="460"/>
                    <a:pt x="99" y="416"/>
                    <a:pt x="102" y="373"/>
                  </a:cubicBezTo>
                  <a:cubicBezTo>
                    <a:pt x="105" y="333"/>
                    <a:pt x="109" y="292"/>
                    <a:pt x="112" y="252"/>
                  </a:cubicBezTo>
                  <a:cubicBezTo>
                    <a:pt x="113" y="200"/>
                    <a:pt x="116" y="147"/>
                    <a:pt x="117" y="94"/>
                  </a:cubicBezTo>
                  <a:cubicBezTo>
                    <a:pt x="117" y="63"/>
                    <a:pt x="118" y="31"/>
                    <a:pt x="11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line 261"/>
            <p:cNvSpPr/>
            <p:nvPr/>
          </p:nvSpPr>
          <p:spPr>
            <a:xfrm>
              <a:off x="9842400" y="4231800"/>
              <a:ext cx="9000" cy="12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フリーフォーム262"/>
            <p:cNvSpPr/>
            <p:nvPr/>
          </p:nvSpPr>
          <p:spPr>
            <a:xfrm>
              <a:off x="9842400" y="3626100"/>
              <a:ext cx="107100" cy="604800"/>
            </a:xfrm>
            <a:custGeom>
              <a:pathLst>
                <a:path w="119" h="672">
                  <a:moveTo>
                    <a:pt x="0" y="672"/>
                  </a:moveTo>
                  <a:cubicBezTo>
                    <a:pt x="5" y="668"/>
                    <a:pt x="7" y="665"/>
                    <a:pt x="13" y="662"/>
                  </a:cubicBezTo>
                  <a:cubicBezTo>
                    <a:pt x="17" y="659"/>
                    <a:pt x="24" y="656"/>
                    <a:pt x="29" y="652"/>
                  </a:cubicBezTo>
                  <a:cubicBezTo>
                    <a:pt x="35" y="647"/>
                    <a:pt x="41" y="639"/>
                    <a:pt x="46" y="633"/>
                  </a:cubicBezTo>
                  <a:cubicBezTo>
                    <a:pt x="51" y="627"/>
                    <a:pt x="55" y="618"/>
                    <a:pt x="58" y="611"/>
                  </a:cubicBezTo>
                  <a:cubicBezTo>
                    <a:pt x="63" y="603"/>
                    <a:pt x="69" y="594"/>
                    <a:pt x="71" y="586"/>
                  </a:cubicBezTo>
                  <a:cubicBezTo>
                    <a:pt x="74" y="576"/>
                    <a:pt x="78" y="562"/>
                    <a:pt x="80" y="551"/>
                  </a:cubicBezTo>
                  <a:cubicBezTo>
                    <a:pt x="83" y="535"/>
                    <a:pt x="86" y="518"/>
                    <a:pt x="88" y="502"/>
                  </a:cubicBezTo>
                  <a:cubicBezTo>
                    <a:pt x="94" y="460"/>
                    <a:pt x="99" y="416"/>
                    <a:pt x="102" y="373"/>
                  </a:cubicBezTo>
                  <a:cubicBezTo>
                    <a:pt x="105" y="333"/>
                    <a:pt x="109" y="292"/>
                    <a:pt x="112" y="252"/>
                  </a:cubicBezTo>
                  <a:cubicBezTo>
                    <a:pt x="113" y="200"/>
                    <a:pt x="116" y="147"/>
                    <a:pt x="117" y="94"/>
                  </a:cubicBezTo>
                  <a:cubicBezTo>
                    <a:pt x="117" y="63"/>
                    <a:pt x="118" y="31"/>
                    <a:pt x="11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rect 263"/>
            <p:cNvSpPr/>
            <p:nvPr/>
          </p:nvSpPr>
          <p:spPr>
            <a:xfrm rot="5399062">
              <a:off x="8231400" y="3640500"/>
              <a:ext cx="1141200" cy="35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"/>
            <p:cNvSpPr/>
            <p:nvPr/>
          </p:nvSpPr>
          <p:spPr>
            <a:xfrm rot="5400000">
              <a:off x="8566200" y="36423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31</a:t>
              </a:r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8563500" y="4229100"/>
              <a:ext cx="22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8567100" y="3087900"/>
              <a:ext cx="216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8620200" y="3087900"/>
              <a:ext cx="0" cy="540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line 268"/>
            <p:cNvSpPr/>
            <p:nvPr/>
          </p:nvSpPr>
          <p:spPr>
            <a:xfrm>
              <a:off x="8622000" y="3756600"/>
              <a:ext cx="0" cy="47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"/>
            <p:cNvSpPr/>
            <p:nvPr/>
          </p:nvSpPr>
          <p:spPr>
            <a:xfrm rot="5400000">
              <a:off x="8842500" y="4288500"/>
              <a:ext cx="576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</a:t>
              </a:r>
              <a:endParaRPr lang="en-US" altLang="ja-JP"/>
            </a:p>
          </p:txBody>
        </p:sp>
        <p:sp>
          <p:nvSpPr>
            <p:cNvPr id="271" name="rect 270"/>
            <p:cNvSpPr/>
            <p:nvPr/>
          </p:nvSpPr>
          <p:spPr>
            <a:xfrm rot="5399062">
              <a:off x="9288000" y="3604500"/>
              <a:ext cx="952200" cy="107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2" name=""/>
            <p:cNvSpPr/>
            <p:nvPr/>
          </p:nvSpPr>
          <p:spPr>
            <a:xfrm rot="5400000">
              <a:off x="9575100" y="35955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26</a:t>
              </a:r>
              <a:endParaRPr lang="en-US" altLang="ja-JP"/>
            </a:p>
          </p:txBody>
        </p:sp>
        <p:sp>
          <p:nvSpPr>
            <p:cNvPr id="273" name="rect 272"/>
            <p:cNvSpPr/>
            <p:nvPr/>
          </p:nvSpPr>
          <p:spPr>
            <a:xfrm rot="10799062">
              <a:off x="8786700" y="4240800"/>
              <a:ext cx="1031400" cy="1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4" name="rect 273"/>
            <p:cNvSpPr/>
            <p:nvPr/>
          </p:nvSpPr>
          <p:spPr>
            <a:xfrm rot="10799062">
              <a:off x="8785800" y="3060000"/>
              <a:ext cx="1031400" cy="1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5" name="rect 274"/>
            <p:cNvSpPr/>
            <p:nvPr/>
          </p:nvSpPr>
          <p:spPr>
            <a:xfrm rot="5399062">
              <a:off x="8396100" y="3603600"/>
              <a:ext cx="952200" cy="1071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6" name=""/>
            <p:cNvSpPr/>
            <p:nvPr/>
          </p:nvSpPr>
          <p:spPr>
            <a:xfrm rot="5400000">
              <a:off x="9988200" y="36207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34</a:t>
              </a:r>
              <a:endParaRPr lang="en-US" altLang="ja-JP"/>
            </a:p>
          </p:txBody>
        </p:sp>
        <p:sp>
          <p:nvSpPr>
            <p:cNvPr id="277" name="line 276"/>
            <p:cNvSpPr/>
            <p:nvPr/>
          </p:nvSpPr>
          <p:spPr>
            <a:xfrm>
              <a:off x="10050300" y="3772800"/>
              <a:ext cx="0" cy="4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フリーフォーム277"/>
            <p:cNvSpPr/>
            <p:nvPr/>
          </p:nvSpPr>
          <p:spPr>
            <a:xfrm>
              <a:off x="10009800" y="41679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line 278"/>
            <p:cNvSpPr/>
            <p:nvPr/>
          </p:nvSpPr>
          <p:spPr>
            <a:xfrm>
              <a:off x="10050300" y="3045600"/>
              <a:ext cx="0" cy="53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フリーフォーム279"/>
            <p:cNvSpPr/>
            <p:nvPr/>
          </p:nvSpPr>
          <p:spPr>
            <a:xfrm>
              <a:off x="10009800" y="30456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1" name="line 280"/>
            <p:cNvSpPr/>
            <p:nvPr/>
          </p:nvSpPr>
          <p:spPr>
            <a:xfrm>
              <a:off x="9631800" y="3740400"/>
              <a:ext cx="0" cy="39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2" name="フリーフォーム281"/>
            <p:cNvSpPr/>
            <p:nvPr/>
          </p:nvSpPr>
          <p:spPr>
            <a:xfrm>
              <a:off x="9591300" y="40347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9631800" y="3181500"/>
              <a:ext cx="0" cy="381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フリーフォーム283"/>
            <p:cNvSpPr/>
            <p:nvPr/>
          </p:nvSpPr>
          <p:spPr>
            <a:xfrm>
              <a:off x="9591300" y="31815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rect 284"/>
            <p:cNvSpPr/>
            <p:nvPr/>
          </p:nvSpPr>
          <p:spPr>
            <a:xfrm rot="5399062">
              <a:off x="8676900" y="3918600"/>
              <a:ext cx="359100" cy="720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rect 285"/>
            <p:cNvSpPr/>
            <p:nvPr/>
          </p:nvSpPr>
          <p:spPr>
            <a:xfrm rot="5399062">
              <a:off x="8676000" y="3325500"/>
              <a:ext cx="359100" cy="720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"/>
            <p:cNvSpPr/>
            <p:nvPr/>
          </p:nvSpPr>
          <p:spPr>
            <a:xfrm rot="5400000">
              <a:off x="9028800" y="3893400"/>
              <a:ext cx="114300" cy="1143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/>
              <a:r>
                <a:rPr lang="en-US" altLang="ja-JP" sz="900" spc="0">
                  <a:latin typeface="ＭＳ ゴシック"/>
                  <a:ea typeface="ＭＳ ゴシック"/>
                </a:rPr>
                <a:t>10</a:t>
              </a:r>
              <a:endParaRPr lang="en-US" altLang="ja-JP"/>
            </a:p>
          </p:txBody>
        </p:sp>
        <p:sp>
          <p:nvSpPr>
            <p:cNvPr id="288" name="line 287"/>
            <p:cNvSpPr/>
            <p:nvPr/>
          </p:nvSpPr>
          <p:spPr>
            <a:xfrm>
              <a:off x="9006300" y="3775500"/>
              <a:ext cx="0" cy="359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フリーフォーム288"/>
            <p:cNvSpPr/>
            <p:nvPr/>
          </p:nvSpPr>
          <p:spPr>
            <a:xfrm>
              <a:off x="8965800" y="4034700"/>
              <a:ext cx="81900" cy="99900"/>
            </a:xfrm>
            <a:custGeom>
              <a:pathLst>
                <a:path w="91" h="111">
                  <a:moveTo>
                    <a:pt x="45" y="111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91" y="0"/>
                  </a:lnTo>
                  <a:lnTo>
                    <a:pt x="45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0" name="フリーフォーム289"/>
            <p:cNvSpPr/>
            <p:nvPr/>
          </p:nvSpPr>
          <p:spPr>
            <a:xfrm>
              <a:off x="8965800" y="3775500"/>
              <a:ext cx="81900" cy="99000"/>
            </a:xfrm>
            <a:custGeom>
              <a:pathLst>
                <a:path w="91" h="110">
                  <a:moveTo>
                    <a:pt x="45" y="0"/>
                  </a:moveTo>
                  <a:lnTo>
                    <a:pt x="91" y="110"/>
                  </a:lnTo>
                  <a:lnTo>
                    <a:pt x="45" y="110"/>
                  </a:lnTo>
                  <a:lnTo>
                    <a:pt x="0" y="110"/>
                  </a:lnTo>
                  <a:lnTo>
                    <a:pt x="45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91" name="rect 290"/>
          <p:cNvSpPr/>
          <p:nvPr/>
        </p:nvSpPr>
        <p:spPr>
          <a:xfrm rot="5399062">
            <a:off x="3690900" y="-402300"/>
            <a:ext cx="1141200" cy="8121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4261500" y="3087900"/>
            <a:ext cx="0" cy="114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フリーフォーム292"/>
          <p:cNvSpPr/>
          <p:nvPr/>
        </p:nvSpPr>
        <p:spPr>
          <a:xfrm>
            <a:off x="3653100" y="3271500"/>
            <a:ext cx="1216800" cy="774000"/>
          </a:xfrm>
          <a:custGeom>
            <a:pathLst>
              <a:path w="1352" h="860">
                <a:moveTo>
                  <a:pt x="0" y="310"/>
                </a:moveTo>
                <a:lnTo>
                  <a:pt x="0" y="0"/>
                </a:lnTo>
                <a:lnTo>
                  <a:pt x="1352" y="0"/>
                </a:lnTo>
                <a:lnTo>
                  <a:pt x="1352" y="860"/>
                </a:lnTo>
                <a:lnTo>
                  <a:pt x="0" y="860"/>
                </a:lnTo>
                <a:lnTo>
                  <a:pt x="0" y="55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26100" y="3658500"/>
            <a:ext cx="8439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4958100" y="3461400"/>
            <a:ext cx="0" cy="28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3515400" y="3458700"/>
            <a:ext cx="0" cy="30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ellipse 296"/>
          <p:cNvSpPr/>
          <p:nvPr/>
        </p:nvSpPr>
        <p:spPr>
          <a:xfrm>
            <a:off x="4918500" y="3618900"/>
            <a:ext cx="80100" cy="80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ellipse 297"/>
          <p:cNvSpPr/>
          <p:nvPr/>
        </p:nvSpPr>
        <p:spPr>
          <a:xfrm>
            <a:off x="3476700" y="3618900"/>
            <a:ext cx="80100" cy="80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"/>
          <p:cNvSpPr/>
          <p:nvPr/>
        </p:nvSpPr>
        <p:spPr>
          <a:xfrm>
            <a:off x="5013900" y="36747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2.2</a:t>
            </a:r>
            <a:endParaRPr lang="en-US" altLang="ja-JP"/>
          </a:p>
        </p:txBody>
      </p:sp>
      <p:sp>
        <p:nvSpPr>
          <p:cNvPr id="300" name=""/>
          <p:cNvSpPr/>
          <p:nvPr/>
        </p:nvSpPr>
        <p:spPr>
          <a:xfrm>
            <a:off x="3325500" y="36801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2.2</a:t>
            </a:r>
            <a:endParaRPr lang="en-US" altLang="ja-JP"/>
          </a:p>
        </p:txBody>
      </p:sp>
      <p:sp>
        <p:nvSpPr>
          <p:cNvPr id="301" name=""/>
          <p:cNvSpPr/>
          <p:nvPr/>
        </p:nvSpPr>
        <p:spPr>
          <a:xfrm>
            <a:off x="3503700" y="33543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3.8</a:t>
            </a:r>
            <a:endParaRPr lang="en-US" altLang="ja-JP"/>
          </a:p>
        </p:txBody>
      </p:sp>
      <p:sp>
        <p:nvSpPr>
          <p:cNvPr id="302" name=""/>
          <p:cNvSpPr/>
          <p:nvPr/>
        </p:nvSpPr>
        <p:spPr>
          <a:xfrm>
            <a:off x="4909500" y="33444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2.4</a:t>
            </a:r>
            <a:endParaRPr lang="en-US" altLang="ja-JP"/>
          </a:p>
        </p:txBody>
      </p:sp>
      <p:sp>
        <p:nvSpPr>
          <p:cNvPr id="303" name=""/>
          <p:cNvSpPr/>
          <p:nvPr/>
        </p:nvSpPr>
        <p:spPr>
          <a:xfrm>
            <a:off x="4379400" y="3182400"/>
            <a:ext cx="1764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33.8</a:t>
            </a:r>
            <a:endParaRPr lang="en-US" altLang="ja-JP"/>
          </a:p>
        </p:txBody>
      </p:sp>
      <p:sp>
        <p:nvSpPr>
          <p:cNvPr id="304" name=""/>
          <p:cNvSpPr/>
          <p:nvPr/>
        </p:nvSpPr>
        <p:spPr>
          <a:xfrm>
            <a:off x="4455900" y="3798000"/>
            <a:ext cx="1764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21.5</a:t>
            </a:r>
            <a:endParaRPr lang="en-US" altLang="ja-JP"/>
          </a:p>
        </p:txBody>
      </p:sp>
      <p:sp>
        <p:nvSpPr>
          <p:cNvPr id="305" name="フリーフォーム304"/>
          <p:cNvSpPr/>
          <p:nvPr/>
        </p:nvSpPr>
        <p:spPr>
          <a:xfrm>
            <a:off x="3624300" y="3550500"/>
            <a:ext cx="28800" cy="216000"/>
          </a:xfrm>
          <a:custGeom>
            <a:pathLst>
              <a:path w="32" h="240">
                <a:moveTo>
                  <a:pt x="32" y="240"/>
                </a:moveTo>
                <a:lnTo>
                  <a:pt x="0" y="240"/>
                </a:lnTo>
                <a:lnTo>
                  <a:pt x="0" y="0"/>
                </a:lnTo>
                <a:lnTo>
                  <a:pt x="3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"/>
          <p:cNvSpPr/>
          <p:nvPr/>
        </p:nvSpPr>
        <p:spPr>
          <a:xfrm>
            <a:off x="3683700" y="3671100"/>
            <a:ext cx="441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6</a:t>
            </a:r>
            <a:endParaRPr lang="en-US" altLang="ja-JP"/>
          </a:p>
        </p:txBody>
      </p:sp>
      <p:sp>
        <p:nvSpPr>
          <p:cNvPr id="307" name=""/>
          <p:cNvSpPr/>
          <p:nvPr/>
        </p:nvSpPr>
        <p:spPr>
          <a:xfrm>
            <a:off x="3515400" y="3865500"/>
            <a:ext cx="132300" cy="891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700" spc="0">
                <a:latin typeface="ＭＳ ゴシック"/>
                <a:ea typeface="ＭＳ ゴシック"/>
              </a:rPr>
              <a:t>0.8</a:t>
            </a:r>
            <a:endParaRPr lang="en-US" altLang="ja-JP"/>
          </a:p>
        </p:txBody>
      </p:sp>
      <p:sp>
        <p:nvSpPr>
          <p:cNvPr id="308" name="line 307"/>
          <p:cNvSpPr/>
          <p:nvPr/>
        </p:nvSpPr>
        <p:spPr>
          <a:xfrm rot="21600000" flipV="1">
            <a:off x="3420900" y="3766500"/>
            <a:ext cx="203400" cy="15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3515400" y="3496500"/>
            <a:ext cx="137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4869900" y="3496500"/>
            <a:ext cx="8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6396300" y="53262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5172300" y="53244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5200200" y="63918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6395400" y="54765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フリーフォーム314"/>
          <p:cNvSpPr/>
          <p:nvPr/>
        </p:nvSpPr>
        <p:spPr>
          <a:xfrm>
            <a:off x="5173200" y="52848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フリーフォーム315"/>
          <p:cNvSpPr/>
          <p:nvPr/>
        </p:nvSpPr>
        <p:spPr>
          <a:xfrm>
            <a:off x="6386400" y="52839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フリーフォーム316"/>
          <p:cNvSpPr/>
          <p:nvPr/>
        </p:nvSpPr>
        <p:spPr>
          <a:xfrm>
            <a:off x="6376500" y="63603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フリーフォーム317"/>
          <p:cNvSpPr/>
          <p:nvPr/>
        </p:nvSpPr>
        <p:spPr>
          <a:xfrm>
            <a:off x="5172300" y="63603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rect 318"/>
          <p:cNvSpPr/>
          <p:nvPr/>
        </p:nvSpPr>
        <p:spPr>
          <a:xfrm>
            <a:off x="5172300" y="53244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rect 319"/>
          <p:cNvSpPr/>
          <p:nvPr/>
        </p:nvSpPr>
        <p:spPr>
          <a:xfrm>
            <a:off x="6381900" y="53235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rect 320"/>
          <p:cNvSpPr/>
          <p:nvPr/>
        </p:nvSpPr>
        <p:spPr>
          <a:xfrm rot="16200937">
            <a:off x="6261300" y="6215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rect 321"/>
          <p:cNvSpPr/>
          <p:nvPr/>
        </p:nvSpPr>
        <p:spPr>
          <a:xfrm rot="16200937">
            <a:off x="6260400" y="53253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rect 322"/>
          <p:cNvSpPr/>
          <p:nvPr/>
        </p:nvSpPr>
        <p:spPr>
          <a:xfrm rot="16200937">
            <a:off x="5201100" y="5324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rect 323"/>
          <p:cNvSpPr/>
          <p:nvPr/>
        </p:nvSpPr>
        <p:spPr>
          <a:xfrm rot="16200937">
            <a:off x="5200200" y="6215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フリーフォーム324"/>
          <p:cNvSpPr/>
          <p:nvPr/>
        </p:nvSpPr>
        <p:spPr>
          <a:xfrm>
            <a:off x="5186700" y="63567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フリーフォーム325"/>
          <p:cNvSpPr/>
          <p:nvPr/>
        </p:nvSpPr>
        <p:spPr>
          <a:xfrm>
            <a:off x="6354900" y="63567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フリーフォーム326"/>
          <p:cNvSpPr/>
          <p:nvPr/>
        </p:nvSpPr>
        <p:spPr>
          <a:xfrm>
            <a:off x="5186700" y="52785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フリーフォーム327"/>
          <p:cNvSpPr/>
          <p:nvPr/>
        </p:nvSpPr>
        <p:spPr>
          <a:xfrm>
            <a:off x="5755500" y="51921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フリーフォーム328"/>
          <p:cNvSpPr/>
          <p:nvPr/>
        </p:nvSpPr>
        <p:spPr>
          <a:xfrm>
            <a:off x="6363900" y="52821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line 329"/>
          <p:cNvSpPr/>
          <p:nvPr/>
        </p:nvSpPr>
        <p:spPr>
          <a:xfrm>
            <a:off x="5186700" y="52848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1" name="line 330"/>
          <p:cNvSpPr/>
          <p:nvPr/>
        </p:nvSpPr>
        <p:spPr>
          <a:xfrm rot="21600000" flipV="1">
            <a:off x="6354900" y="52839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2" name="フリーフォーム331"/>
          <p:cNvSpPr/>
          <p:nvPr/>
        </p:nvSpPr>
        <p:spPr>
          <a:xfrm>
            <a:off x="5196600" y="5178600"/>
            <a:ext cx="598500" cy="113400"/>
          </a:xfrm>
          <a:custGeom>
            <a:pathLst>
              <a:path w="665" h="126">
                <a:moveTo>
                  <a:pt x="0" y="126"/>
                </a:moveTo>
                <a:cubicBezTo>
                  <a:pt x="3" y="122"/>
                  <a:pt x="5" y="119"/>
                  <a:pt x="7" y="116"/>
                </a:cubicBezTo>
                <a:cubicBezTo>
                  <a:pt x="10" y="110"/>
                  <a:pt x="13" y="103"/>
                  <a:pt x="17" y="97"/>
                </a:cubicBezTo>
                <a:cubicBezTo>
                  <a:pt x="22" y="91"/>
                  <a:pt x="30" y="85"/>
                  <a:pt x="36" y="79"/>
                </a:cubicBezTo>
                <a:cubicBezTo>
                  <a:pt x="42" y="74"/>
                  <a:pt x="51" y="70"/>
                  <a:pt x="58" y="65"/>
                </a:cubicBezTo>
                <a:cubicBezTo>
                  <a:pt x="66" y="61"/>
                  <a:pt x="75" y="55"/>
                  <a:pt x="83" y="51"/>
                </a:cubicBezTo>
                <a:cubicBezTo>
                  <a:pt x="93" y="48"/>
                  <a:pt x="106" y="45"/>
                  <a:pt x="117" y="43"/>
                </a:cubicBezTo>
                <a:cubicBezTo>
                  <a:pt x="133" y="40"/>
                  <a:pt x="150" y="35"/>
                  <a:pt x="166" y="33"/>
                </a:cubicBezTo>
                <a:cubicBezTo>
                  <a:pt x="208" y="28"/>
                  <a:pt x="252" y="21"/>
                  <a:pt x="295" y="18"/>
                </a:cubicBezTo>
                <a:cubicBezTo>
                  <a:pt x="334" y="15"/>
                  <a:pt x="374" y="11"/>
                  <a:pt x="414" y="9"/>
                </a:cubicBezTo>
                <a:cubicBezTo>
                  <a:pt x="466" y="6"/>
                  <a:pt x="519" y="3"/>
                  <a:pt x="571" y="2"/>
                </a:cubicBezTo>
                <a:cubicBezTo>
                  <a:pt x="602" y="2"/>
                  <a:pt x="634" y="1"/>
                  <a:pt x="6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3" name="フリーフォーム332"/>
          <p:cNvSpPr/>
          <p:nvPr/>
        </p:nvSpPr>
        <p:spPr>
          <a:xfrm>
            <a:off x="5208300" y="5193900"/>
            <a:ext cx="603000" cy="108000"/>
          </a:xfrm>
          <a:custGeom>
            <a:pathLst>
              <a:path w="670" h="120">
                <a:moveTo>
                  <a:pt x="0" y="120"/>
                </a:moveTo>
                <a:cubicBezTo>
                  <a:pt x="4" y="116"/>
                  <a:pt x="6" y="111"/>
                  <a:pt x="9" y="107"/>
                </a:cubicBezTo>
                <a:cubicBezTo>
                  <a:pt x="12" y="103"/>
                  <a:pt x="15" y="95"/>
                  <a:pt x="19" y="91"/>
                </a:cubicBezTo>
                <a:cubicBezTo>
                  <a:pt x="24" y="85"/>
                  <a:pt x="32" y="78"/>
                  <a:pt x="38" y="74"/>
                </a:cubicBezTo>
                <a:cubicBezTo>
                  <a:pt x="44" y="69"/>
                  <a:pt x="53" y="64"/>
                  <a:pt x="60" y="61"/>
                </a:cubicBezTo>
                <a:cubicBezTo>
                  <a:pt x="68" y="57"/>
                  <a:pt x="77" y="50"/>
                  <a:pt x="85" y="48"/>
                </a:cubicBezTo>
                <a:cubicBezTo>
                  <a:pt x="95" y="45"/>
                  <a:pt x="109" y="42"/>
                  <a:pt x="120" y="40"/>
                </a:cubicBezTo>
                <a:cubicBezTo>
                  <a:pt x="136" y="37"/>
                  <a:pt x="153" y="33"/>
                  <a:pt x="169" y="31"/>
                </a:cubicBezTo>
                <a:cubicBezTo>
                  <a:pt x="211" y="26"/>
                  <a:pt x="255" y="20"/>
                  <a:pt x="298" y="17"/>
                </a:cubicBezTo>
                <a:cubicBezTo>
                  <a:pt x="337" y="14"/>
                  <a:pt x="378" y="10"/>
                  <a:pt x="418" y="8"/>
                </a:cubicBezTo>
                <a:cubicBezTo>
                  <a:pt x="470" y="7"/>
                  <a:pt x="523" y="3"/>
                  <a:pt x="576" y="2"/>
                </a:cubicBezTo>
                <a:cubicBezTo>
                  <a:pt x="607" y="2"/>
                  <a:pt x="639" y="1"/>
                  <a:pt x="67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4" name="line 333"/>
          <p:cNvSpPr/>
          <p:nvPr/>
        </p:nvSpPr>
        <p:spPr>
          <a:xfrm>
            <a:off x="5196600" y="5292000"/>
            <a:ext cx="10800" cy="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5" name="フリーフォーム334"/>
          <p:cNvSpPr/>
          <p:nvPr/>
        </p:nvSpPr>
        <p:spPr>
          <a:xfrm>
            <a:off x="5770800" y="5178600"/>
            <a:ext cx="601200" cy="112500"/>
          </a:xfrm>
          <a:custGeom>
            <a:pathLst>
              <a:path w="668" h="125">
                <a:moveTo>
                  <a:pt x="668" y="125"/>
                </a:moveTo>
                <a:cubicBezTo>
                  <a:pt x="665" y="121"/>
                  <a:pt x="662" y="119"/>
                  <a:pt x="659" y="115"/>
                </a:cubicBezTo>
                <a:cubicBezTo>
                  <a:pt x="656" y="109"/>
                  <a:pt x="653" y="102"/>
                  <a:pt x="649" y="97"/>
                </a:cubicBezTo>
                <a:cubicBezTo>
                  <a:pt x="644" y="90"/>
                  <a:pt x="636" y="84"/>
                  <a:pt x="630" y="79"/>
                </a:cubicBezTo>
                <a:cubicBezTo>
                  <a:pt x="624" y="73"/>
                  <a:pt x="615" y="69"/>
                  <a:pt x="608" y="65"/>
                </a:cubicBezTo>
                <a:cubicBezTo>
                  <a:pt x="600" y="61"/>
                  <a:pt x="591" y="54"/>
                  <a:pt x="583" y="51"/>
                </a:cubicBezTo>
                <a:cubicBezTo>
                  <a:pt x="573" y="48"/>
                  <a:pt x="560" y="45"/>
                  <a:pt x="549" y="43"/>
                </a:cubicBezTo>
                <a:cubicBezTo>
                  <a:pt x="533" y="39"/>
                  <a:pt x="516" y="35"/>
                  <a:pt x="500" y="33"/>
                </a:cubicBezTo>
                <a:cubicBezTo>
                  <a:pt x="458" y="28"/>
                  <a:pt x="414" y="21"/>
                  <a:pt x="371" y="18"/>
                </a:cubicBezTo>
                <a:cubicBezTo>
                  <a:pt x="332" y="15"/>
                  <a:pt x="291" y="11"/>
                  <a:pt x="251" y="9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6" name="フリーフォーム335"/>
          <p:cNvSpPr/>
          <p:nvPr/>
        </p:nvSpPr>
        <p:spPr>
          <a:xfrm>
            <a:off x="5752800" y="5193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line 336"/>
          <p:cNvSpPr/>
          <p:nvPr/>
        </p:nvSpPr>
        <p:spPr>
          <a:xfrm rot="21600000" flipV="1">
            <a:off x="6358500" y="5291100"/>
            <a:ext cx="126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8" name="フリーフォーム337"/>
          <p:cNvSpPr/>
          <p:nvPr/>
        </p:nvSpPr>
        <p:spPr>
          <a:xfrm>
            <a:off x="5752800" y="5193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rect 338"/>
          <p:cNvSpPr/>
          <p:nvPr/>
        </p:nvSpPr>
        <p:spPr>
          <a:xfrm>
            <a:off x="5214600" y="63225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"/>
          <p:cNvSpPr/>
          <p:nvPr/>
        </p:nvSpPr>
        <p:spPr>
          <a:xfrm>
            <a:off x="5769000" y="6462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341" name="line 340"/>
          <p:cNvSpPr/>
          <p:nvPr/>
        </p:nvSpPr>
        <p:spPr>
          <a:xfrm>
            <a:off x="6355800" y="63585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line 341"/>
          <p:cNvSpPr/>
          <p:nvPr/>
        </p:nvSpPr>
        <p:spPr>
          <a:xfrm>
            <a:off x="5214600" y="63585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5214600" y="65223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4" name="line 343"/>
          <p:cNvSpPr/>
          <p:nvPr/>
        </p:nvSpPr>
        <p:spPr>
          <a:xfrm>
            <a:off x="5883300" y="65205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5" name=""/>
          <p:cNvSpPr/>
          <p:nvPr/>
        </p:nvSpPr>
        <p:spPr>
          <a:xfrm>
            <a:off x="5076000" y="63036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346" name=""/>
          <p:cNvSpPr/>
          <p:nvPr/>
        </p:nvSpPr>
        <p:spPr>
          <a:xfrm>
            <a:off x="6443100" y="62145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347" name="rect 346"/>
          <p:cNvSpPr/>
          <p:nvPr/>
        </p:nvSpPr>
        <p:spPr>
          <a:xfrm>
            <a:off x="5309100" y="53244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8" name=""/>
          <p:cNvSpPr/>
          <p:nvPr/>
        </p:nvSpPr>
        <p:spPr>
          <a:xfrm>
            <a:off x="5722200" y="5454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349" name="rect 348"/>
          <p:cNvSpPr/>
          <p:nvPr/>
        </p:nvSpPr>
        <p:spPr>
          <a:xfrm rot="5399062">
            <a:off x="5859000" y="58320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0" name="rect 349"/>
          <p:cNvSpPr/>
          <p:nvPr/>
        </p:nvSpPr>
        <p:spPr>
          <a:xfrm rot="5399062">
            <a:off x="4678200" y="58347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1" name=""/>
          <p:cNvSpPr/>
          <p:nvPr/>
        </p:nvSpPr>
        <p:spPr>
          <a:xfrm>
            <a:off x="5747400" y="5040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34</a:t>
            </a:r>
            <a:endParaRPr lang="en-US" altLang="ja-JP"/>
          </a:p>
        </p:txBody>
      </p:sp>
      <p:sp>
        <p:nvSpPr>
          <p:cNvPr id="352" name="line 351"/>
          <p:cNvSpPr/>
          <p:nvPr/>
        </p:nvSpPr>
        <p:spPr>
          <a:xfrm>
            <a:off x="5899500" y="5092200"/>
            <a:ext cx="4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3" name="フリーフォーム352"/>
          <p:cNvSpPr/>
          <p:nvPr/>
        </p:nvSpPr>
        <p:spPr>
          <a:xfrm>
            <a:off x="6294600" y="50508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4" name="line 353"/>
          <p:cNvSpPr/>
          <p:nvPr/>
        </p:nvSpPr>
        <p:spPr>
          <a:xfrm>
            <a:off x="5172300" y="5092200"/>
            <a:ext cx="53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5" name="フリーフォーム354"/>
          <p:cNvSpPr/>
          <p:nvPr/>
        </p:nvSpPr>
        <p:spPr>
          <a:xfrm>
            <a:off x="5172300" y="50508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6" name="line 355"/>
          <p:cNvSpPr/>
          <p:nvPr/>
        </p:nvSpPr>
        <p:spPr>
          <a:xfrm>
            <a:off x="5867100" y="5510700"/>
            <a:ext cx="39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7" name="フリーフォーム356"/>
          <p:cNvSpPr/>
          <p:nvPr/>
        </p:nvSpPr>
        <p:spPr>
          <a:xfrm>
            <a:off x="6161400" y="54693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8" name="line 357"/>
          <p:cNvSpPr/>
          <p:nvPr/>
        </p:nvSpPr>
        <p:spPr>
          <a:xfrm>
            <a:off x="5308200" y="5510700"/>
            <a:ext cx="38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9" name="フリーフォーム358"/>
          <p:cNvSpPr/>
          <p:nvPr/>
        </p:nvSpPr>
        <p:spPr>
          <a:xfrm>
            <a:off x="5308200" y="54693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0" name="line 359"/>
          <p:cNvSpPr/>
          <p:nvPr/>
        </p:nvSpPr>
        <p:spPr>
          <a:xfrm>
            <a:off x="5785200" y="57366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61" name="グループ化360"/>
          <p:cNvGrpSpPr/>
          <p:nvPr/>
        </p:nvGrpSpPr>
        <p:grpSpPr>
          <a:xfrm>
            <a:off x="5388300" y="6143400"/>
            <a:ext cx="792000" cy="648000"/>
            <a:chOff x="5388300" y="6143400"/>
            <a:chExt cx="792000" cy="648000"/>
          </a:xfrm>
        </p:grpSpPr>
        <p:sp>
          <p:nvSpPr>
            <p:cNvPr id="362" name="line 361"/>
            <p:cNvSpPr/>
            <p:nvPr/>
          </p:nvSpPr>
          <p:spPr>
            <a:xfrm>
              <a:off x="5551200" y="67914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line 362"/>
            <p:cNvSpPr/>
            <p:nvPr/>
          </p:nvSpPr>
          <p:spPr>
            <a:xfrm>
              <a:off x="5551200" y="61434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>
              <a:off x="5403600" y="6358500"/>
              <a:ext cx="76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フリーフォーム364"/>
            <p:cNvSpPr/>
            <p:nvPr/>
          </p:nvSpPr>
          <p:spPr>
            <a:xfrm>
              <a:off x="6012000" y="6143400"/>
              <a:ext cx="168300" cy="648000"/>
            </a:xfrm>
            <a:custGeom>
              <a:pathLst>
                <a:path w="187" h="720">
                  <a:moveTo>
                    <a:pt x="0" y="0"/>
                  </a:moveTo>
                  <a:cubicBezTo>
                    <a:pt x="117" y="82"/>
                    <a:pt x="187" y="217"/>
                    <a:pt x="187" y="360"/>
                  </a:cubicBezTo>
                  <a:cubicBezTo>
                    <a:pt x="187" y="503"/>
                    <a:pt x="117" y="638"/>
                    <a:pt x="0" y="72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フリーフォーム365"/>
            <p:cNvSpPr/>
            <p:nvPr/>
          </p:nvSpPr>
          <p:spPr>
            <a:xfrm>
              <a:off x="5388300" y="6143400"/>
              <a:ext cx="169200" cy="648000"/>
            </a:xfrm>
            <a:custGeom>
              <a:pathLst>
                <a:path w="188" h="720">
                  <a:moveTo>
                    <a:pt x="188" y="720"/>
                  </a:moveTo>
                  <a:cubicBezTo>
                    <a:pt x="70" y="639"/>
                    <a:pt x="0" y="503"/>
                    <a:pt x="0" y="360"/>
                  </a:cubicBezTo>
                  <a:cubicBezTo>
                    <a:pt x="0" y="217"/>
                    <a:pt x="70" y="81"/>
                    <a:pt x="18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67" name="line 366"/>
          <p:cNvSpPr/>
          <p:nvPr/>
        </p:nvSpPr>
        <p:spPr>
          <a:xfrm>
            <a:off x="8515800" y="53262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8" name="line 367"/>
          <p:cNvSpPr/>
          <p:nvPr/>
        </p:nvSpPr>
        <p:spPr>
          <a:xfrm>
            <a:off x="7291800" y="53244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9" name="line 368"/>
          <p:cNvSpPr/>
          <p:nvPr/>
        </p:nvSpPr>
        <p:spPr>
          <a:xfrm>
            <a:off x="7319700" y="63918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0" name="line 369"/>
          <p:cNvSpPr/>
          <p:nvPr/>
        </p:nvSpPr>
        <p:spPr>
          <a:xfrm>
            <a:off x="8514900" y="54765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1" name="フリーフォーム370"/>
          <p:cNvSpPr/>
          <p:nvPr/>
        </p:nvSpPr>
        <p:spPr>
          <a:xfrm>
            <a:off x="7292700" y="5284800"/>
            <a:ext cx="11700" cy="35100"/>
          </a:xfrm>
          <a:custGeom>
            <a:pathLst>
              <a:path w="13" h="39">
                <a:moveTo>
                  <a:pt x="0" y="39"/>
                </a:moveTo>
                <a:cubicBezTo>
                  <a:pt x="0" y="29"/>
                  <a:pt x="10" y="10"/>
                  <a:pt x="1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2" name="フリーフォーム371"/>
          <p:cNvSpPr/>
          <p:nvPr/>
        </p:nvSpPr>
        <p:spPr>
          <a:xfrm>
            <a:off x="8505900" y="5283900"/>
            <a:ext cx="10800" cy="36000"/>
          </a:xfrm>
          <a:custGeom>
            <a:pathLst>
              <a:path w="12" h="40">
                <a:moveTo>
                  <a:pt x="12" y="40"/>
                </a:moveTo>
                <a:cubicBezTo>
                  <a:pt x="11" y="29"/>
                  <a:pt x="10" y="18"/>
                  <a:pt x="6" y="9"/>
                </a:cubicBezTo>
                <a:cubicBezTo>
                  <a:pt x="6" y="7"/>
                  <a:pt x="2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3" name="フリーフォーム372"/>
          <p:cNvSpPr/>
          <p:nvPr/>
        </p:nvSpPr>
        <p:spPr>
          <a:xfrm>
            <a:off x="8496000" y="63603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4" name="フリーフォーム373"/>
          <p:cNvSpPr/>
          <p:nvPr/>
        </p:nvSpPr>
        <p:spPr>
          <a:xfrm>
            <a:off x="7291800" y="63603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5" name="rect 374"/>
          <p:cNvSpPr/>
          <p:nvPr/>
        </p:nvSpPr>
        <p:spPr>
          <a:xfrm>
            <a:off x="7291800" y="5324400"/>
            <a:ext cx="14400" cy="1032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6" name="rect 375"/>
          <p:cNvSpPr/>
          <p:nvPr/>
        </p:nvSpPr>
        <p:spPr>
          <a:xfrm>
            <a:off x="8501400" y="5323500"/>
            <a:ext cx="14400" cy="1033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7" name="rect 376"/>
          <p:cNvSpPr/>
          <p:nvPr/>
        </p:nvSpPr>
        <p:spPr>
          <a:xfrm rot="16200937">
            <a:off x="8379900" y="5325300"/>
            <a:ext cx="108000" cy="1053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8" name="rect 377"/>
          <p:cNvSpPr/>
          <p:nvPr/>
        </p:nvSpPr>
        <p:spPr>
          <a:xfrm rot="16200937">
            <a:off x="7320600" y="5324400"/>
            <a:ext cx="108000" cy="108000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9" name="フリーフォーム378"/>
          <p:cNvSpPr/>
          <p:nvPr/>
        </p:nvSpPr>
        <p:spPr>
          <a:xfrm>
            <a:off x="7306200" y="6356700"/>
            <a:ext cx="27000" cy="34200"/>
          </a:xfrm>
          <a:custGeom>
            <a:pathLst>
              <a:path w="30" h="38">
                <a:moveTo>
                  <a:pt x="30" y="38"/>
                </a:moveTo>
                <a:cubicBezTo>
                  <a:pt x="23" y="36"/>
                  <a:pt x="18" y="33"/>
                  <a:pt x="14" y="29"/>
                </a:cubicBezTo>
                <a:cubicBezTo>
                  <a:pt x="10" y="26"/>
                  <a:pt x="5" y="20"/>
                  <a:pt x="4" y="15"/>
                </a:cubicBezTo>
                <a:cubicBezTo>
                  <a:pt x="3" y="11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0" name="フリーフォーム379"/>
          <p:cNvSpPr/>
          <p:nvPr/>
        </p:nvSpPr>
        <p:spPr>
          <a:xfrm>
            <a:off x="8474400" y="6356700"/>
            <a:ext cx="27000" cy="34200"/>
          </a:xfrm>
          <a:custGeom>
            <a:pathLst>
              <a:path w="30" h="38">
                <a:moveTo>
                  <a:pt x="0" y="38"/>
                </a:moveTo>
                <a:cubicBezTo>
                  <a:pt x="7" y="36"/>
                  <a:pt x="12" y="33"/>
                  <a:pt x="16" y="29"/>
                </a:cubicBezTo>
                <a:cubicBezTo>
                  <a:pt x="20" y="26"/>
                  <a:pt x="25" y="20"/>
                  <a:pt x="26" y="15"/>
                </a:cubicBezTo>
                <a:cubicBezTo>
                  <a:pt x="27" y="11"/>
                  <a:pt x="29" y="5"/>
                  <a:pt x="3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1" name="フリーフォーム380"/>
          <p:cNvSpPr/>
          <p:nvPr/>
        </p:nvSpPr>
        <p:spPr>
          <a:xfrm>
            <a:off x="7306200" y="5278500"/>
            <a:ext cx="21600" cy="45900"/>
          </a:xfrm>
          <a:custGeom>
            <a:pathLst>
              <a:path w="24" h="51">
                <a:moveTo>
                  <a:pt x="0" y="51"/>
                </a:moveTo>
                <a:cubicBezTo>
                  <a:pt x="1" y="41"/>
                  <a:pt x="2" y="31"/>
                  <a:pt x="6" y="22"/>
                </a:cubicBezTo>
                <a:cubicBezTo>
                  <a:pt x="9" y="16"/>
                  <a:pt x="17" y="10"/>
                  <a:pt x="21" y="4"/>
                </a:cubicBezTo>
                <a:cubicBezTo>
                  <a:pt x="24" y="0"/>
                  <a:pt x="14" y="9"/>
                  <a:pt x="18" y="5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フリーフォーム381"/>
          <p:cNvSpPr/>
          <p:nvPr/>
        </p:nvSpPr>
        <p:spPr>
          <a:xfrm>
            <a:off x="7875000" y="5192100"/>
            <a:ext cx="45900" cy="900"/>
          </a:xfrm>
          <a:custGeom>
            <a:pathLst>
              <a:path w="51" h="1">
                <a:moveTo>
                  <a:pt x="0" y="1"/>
                </a:moveTo>
                <a:cubicBezTo>
                  <a:pt x="18" y="1"/>
                  <a:pt x="33" y="1"/>
                  <a:pt x="5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3" name="フリーフォーム382"/>
          <p:cNvSpPr/>
          <p:nvPr/>
        </p:nvSpPr>
        <p:spPr>
          <a:xfrm>
            <a:off x="8483400" y="5282100"/>
            <a:ext cx="18000" cy="41400"/>
          </a:xfrm>
          <a:custGeom>
            <a:pathLst>
              <a:path w="20" h="46">
                <a:moveTo>
                  <a:pt x="20" y="46"/>
                </a:moveTo>
                <a:cubicBezTo>
                  <a:pt x="19" y="36"/>
                  <a:pt x="18" y="26"/>
                  <a:pt x="14" y="17"/>
                </a:cubicBezTo>
                <a:cubicBezTo>
                  <a:pt x="12" y="12"/>
                  <a:pt x="3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4" name="line 383"/>
          <p:cNvSpPr/>
          <p:nvPr/>
        </p:nvSpPr>
        <p:spPr>
          <a:xfrm>
            <a:off x="7306200" y="5284800"/>
            <a:ext cx="225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5" name="line 384"/>
          <p:cNvSpPr/>
          <p:nvPr/>
        </p:nvSpPr>
        <p:spPr>
          <a:xfrm rot="21600000" flipV="1">
            <a:off x="8474400" y="5283900"/>
            <a:ext cx="30600" cy="18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6" name="フリーフォーム385"/>
          <p:cNvSpPr/>
          <p:nvPr/>
        </p:nvSpPr>
        <p:spPr>
          <a:xfrm>
            <a:off x="7316100" y="5178600"/>
            <a:ext cx="598500" cy="113400"/>
          </a:xfrm>
          <a:custGeom>
            <a:pathLst>
              <a:path w="665" h="126">
                <a:moveTo>
                  <a:pt x="0" y="126"/>
                </a:moveTo>
                <a:cubicBezTo>
                  <a:pt x="3" y="122"/>
                  <a:pt x="5" y="119"/>
                  <a:pt x="7" y="116"/>
                </a:cubicBezTo>
                <a:cubicBezTo>
                  <a:pt x="10" y="110"/>
                  <a:pt x="13" y="103"/>
                  <a:pt x="17" y="97"/>
                </a:cubicBezTo>
                <a:cubicBezTo>
                  <a:pt x="22" y="91"/>
                  <a:pt x="30" y="85"/>
                  <a:pt x="36" y="79"/>
                </a:cubicBezTo>
                <a:cubicBezTo>
                  <a:pt x="42" y="74"/>
                  <a:pt x="51" y="70"/>
                  <a:pt x="58" y="65"/>
                </a:cubicBezTo>
                <a:cubicBezTo>
                  <a:pt x="66" y="61"/>
                  <a:pt x="75" y="55"/>
                  <a:pt x="83" y="51"/>
                </a:cubicBezTo>
                <a:cubicBezTo>
                  <a:pt x="93" y="48"/>
                  <a:pt x="106" y="45"/>
                  <a:pt x="117" y="43"/>
                </a:cubicBezTo>
                <a:cubicBezTo>
                  <a:pt x="133" y="40"/>
                  <a:pt x="150" y="35"/>
                  <a:pt x="166" y="33"/>
                </a:cubicBezTo>
                <a:cubicBezTo>
                  <a:pt x="208" y="28"/>
                  <a:pt x="252" y="21"/>
                  <a:pt x="295" y="18"/>
                </a:cubicBezTo>
                <a:cubicBezTo>
                  <a:pt x="334" y="15"/>
                  <a:pt x="374" y="11"/>
                  <a:pt x="414" y="9"/>
                </a:cubicBezTo>
                <a:cubicBezTo>
                  <a:pt x="466" y="6"/>
                  <a:pt x="519" y="3"/>
                  <a:pt x="571" y="2"/>
                </a:cubicBezTo>
                <a:cubicBezTo>
                  <a:pt x="602" y="2"/>
                  <a:pt x="634" y="1"/>
                  <a:pt x="66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7" name="フリーフォーム386"/>
          <p:cNvSpPr/>
          <p:nvPr/>
        </p:nvSpPr>
        <p:spPr>
          <a:xfrm>
            <a:off x="7327800" y="5193900"/>
            <a:ext cx="603000" cy="108000"/>
          </a:xfrm>
          <a:custGeom>
            <a:pathLst>
              <a:path w="670" h="120">
                <a:moveTo>
                  <a:pt x="0" y="120"/>
                </a:moveTo>
                <a:cubicBezTo>
                  <a:pt x="4" y="116"/>
                  <a:pt x="6" y="111"/>
                  <a:pt x="9" y="107"/>
                </a:cubicBezTo>
                <a:cubicBezTo>
                  <a:pt x="12" y="103"/>
                  <a:pt x="15" y="95"/>
                  <a:pt x="19" y="91"/>
                </a:cubicBezTo>
                <a:cubicBezTo>
                  <a:pt x="24" y="85"/>
                  <a:pt x="32" y="78"/>
                  <a:pt x="38" y="74"/>
                </a:cubicBezTo>
                <a:cubicBezTo>
                  <a:pt x="44" y="69"/>
                  <a:pt x="53" y="64"/>
                  <a:pt x="60" y="61"/>
                </a:cubicBezTo>
                <a:cubicBezTo>
                  <a:pt x="68" y="57"/>
                  <a:pt x="77" y="50"/>
                  <a:pt x="85" y="48"/>
                </a:cubicBezTo>
                <a:cubicBezTo>
                  <a:pt x="95" y="45"/>
                  <a:pt x="109" y="42"/>
                  <a:pt x="120" y="40"/>
                </a:cubicBezTo>
                <a:cubicBezTo>
                  <a:pt x="136" y="37"/>
                  <a:pt x="153" y="33"/>
                  <a:pt x="169" y="31"/>
                </a:cubicBezTo>
                <a:cubicBezTo>
                  <a:pt x="211" y="26"/>
                  <a:pt x="255" y="20"/>
                  <a:pt x="298" y="17"/>
                </a:cubicBezTo>
                <a:cubicBezTo>
                  <a:pt x="337" y="14"/>
                  <a:pt x="378" y="10"/>
                  <a:pt x="418" y="8"/>
                </a:cubicBezTo>
                <a:cubicBezTo>
                  <a:pt x="470" y="7"/>
                  <a:pt x="523" y="3"/>
                  <a:pt x="576" y="2"/>
                </a:cubicBezTo>
                <a:cubicBezTo>
                  <a:pt x="607" y="2"/>
                  <a:pt x="639" y="1"/>
                  <a:pt x="67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8" name="line 387"/>
          <p:cNvSpPr/>
          <p:nvPr/>
        </p:nvSpPr>
        <p:spPr>
          <a:xfrm>
            <a:off x="7316100" y="5292000"/>
            <a:ext cx="10800" cy="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フリーフォーム388"/>
          <p:cNvSpPr/>
          <p:nvPr/>
        </p:nvSpPr>
        <p:spPr>
          <a:xfrm>
            <a:off x="7890300" y="5178600"/>
            <a:ext cx="601200" cy="112500"/>
          </a:xfrm>
          <a:custGeom>
            <a:pathLst>
              <a:path w="668" h="125">
                <a:moveTo>
                  <a:pt x="668" y="125"/>
                </a:moveTo>
                <a:cubicBezTo>
                  <a:pt x="665" y="121"/>
                  <a:pt x="662" y="119"/>
                  <a:pt x="659" y="115"/>
                </a:cubicBezTo>
                <a:cubicBezTo>
                  <a:pt x="656" y="109"/>
                  <a:pt x="653" y="102"/>
                  <a:pt x="649" y="97"/>
                </a:cubicBezTo>
                <a:cubicBezTo>
                  <a:pt x="644" y="90"/>
                  <a:pt x="636" y="84"/>
                  <a:pt x="630" y="79"/>
                </a:cubicBezTo>
                <a:cubicBezTo>
                  <a:pt x="624" y="73"/>
                  <a:pt x="615" y="69"/>
                  <a:pt x="608" y="65"/>
                </a:cubicBezTo>
                <a:cubicBezTo>
                  <a:pt x="600" y="61"/>
                  <a:pt x="591" y="54"/>
                  <a:pt x="583" y="51"/>
                </a:cubicBezTo>
                <a:cubicBezTo>
                  <a:pt x="573" y="48"/>
                  <a:pt x="560" y="45"/>
                  <a:pt x="549" y="43"/>
                </a:cubicBezTo>
                <a:cubicBezTo>
                  <a:pt x="533" y="39"/>
                  <a:pt x="516" y="35"/>
                  <a:pt x="500" y="33"/>
                </a:cubicBezTo>
                <a:cubicBezTo>
                  <a:pt x="458" y="28"/>
                  <a:pt x="414" y="21"/>
                  <a:pt x="371" y="18"/>
                </a:cubicBezTo>
                <a:cubicBezTo>
                  <a:pt x="332" y="15"/>
                  <a:pt x="291" y="11"/>
                  <a:pt x="251" y="9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0" name="フリーフォーム389"/>
          <p:cNvSpPr/>
          <p:nvPr/>
        </p:nvSpPr>
        <p:spPr>
          <a:xfrm>
            <a:off x="7872300" y="5193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1" name="line 390"/>
          <p:cNvSpPr/>
          <p:nvPr/>
        </p:nvSpPr>
        <p:spPr>
          <a:xfrm rot="21600000" flipV="1">
            <a:off x="8478000" y="5291100"/>
            <a:ext cx="12600" cy="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2" name="フリーフォーム391"/>
          <p:cNvSpPr/>
          <p:nvPr/>
        </p:nvSpPr>
        <p:spPr>
          <a:xfrm>
            <a:off x="7872300" y="5193000"/>
            <a:ext cx="604800" cy="107100"/>
          </a:xfrm>
          <a:custGeom>
            <a:pathLst>
              <a:path w="672" h="119">
                <a:moveTo>
                  <a:pt x="672" y="119"/>
                </a:moveTo>
                <a:cubicBezTo>
                  <a:pt x="668" y="114"/>
                  <a:pt x="665" y="112"/>
                  <a:pt x="662" y="106"/>
                </a:cubicBezTo>
                <a:cubicBezTo>
                  <a:pt x="659" y="102"/>
                  <a:pt x="656" y="95"/>
                  <a:pt x="652" y="90"/>
                </a:cubicBezTo>
                <a:cubicBezTo>
                  <a:pt x="647" y="84"/>
                  <a:pt x="639" y="78"/>
                  <a:pt x="633" y="73"/>
                </a:cubicBezTo>
                <a:cubicBezTo>
                  <a:pt x="627" y="68"/>
                  <a:pt x="618" y="64"/>
                  <a:pt x="611" y="61"/>
                </a:cubicBezTo>
                <a:cubicBezTo>
                  <a:pt x="603" y="56"/>
                  <a:pt x="594" y="50"/>
                  <a:pt x="586" y="48"/>
                </a:cubicBezTo>
                <a:cubicBezTo>
                  <a:pt x="576" y="45"/>
                  <a:pt x="562" y="41"/>
                  <a:pt x="551" y="39"/>
                </a:cubicBezTo>
                <a:cubicBezTo>
                  <a:pt x="535" y="36"/>
                  <a:pt x="518" y="33"/>
                  <a:pt x="502" y="31"/>
                </a:cubicBezTo>
                <a:cubicBezTo>
                  <a:pt x="460" y="25"/>
                  <a:pt x="416" y="20"/>
                  <a:pt x="373" y="17"/>
                </a:cubicBezTo>
                <a:cubicBezTo>
                  <a:pt x="333" y="14"/>
                  <a:pt x="292" y="10"/>
                  <a:pt x="252" y="7"/>
                </a:cubicBezTo>
                <a:cubicBezTo>
                  <a:pt x="200" y="6"/>
                  <a:pt x="147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3" name="rect 392"/>
          <p:cNvSpPr/>
          <p:nvPr/>
        </p:nvSpPr>
        <p:spPr>
          <a:xfrm>
            <a:off x="7334100" y="6322500"/>
            <a:ext cx="1141200" cy="36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4" name=""/>
          <p:cNvSpPr/>
          <p:nvPr/>
        </p:nvSpPr>
        <p:spPr>
          <a:xfrm>
            <a:off x="7888500" y="6462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31</a:t>
            </a:r>
            <a:endParaRPr lang="en-US" altLang="ja-JP"/>
          </a:p>
        </p:txBody>
      </p:sp>
      <p:sp>
        <p:nvSpPr>
          <p:cNvPr id="395" name="line 394"/>
          <p:cNvSpPr/>
          <p:nvPr/>
        </p:nvSpPr>
        <p:spPr>
          <a:xfrm>
            <a:off x="8475300" y="6358500"/>
            <a:ext cx="0" cy="22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6" name="line 395"/>
          <p:cNvSpPr/>
          <p:nvPr/>
        </p:nvSpPr>
        <p:spPr>
          <a:xfrm>
            <a:off x="7334100" y="6358500"/>
            <a:ext cx="0" cy="21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7" name="line 396"/>
          <p:cNvSpPr/>
          <p:nvPr/>
        </p:nvSpPr>
        <p:spPr>
          <a:xfrm>
            <a:off x="7334100" y="6522300"/>
            <a:ext cx="54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8" name="line 397"/>
          <p:cNvSpPr/>
          <p:nvPr/>
        </p:nvSpPr>
        <p:spPr>
          <a:xfrm>
            <a:off x="8002800" y="6520500"/>
            <a:ext cx="47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9" name=""/>
          <p:cNvSpPr/>
          <p:nvPr/>
        </p:nvSpPr>
        <p:spPr>
          <a:xfrm>
            <a:off x="7195500" y="63036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</a:t>
            </a:r>
            <a:endParaRPr lang="en-US" altLang="ja-JP"/>
          </a:p>
        </p:txBody>
      </p:sp>
      <p:sp>
        <p:nvSpPr>
          <p:cNvPr id="400" name=""/>
          <p:cNvSpPr/>
          <p:nvPr/>
        </p:nvSpPr>
        <p:spPr>
          <a:xfrm>
            <a:off x="8562600" y="62145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</a:t>
            </a:r>
            <a:endParaRPr lang="en-US" altLang="ja-JP"/>
          </a:p>
        </p:txBody>
      </p:sp>
      <p:sp>
        <p:nvSpPr>
          <p:cNvPr id="401" name="rect 400"/>
          <p:cNvSpPr/>
          <p:nvPr/>
        </p:nvSpPr>
        <p:spPr>
          <a:xfrm>
            <a:off x="7428600" y="5324400"/>
            <a:ext cx="9522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2" name=""/>
          <p:cNvSpPr/>
          <p:nvPr/>
        </p:nvSpPr>
        <p:spPr>
          <a:xfrm>
            <a:off x="7841700" y="5454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26</a:t>
            </a:r>
            <a:endParaRPr lang="en-US" altLang="ja-JP"/>
          </a:p>
        </p:txBody>
      </p:sp>
      <p:sp>
        <p:nvSpPr>
          <p:cNvPr id="403" name="rect 402"/>
          <p:cNvSpPr/>
          <p:nvPr/>
        </p:nvSpPr>
        <p:spPr>
          <a:xfrm rot="5399062">
            <a:off x="7978500" y="58320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4" name="rect 403"/>
          <p:cNvSpPr/>
          <p:nvPr/>
        </p:nvSpPr>
        <p:spPr>
          <a:xfrm rot="5399062">
            <a:off x="6797700" y="5834700"/>
            <a:ext cx="1032300" cy="13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5" name=""/>
          <p:cNvSpPr/>
          <p:nvPr/>
        </p:nvSpPr>
        <p:spPr>
          <a:xfrm>
            <a:off x="7866900" y="50409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34</a:t>
            </a:r>
            <a:endParaRPr lang="en-US" altLang="ja-JP"/>
          </a:p>
        </p:txBody>
      </p:sp>
      <p:sp>
        <p:nvSpPr>
          <p:cNvPr id="406" name="line 405"/>
          <p:cNvSpPr/>
          <p:nvPr/>
        </p:nvSpPr>
        <p:spPr>
          <a:xfrm>
            <a:off x="8019000" y="5092200"/>
            <a:ext cx="4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7" name="フリーフォーム406"/>
          <p:cNvSpPr/>
          <p:nvPr/>
        </p:nvSpPr>
        <p:spPr>
          <a:xfrm>
            <a:off x="8414100" y="50508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8" name="line 407"/>
          <p:cNvSpPr/>
          <p:nvPr/>
        </p:nvSpPr>
        <p:spPr>
          <a:xfrm>
            <a:off x="7291800" y="5092200"/>
            <a:ext cx="53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9" name="フリーフォーム408"/>
          <p:cNvSpPr/>
          <p:nvPr/>
        </p:nvSpPr>
        <p:spPr>
          <a:xfrm>
            <a:off x="7291800" y="50508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0" name="line 409"/>
          <p:cNvSpPr/>
          <p:nvPr/>
        </p:nvSpPr>
        <p:spPr>
          <a:xfrm>
            <a:off x="7986600" y="5510700"/>
            <a:ext cx="394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1" name="フリーフォーム410"/>
          <p:cNvSpPr/>
          <p:nvPr/>
        </p:nvSpPr>
        <p:spPr>
          <a:xfrm>
            <a:off x="8280900" y="5469300"/>
            <a:ext cx="99900" cy="81900"/>
          </a:xfrm>
          <a:custGeom>
            <a:pathLst>
              <a:path w="111" h="91">
                <a:moveTo>
                  <a:pt x="111" y="46"/>
                </a:moveTo>
                <a:lnTo>
                  <a:pt x="0" y="91"/>
                </a:lnTo>
                <a:lnTo>
                  <a:pt x="0" y="46"/>
                </a:lnTo>
                <a:lnTo>
                  <a:pt x="0" y="0"/>
                </a:lnTo>
                <a:lnTo>
                  <a:pt x="111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2" name="line 411"/>
          <p:cNvSpPr/>
          <p:nvPr/>
        </p:nvSpPr>
        <p:spPr>
          <a:xfrm>
            <a:off x="7427700" y="5510700"/>
            <a:ext cx="38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3" name="フリーフォーム412"/>
          <p:cNvSpPr/>
          <p:nvPr/>
        </p:nvSpPr>
        <p:spPr>
          <a:xfrm>
            <a:off x="7427700" y="5469300"/>
            <a:ext cx="99000" cy="81900"/>
          </a:xfrm>
          <a:custGeom>
            <a:pathLst>
              <a:path w="110" h="91">
                <a:moveTo>
                  <a:pt x="0" y="46"/>
                </a:moveTo>
                <a:lnTo>
                  <a:pt x="110" y="0"/>
                </a:lnTo>
                <a:lnTo>
                  <a:pt x="110" y="46"/>
                </a:lnTo>
                <a:lnTo>
                  <a:pt x="110" y="91"/>
                </a:lnTo>
                <a:lnTo>
                  <a:pt x="0" y="46"/>
                </a:lnTo>
              </a:path>
            </a:pathLst>
          </a:custGeom>
          <a:solidFill>
            <a:srgbClr val="000000"/>
          </a:solid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4" name="line 413"/>
          <p:cNvSpPr/>
          <p:nvPr/>
        </p:nvSpPr>
        <p:spPr>
          <a:xfrm>
            <a:off x="7904700" y="5736600"/>
            <a:ext cx="0" cy="91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15" name="グループ化414"/>
          <p:cNvGrpSpPr/>
          <p:nvPr/>
        </p:nvGrpSpPr>
        <p:grpSpPr>
          <a:xfrm>
            <a:off x="7507800" y="6143400"/>
            <a:ext cx="792000" cy="648000"/>
            <a:chOff x="7507800" y="6143400"/>
            <a:chExt cx="792000" cy="648000"/>
          </a:xfrm>
        </p:grpSpPr>
        <p:sp>
          <p:nvSpPr>
            <p:cNvPr id="416" name="line 415"/>
            <p:cNvSpPr/>
            <p:nvPr/>
          </p:nvSpPr>
          <p:spPr>
            <a:xfrm>
              <a:off x="7670700" y="67914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line 416"/>
            <p:cNvSpPr/>
            <p:nvPr/>
          </p:nvSpPr>
          <p:spPr>
            <a:xfrm>
              <a:off x="7670700" y="61434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7523100" y="6358500"/>
              <a:ext cx="76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フリーフォーム418"/>
            <p:cNvSpPr/>
            <p:nvPr/>
          </p:nvSpPr>
          <p:spPr>
            <a:xfrm>
              <a:off x="8131500" y="6143400"/>
              <a:ext cx="168300" cy="648000"/>
            </a:xfrm>
            <a:custGeom>
              <a:pathLst>
                <a:path w="187" h="720">
                  <a:moveTo>
                    <a:pt x="0" y="0"/>
                  </a:moveTo>
                  <a:cubicBezTo>
                    <a:pt x="117" y="82"/>
                    <a:pt x="187" y="217"/>
                    <a:pt x="187" y="360"/>
                  </a:cubicBezTo>
                  <a:cubicBezTo>
                    <a:pt x="187" y="503"/>
                    <a:pt x="117" y="638"/>
                    <a:pt x="0" y="72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フリーフォーム419"/>
            <p:cNvSpPr/>
            <p:nvPr/>
          </p:nvSpPr>
          <p:spPr>
            <a:xfrm>
              <a:off x="7507800" y="6143400"/>
              <a:ext cx="169200" cy="648000"/>
            </a:xfrm>
            <a:custGeom>
              <a:pathLst>
                <a:path w="188" h="720">
                  <a:moveTo>
                    <a:pt x="188" y="720"/>
                  </a:moveTo>
                  <a:cubicBezTo>
                    <a:pt x="70" y="639"/>
                    <a:pt x="0" y="503"/>
                    <a:pt x="0" y="360"/>
                  </a:cubicBezTo>
                  <a:cubicBezTo>
                    <a:pt x="0" y="217"/>
                    <a:pt x="70" y="81"/>
                    <a:pt x="188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21" name="グループ化420"/>
          <p:cNvGrpSpPr/>
          <p:nvPr/>
        </p:nvGrpSpPr>
        <p:grpSpPr>
          <a:xfrm>
            <a:off x="7338600" y="5856300"/>
            <a:ext cx="396000" cy="447300"/>
            <a:chOff x="7338600" y="5856300"/>
            <a:chExt cx="396000" cy="447300"/>
          </a:xfrm>
        </p:grpSpPr>
        <p:sp>
          <p:nvSpPr>
            <p:cNvPr id="422" name="rect 421"/>
            <p:cNvSpPr/>
            <p:nvPr/>
          </p:nvSpPr>
          <p:spPr>
            <a:xfrm>
              <a:off x="7338600" y="5856300"/>
              <a:ext cx="3960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rect 422"/>
            <p:cNvSpPr/>
            <p:nvPr/>
          </p:nvSpPr>
          <p:spPr>
            <a:xfrm>
              <a:off x="7338600" y="6288300"/>
              <a:ext cx="1602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24" name="フリーフォーム423"/>
          <p:cNvSpPr/>
          <p:nvPr/>
        </p:nvSpPr>
        <p:spPr>
          <a:xfrm>
            <a:off x="1353600" y="5965200"/>
            <a:ext cx="830700" cy="1089900"/>
          </a:xfrm>
          <a:custGeom>
            <a:pathLst>
              <a:path w="923" h="1211">
                <a:moveTo>
                  <a:pt x="923" y="0"/>
                </a:moveTo>
                <a:lnTo>
                  <a:pt x="669" y="1211"/>
                </a:lnTo>
                <a:lnTo>
                  <a:pt x="76" y="1211"/>
                </a:lnTo>
                <a:lnTo>
                  <a:pt x="0" y="661"/>
                </a:lnTo>
                <a:lnTo>
                  <a:pt x="694" y="661"/>
                </a:lnTo>
                <a:lnTo>
                  <a:pt x="855" y="0"/>
                </a:lnTo>
                <a:lnTo>
                  <a:pt x="923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5" name=""/>
          <p:cNvSpPr/>
          <p:nvPr/>
        </p:nvSpPr>
        <p:spPr>
          <a:xfrm>
            <a:off x="2146500" y="66897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5</a:t>
            </a:r>
            <a:endParaRPr lang="en-US" altLang="ja-JP"/>
          </a:p>
        </p:txBody>
      </p:sp>
      <p:sp>
        <p:nvSpPr>
          <p:cNvPr id="426" name=""/>
          <p:cNvSpPr/>
          <p:nvPr/>
        </p:nvSpPr>
        <p:spPr>
          <a:xfrm>
            <a:off x="2329200" y="64305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12</a:t>
            </a:r>
            <a:endParaRPr lang="en-US" altLang="ja-JP"/>
          </a:p>
        </p:txBody>
      </p:sp>
      <p:sp>
        <p:nvSpPr>
          <p:cNvPr id="427" name=""/>
          <p:cNvSpPr/>
          <p:nvPr/>
        </p:nvSpPr>
        <p:spPr>
          <a:xfrm>
            <a:off x="1608300" y="63009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8</a:t>
            </a:r>
            <a:endParaRPr lang="en-US" altLang="ja-JP"/>
          </a:p>
        </p:txBody>
      </p:sp>
      <p:sp>
        <p:nvSpPr>
          <p:cNvPr id="428" name=""/>
          <p:cNvSpPr/>
          <p:nvPr/>
        </p:nvSpPr>
        <p:spPr>
          <a:xfrm>
            <a:off x="1711800" y="5896800"/>
            <a:ext cx="567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9</a:t>
            </a:r>
            <a:endParaRPr lang="en-US" altLang="ja-JP"/>
          </a:p>
        </p:txBody>
      </p:sp>
      <p:grpSp>
        <p:nvGrpSpPr>
          <p:cNvPr id="429" name="グループ化428"/>
          <p:cNvGrpSpPr/>
          <p:nvPr/>
        </p:nvGrpSpPr>
        <p:grpSpPr>
          <a:xfrm>
            <a:off x="2249100" y="5965200"/>
            <a:ext cx="81900" cy="1089900"/>
            <a:chOff x="2249100" y="5965200"/>
            <a:chExt cx="81900" cy="1089900"/>
          </a:xfrm>
        </p:grpSpPr>
        <p:sp>
          <p:nvSpPr>
            <p:cNvPr id="430" name="line 429"/>
            <p:cNvSpPr/>
            <p:nvPr/>
          </p:nvSpPr>
          <p:spPr>
            <a:xfrm>
              <a:off x="2290500" y="5965200"/>
              <a:ext cx="0" cy="108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フリーフォーム430"/>
            <p:cNvSpPr/>
            <p:nvPr/>
          </p:nvSpPr>
          <p:spPr>
            <a:xfrm>
              <a:off x="2249100" y="69552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フリーフォーム431"/>
            <p:cNvSpPr/>
            <p:nvPr/>
          </p:nvSpPr>
          <p:spPr>
            <a:xfrm>
              <a:off x="2249100" y="59652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3" name="グループ化432"/>
          <p:cNvGrpSpPr/>
          <p:nvPr/>
        </p:nvGrpSpPr>
        <p:grpSpPr>
          <a:xfrm>
            <a:off x="2074500" y="6560100"/>
            <a:ext cx="81900" cy="495000"/>
            <a:chOff x="2074500" y="6560100"/>
            <a:chExt cx="81900" cy="495000"/>
          </a:xfrm>
        </p:grpSpPr>
        <p:sp>
          <p:nvSpPr>
            <p:cNvPr id="434" name="line 433"/>
            <p:cNvSpPr/>
            <p:nvPr/>
          </p:nvSpPr>
          <p:spPr>
            <a:xfrm>
              <a:off x="2115900" y="6560100"/>
              <a:ext cx="0" cy="495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フリーフォーム434"/>
            <p:cNvSpPr/>
            <p:nvPr/>
          </p:nvSpPr>
          <p:spPr>
            <a:xfrm>
              <a:off x="2074500" y="69552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フリーフォーム435"/>
            <p:cNvSpPr/>
            <p:nvPr/>
          </p:nvSpPr>
          <p:spPr>
            <a:xfrm>
              <a:off x="2074500" y="65601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7" name="グループ化436"/>
          <p:cNvGrpSpPr/>
          <p:nvPr/>
        </p:nvGrpSpPr>
        <p:grpSpPr>
          <a:xfrm>
            <a:off x="1353600" y="5855400"/>
            <a:ext cx="830700" cy="81900"/>
            <a:chOff x="1353600" y="5855400"/>
            <a:chExt cx="830700" cy="81900"/>
          </a:xfrm>
        </p:grpSpPr>
        <p:sp>
          <p:nvSpPr>
            <p:cNvPr id="438" name="line 437"/>
            <p:cNvSpPr/>
            <p:nvPr/>
          </p:nvSpPr>
          <p:spPr>
            <a:xfrm>
              <a:off x="1353600" y="5896800"/>
              <a:ext cx="830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フリーフォーム438"/>
            <p:cNvSpPr/>
            <p:nvPr/>
          </p:nvSpPr>
          <p:spPr>
            <a:xfrm>
              <a:off x="1353600" y="58554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フリーフォーム439"/>
            <p:cNvSpPr/>
            <p:nvPr/>
          </p:nvSpPr>
          <p:spPr>
            <a:xfrm>
              <a:off x="2084400" y="58554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41" name="グループ化440"/>
          <p:cNvGrpSpPr/>
          <p:nvPr/>
        </p:nvGrpSpPr>
        <p:grpSpPr>
          <a:xfrm>
            <a:off x="1353600" y="6404400"/>
            <a:ext cx="617400" cy="81900"/>
            <a:chOff x="1353600" y="6404400"/>
            <a:chExt cx="617400" cy="81900"/>
          </a:xfrm>
        </p:grpSpPr>
        <p:sp>
          <p:nvSpPr>
            <p:cNvPr id="442" name="line 441"/>
            <p:cNvSpPr/>
            <p:nvPr/>
          </p:nvSpPr>
          <p:spPr>
            <a:xfrm>
              <a:off x="1353600" y="6445800"/>
              <a:ext cx="61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フリーフォーム442"/>
            <p:cNvSpPr/>
            <p:nvPr/>
          </p:nvSpPr>
          <p:spPr>
            <a:xfrm>
              <a:off x="1871100" y="64044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フリーフォーム443"/>
            <p:cNvSpPr/>
            <p:nvPr/>
          </p:nvSpPr>
          <p:spPr>
            <a:xfrm>
              <a:off x="1353600" y="64044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445" name="rect 444"/>
          <p:cNvSpPr/>
          <p:nvPr/>
        </p:nvSpPr>
        <p:spPr>
          <a:xfrm>
            <a:off x="2549700" y="5958000"/>
            <a:ext cx="640800" cy="1020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6" name=""/>
          <p:cNvSpPr/>
          <p:nvPr/>
        </p:nvSpPr>
        <p:spPr>
          <a:xfrm>
            <a:off x="3292200" y="6373800"/>
            <a:ext cx="1260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1000" spc="0">
                <a:latin typeface="ＭＳ ゴシック"/>
                <a:ea typeface="ＭＳ ゴシック"/>
              </a:rPr>
              <a:t>11</a:t>
            </a:r>
            <a:endParaRPr lang="en-US" altLang="ja-JP"/>
          </a:p>
        </p:txBody>
      </p:sp>
      <p:grpSp>
        <p:nvGrpSpPr>
          <p:cNvPr id="447" name="グループ化446"/>
          <p:cNvGrpSpPr/>
          <p:nvPr/>
        </p:nvGrpSpPr>
        <p:grpSpPr>
          <a:xfrm>
            <a:off x="3217500" y="5958000"/>
            <a:ext cx="81900" cy="1020600"/>
            <a:chOff x="3217500" y="5958000"/>
            <a:chExt cx="81900" cy="1020600"/>
          </a:xfrm>
        </p:grpSpPr>
        <p:sp>
          <p:nvSpPr>
            <p:cNvPr id="448" name="line 447"/>
            <p:cNvSpPr/>
            <p:nvPr/>
          </p:nvSpPr>
          <p:spPr>
            <a:xfrm>
              <a:off x="3258900" y="5958000"/>
              <a:ext cx="0" cy="1020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フリーフォーム448"/>
            <p:cNvSpPr/>
            <p:nvPr/>
          </p:nvSpPr>
          <p:spPr>
            <a:xfrm>
              <a:off x="3217500" y="68787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フリーフォーム449"/>
            <p:cNvSpPr/>
            <p:nvPr/>
          </p:nvSpPr>
          <p:spPr>
            <a:xfrm>
              <a:off x="3217500" y="59580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1" name="グループ化450"/>
          <p:cNvGrpSpPr/>
          <p:nvPr/>
        </p:nvGrpSpPr>
        <p:grpSpPr>
          <a:xfrm>
            <a:off x="8073900" y="5857200"/>
            <a:ext cx="396000" cy="445500"/>
            <a:chOff x="8073900" y="5857200"/>
            <a:chExt cx="396000" cy="445500"/>
          </a:xfrm>
        </p:grpSpPr>
        <p:sp>
          <p:nvSpPr>
            <p:cNvPr id="452" name="rect 451"/>
            <p:cNvSpPr/>
            <p:nvPr/>
          </p:nvSpPr>
          <p:spPr>
            <a:xfrm rot="10799062">
              <a:off x="8073900" y="5857200"/>
              <a:ext cx="396000" cy="431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rect 452"/>
            <p:cNvSpPr/>
            <p:nvPr/>
          </p:nvSpPr>
          <p:spPr>
            <a:xfrm rot="10799062">
              <a:off x="8310600" y="6287400"/>
              <a:ext cx="159300" cy="1530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4" name="グループ化453"/>
          <p:cNvGrpSpPr/>
          <p:nvPr/>
        </p:nvGrpSpPr>
        <p:grpSpPr>
          <a:xfrm>
            <a:off x="454500" y="3827700"/>
            <a:ext cx="7867800" cy="401400"/>
            <a:chOff x="454500" y="3827700"/>
            <a:chExt cx="7867800" cy="401400"/>
          </a:xfrm>
        </p:grpSpPr>
        <p:sp>
          <p:nvSpPr>
            <p:cNvPr id="455" name="rect 454"/>
            <p:cNvSpPr/>
            <p:nvPr/>
          </p:nvSpPr>
          <p:spPr>
            <a:xfrm>
              <a:off x="37692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rect 455"/>
            <p:cNvSpPr/>
            <p:nvPr/>
          </p:nvSpPr>
          <p:spPr>
            <a:xfrm rot="5399062">
              <a:off x="38628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rect 456"/>
            <p:cNvSpPr/>
            <p:nvPr/>
          </p:nvSpPr>
          <p:spPr>
            <a:xfrm>
              <a:off x="2940300" y="38286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rect 457"/>
            <p:cNvSpPr/>
            <p:nvPr/>
          </p:nvSpPr>
          <p:spPr>
            <a:xfrm rot="5399062">
              <a:off x="3033900" y="39942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rect 458"/>
            <p:cNvSpPr/>
            <p:nvPr/>
          </p:nvSpPr>
          <p:spPr>
            <a:xfrm>
              <a:off x="58743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rect 459"/>
            <p:cNvSpPr/>
            <p:nvPr/>
          </p:nvSpPr>
          <p:spPr>
            <a:xfrm rot="5399062">
              <a:off x="59679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rect 460"/>
            <p:cNvSpPr/>
            <p:nvPr/>
          </p:nvSpPr>
          <p:spPr>
            <a:xfrm>
              <a:off x="54549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rect 461"/>
            <p:cNvSpPr/>
            <p:nvPr/>
          </p:nvSpPr>
          <p:spPr>
            <a:xfrm rot="5399062">
              <a:off x="55485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rect 462"/>
            <p:cNvSpPr/>
            <p:nvPr/>
          </p:nvSpPr>
          <p:spPr>
            <a:xfrm>
              <a:off x="41877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rect 463"/>
            <p:cNvSpPr/>
            <p:nvPr/>
          </p:nvSpPr>
          <p:spPr>
            <a:xfrm rot="5399062">
              <a:off x="42813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rect 464"/>
            <p:cNvSpPr/>
            <p:nvPr/>
          </p:nvSpPr>
          <p:spPr>
            <a:xfrm>
              <a:off x="33597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rect 465"/>
            <p:cNvSpPr/>
            <p:nvPr/>
          </p:nvSpPr>
          <p:spPr>
            <a:xfrm rot="5399062">
              <a:off x="34533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rect 466"/>
            <p:cNvSpPr/>
            <p:nvPr/>
          </p:nvSpPr>
          <p:spPr>
            <a:xfrm>
              <a:off x="50454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rect 467"/>
            <p:cNvSpPr/>
            <p:nvPr/>
          </p:nvSpPr>
          <p:spPr>
            <a:xfrm rot="5399062">
              <a:off x="51390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rect 468"/>
            <p:cNvSpPr/>
            <p:nvPr/>
          </p:nvSpPr>
          <p:spPr>
            <a:xfrm>
              <a:off x="46071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rect 469"/>
            <p:cNvSpPr/>
            <p:nvPr/>
          </p:nvSpPr>
          <p:spPr>
            <a:xfrm rot="5399062">
              <a:off x="47007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rect 470"/>
            <p:cNvSpPr/>
            <p:nvPr/>
          </p:nvSpPr>
          <p:spPr>
            <a:xfrm>
              <a:off x="79983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rect 471"/>
            <p:cNvSpPr/>
            <p:nvPr/>
          </p:nvSpPr>
          <p:spPr>
            <a:xfrm rot="5399062">
              <a:off x="80919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rect 472"/>
            <p:cNvSpPr/>
            <p:nvPr/>
          </p:nvSpPr>
          <p:spPr>
            <a:xfrm>
              <a:off x="25119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rect 473"/>
            <p:cNvSpPr/>
            <p:nvPr/>
          </p:nvSpPr>
          <p:spPr>
            <a:xfrm rot="5399062">
              <a:off x="26055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rect 474"/>
            <p:cNvSpPr/>
            <p:nvPr/>
          </p:nvSpPr>
          <p:spPr>
            <a:xfrm>
              <a:off x="75600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rect 475"/>
            <p:cNvSpPr/>
            <p:nvPr/>
          </p:nvSpPr>
          <p:spPr>
            <a:xfrm rot="5399062">
              <a:off x="76536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rect 476"/>
            <p:cNvSpPr/>
            <p:nvPr/>
          </p:nvSpPr>
          <p:spPr>
            <a:xfrm>
              <a:off x="71217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rect 477"/>
            <p:cNvSpPr/>
            <p:nvPr/>
          </p:nvSpPr>
          <p:spPr>
            <a:xfrm rot="5399062">
              <a:off x="72153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rect 478"/>
            <p:cNvSpPr/>
            <p:nvPr/>
          </p:nvSpPr>
          <p:spPr>
            <a:xfrm>
              <a:off x="4545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rect 479"/>
            <p:cNvSpPr/>
            <p:nvPr/>
          </p:nvSpPr>
          <p:spPr>
            <a:xfrm rot="5399062">
              <a:off x="5481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rect 480"/>
            <p:cNvSpPr/>
            <p:nvPr/>
          </p:nvSpPr>
          <p:spPr>
            <a:xfrm>
              <a:off x="12924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rect 481"/>
            <p:cNvSpPr/>
            <p:nvPr/>
          </p:nvSpPr>
          <p:spPr>
            <a:xfrm rot="5399062">
              <a:off x="13860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rect 482"/>
            <p:cNvSpPr/>
            <p:nvPr/>
          </p:nvSpPr>
          <p:spPr>
            <a:xfrm>
              <a:off x="873000" y="38331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rect 483"/>
            <p:cNvSpPr/>
            <p:nvPr/>
          </p:nvSpPr>
          <p:spPr>
            <a:xfrm rot="5399062">
              <a:off x="966600" y="39987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85" name="グループ化484"/>
          <p:cNvGrpSpPr/>
          <p:nvPr/>
        </p:nvGrpSpPr>
        <p:grpSpPr>
          <a:xfrm>
            <a:off x="454500" y="3087000"/>
            <a:ext cx="7867800" cy="401400"/>
            <a:chOff x="454500" y="3087000"/>
            <a:chExt cx="7867800" cy="401400"/>
          </a:xfrm>
        </p:grpSpPr>
        <p:sp>
          <p:nvSpPr>
            <p:cNvPr id="486" name="rect 485"/>
            <p:cNvSpPr/>
            <p:nvPr/>
          </p:nvSpPr>
          <p:spPr>
            <a:xfrm>
              <a:off x="37692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rect 486"/>
            <p:cNvSpPr/>
            <p:nvPr/>
          </p:nvSpPr>
          <p:spPr>
            <a:xfrm rot="5399062">
              <a:off x="38628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rect 487"/>
            <p:cNvSpPr/>
            <p:nvPr/>
          </p:nvSpPr>
          <p:spPr>
            <a:xfrm>
              <a:off x="2940300" y="30879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rect 488"/>
            <p:cNvSpPr/>
            <p:nvPr/>
          </p:nvSpPr>
          <p:spPr>
            <a:xfrm rot="5399062">
              <a:off x="3033900" y="32535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rect 489"/>
            <p:cNvSpPr/>
            <p:nvPr/>
          </p:nvSpPr>
          <p:spPr>
            <a:xfrm>
              <a:off x="58743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rect 490"/>
            <p:cNvSpPr/>
            <p:nvPr/>
          </p:nvSpPr>
          <p:spPr>
            <a:xfrm rot="5399062">
              <a:off x="59679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rect 491"/>
            <p:cNvSpPr/>
            <p:nvPr/>
          </p:nvSpPr>
          <p:spPr>
            <a:xfrm>
              <a:off x="54549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rect 492"/>
            <p:cNvSpPr/>
            <p:nvPr/>
          </p:nvSpPr>
          <p:spPr>
            <a:xfrm rot="5399062">
              <a:off x="55485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rect 493"/>
            <p:cNvSpPr/>
            <p:nvPr/>
          </p:nvSpPr>
          <p:spPr>
            <a:xfrm>
              <a:off x="41877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rect 494"/>
            <p:cNvSpPr/>
            <p:nvPr/>
          </p:nvSpPr>
          <p:spPr>
            <a:xfrm rot="5399062">
              <a:off x="42813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rect 495"/>
            <p:cNvSpPr/>
            <p:nvPr/>
          </p:nvSpPr>
          <p:spPr>
            <a:xfrm>
              <a:off x="33597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rect 496"/>
            <p:cNvSpPr/>
            <p:nvPr/>
          </p:nvSpPr>
          <p:spPr>
            <a:xfrm rot="5399062">
              <a:off x="34533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rect 497"/>
            <p:cNvSpPr/>
            <p:nvPr/>
          </p:nvSpPr>
          <p:spPr>
            <a:xfrm>
              <a:off x="50454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rect 498"/>
            <p:cNvSpPr/>
            <p:nvPr/>
          </p:nvSpPr>
          <p:spPr>
            <a:xfrm rot="5399062">
              <a:off x="51390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rect 499"/>
            <p:cNvSpPr/>
            <p:nvPr/>
          </p:nvSpPr>
          <p:spPr>
            <a:xfrm>
              <a:off x="46071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rect 500"/>
            <p:cNvSpPr/>
            <p:nvPr/>
          </p:nvSpPr>
          <p:spPr>
            <a:xfrm rot="5399062">
              <a:off x="47007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rect 501"/>
            <p:cNvSpPr/>
            <p:nvPr/>
          </p:nvSpPr>
          <p:spPr>
            <a:xfrm>
              <a:off x="79983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rect 502"/>
            <p:cNvSpPr/>
            <p:nvPr/>
          </p:nvSpPr>
          <p:spPr>
            <a:xfrm rot="5399062">
              <a:off x="80919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rect 503"/>
            <p:cNvSpPr/>
            <p:nvPr/>
          </p:nvSpPr>
          <p:spPr>
            <a:xfrm>
              <a:off x="25119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rect 504"/>
            <p:cNvSpPr/>
            <p:nvPr/>
          </p:nvSpPr>
          <p:spPr>
            <a:xfrm rot="5399062">
              <a:off x="26055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rect 505"/>
            <p:cNvSpPr/>
            <p:nvPr/>
          </p:nvSpPr>
          <p:spPr>
            <a:xfrm>
              <a:off x="75600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rect 506"/>
            <p:cNvSpPr/>
            <p:nvPr/>
          </p:nvSpPr>
          <p:spPr>
            <a:xfrm rot="5399062">
              <a:off x="76536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rect 507"/>
            <p:cNvSpPr/>
            <p:nvPr/>
          </p:nvSpPr>
          <p:spPr>
            <a:xfrm>
              <a:off x="71217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rect 508"/>
            <p:cNvSpPr/>
            <p:nvPr/>
          </p:nvSpPr>
          <p:spPr>
            <a:xfrm rot="5399062">
              <a:off x="72153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0" name="rect 509"/>
            <p:cNvSpPr/>
            <p:nvPr/>
          </p:nvSpPr>
          <p:spPr>
            <a:xfrm>
              <a:off x="4545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1" name="rect 510"/>
            <p:cNvSpPr/>
            <p:nvPr/>
          </p:nvSpPr>
          <p:spPr>
            <a:xfrm rot="5399062">
              <a:off x="5481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rect 511"/>
            <p:cNvSpPr/>
            <p:nvPr/>
          </p:nvSpPr>
          <p:spPr>
            <a:xfrm>
              <a:off x="12924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rect 512"/>
            <p:cNvSpPr/>
            <p:nvPr/>
          </p:nvSpPr>
          <p:spPr>
            <a:xfrm rot="5399062">
              <a:off x="13860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rect 513"/>
            <p:cNvSpPr/>
            <p:nvPr/>
          </p:nvSpPr>
          <p:spPr>
            <a:xfrm>
              <a:off x="873000" y="3092400"/>
              <a:ext cx="324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rect 514"/>
            <p:cNvSpPr/>
            <p:nvPr/>
          </p:nvSpPr>
          <p:spPr>
            <a:xfrm rot="5399062">
              <a:off x="966600" y="3258000"/>
              <a:ext cx="396000" cy="63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16" name="グループ化515"/>
          <p:cNvGrpSpPr/>
          <p:nvPr/>
        </p:nvGrpSpPr>
        <p:grpSpPr>
          <a:xfrm>
            <a:off x="427500" y="1055700"/>
            <a:ext cx="7896600" cy="434700"/>
            <a:chOff x="427500" y="1055700"/>
            <a:chExt cx="7896600" cy="434700"/>
          </a:xfrm>
        </p:grpSpPr>
        <p:sp>
          <p:nvSpPr>
            <p:cNvPr id="517" name="フリーフォーム516"/>
            <p:cNvSpPr/>
            <p:nvPr/>
          </p:nvSpPr>
          <p:spPr>
            <a:xfrm>
              <a:off x="79839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フリーフォーム517"/>
            <p:cNvSpPr/>
            <p:nvPr/>
          </p:nvSpPr>
          <p:spPr>
            <a:xfrm>
              <a:off x="75375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フリーフォーム518"/>
            <p:cNvSpPr/>
            <p:nvPr/>
          </p:nvSpPr>
          <p:spPr>
            <a:xfrm>
              <a:off x="70956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0" name="フリーフォーム519"/>
            <p:cNvSpPr/>
            <p:nvPr/>
          </p:nvSpPr>
          <p:spPr>
            <a:xfrm>
              <a:off x="58455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1" name="フリーフォーム520"/>
            <p:cNvSpPr/>
            <p:nvPr/>
          </p:nvSpPr>
          <p:spPr>
            <a:xfrm>
              <a:off x="54342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フリーフォーム521"/>
            <p:cNvSpPr/>
            <p:nvPr/>
          </p:nvSpPr>
          <p:spPr>
            <a:xfrm>
              <a:off x="49923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フリーフォーム522"/>
            <p:cNvSpPr/>
            <p:nvPr/>
          </p:nvSpPr>
          <p:spPr>
            <a:xfrm>
              <a:off x="45810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フリーフォーム523"/>
            <p:cNvSpPr/>
            <p:nvPr/>
          </p:nvSpPr>
          <p:spPr>
            <a:xfrm>
              <a:off x="41841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フリーフォーム524"/>
            <p:cNvSpPr/>
            <p:nvPr/>
          </p:nvSpPr>
          <p:spPr>
            <a:xfrm>
              <a:off x="37728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フリーフォーム525"/>
            <p:cNvSpPr/>
            <p:nvPr/>
          </p:nvSpPr>
          <p:spPr>
            <a:xfrm>
              <a:off x="33309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7" name="フリーフォーム526"/>
            <p:cNvSpPr/>
            <p:nvPr/>
          </p:nvSpPr>
          <p:spPr>
            <a:xfrm>
              <a:off x="29196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8" name="フリーフォーム527"/>
            <p:cNvSpPr/>
            <p:nvPr/>
          </p:nvSpPr>
          <p:spPr>
            <a:xfrm>
              <a:off x="25002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9" name="フリーフォーム528"/>
            <p:cNvSpPr/>
            <p:nvPr/>
          </p:nvSpPr>
          <p:spPr>
            <a:xfrm>
              <a:off x="13158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0" name="フリーフォーム529"/>
            <p:cNvSpPr/>
            <p:nvPr/>
          </p:nvSpPr>
          <p:spPr>
            <a:xfrm>
              <a:off x="8694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1" name="フリーフォーム530"/>
            <p:cNvSpPr/>
            <p:nvPr/>
          </p:nvSpPr>
          <p:spPr>
            <a:xfrm>
              <a:off x="427500" y="1055700"/>
              <a:ext cx="340200" cy="434700"/>
            </a:xfrm>
            <a:custGeom>
              <a:pathLst>
                <a:path w="378" h="483">
                  <a:moveTo>
                    <a:pt x="378" y="0"/>
                  </a:moveTo>
                  <a:lnTo>
                    <a:pt x="274" y="483"/>
                  </a:lnTo>
                  <a:lnTo>
                    <a:pt x="31" y="483"/>
                  </a:lnTo>
                  <a:lnTo>
                    <a:pt x="0" y="263"/>
                  </a:lnTo>
                  <a:lnTo>
                    <a:pt x="284" y="263"/>
                  </a:lnTo>
                  <a:lnTo>
                    <a:pt x="351" y="0"/>
                  </a:lnTo>
                  <a:lnTo>
                    <a:pt x="378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2" name="グループ化531"/>
          <p:cNvGrpSpPr/>
          <p:nvPr/>
        </p:nvGrpSpPr>
        <p:grpSpPr>
          <a:xfrm>
            <a:off x="7320600" y="6141600"/>
            <a:ext cx="162000" cy="180000"/>
            <a:chOff x="7320600" y="6141600"/>
            <a:chExt cx="162000" cy="180000"/>
          </a:xfrm>
        </p:grpSpPr>
        <p:sp>
          <p:nvSpPr>
            <p:cNvPr id="533" name="フリーフォーム532"/>
            <p:cNvSpPr/>
            <p:nvPr/>
          </p:nvSpPr>
          <p:spPr>
            <a:xfrm>
              <a:off x="7320600" y="6141600"/>
              <a:ext cx="18000" cy="180000"/>
            </a:xfrm>
            <a:custGeom>
              <a:pathLst>
                <a:path w="20" h="200">
                  <a:moveTo>
                    <a:pt x="20" y="200"/>
                  </a:moveTo>
                  <a:lnTo>
                    <a:pt x="0" y="20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180"/>
                  </a:lnTo>
                </a:path>
              </a:pathLst>
            </a:cu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フリーフォーム533"/>
            <p:cNvSpPr/>
            <p:nvPr/>
          </p:nvSpPr>
          <p:spPr>
            <a:xfrm>
              <a:off x="7320600" y="6303600"/>
              <a:ext cx="162000" cy="18000"/>
            </a:xfrm>
            <a:custGeom>
              <a:pathLst>
                <a:path w="180" h="20">
                  <a:moveTo>
                    <a:pt x="20" y="0"/>
                  </a:moveTo>
                  <a:lnTo>
                    <a:pt x="180" y="0"/>
                  </a:lnTo>
                  <a:lnTo>
                    <a:pt x="18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5" name="グループ化534"/>
          <p:cNvGrpSpPr/>
          <p:nvPr/>
        </p:nvGrpSpPr>
        <p:grpSpPr>
          <a:xfrm>
            <a:off x="8325900" y="6141600"/>
            <a:ext cx="162000" cy="180000"/>
            <a:chOff x="8325900" y="6141600"/>
            <a:chExt cx="162000" cy="180000"/>
          </a:xfrm>
        </p:grpSpPr>
        <p:sp>
          <p:nvSpPr>
            <p:cNvPr id="536" name="フリーフォーム535"/>
            <p:cNvSpPr/>
            <p:nvPr/>
          </p:nvSpPr>
          <p:spPr>
            <a:xfrm>
              <a:off x="8469900" y="6141600"/>
              <a:ext cx="18000" cy="180000"/>
            </a:xfrm>
            <a:custGeom>
              <a:pathLst>
                <a:path w="20" h="200">
                  <a:moveTo>
                    <a:pt x="0" y="200"/>
                  </a:moveTo>
                  <a:lnTo>
                    <a:pt x="20" y="20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180"/>
                  </a:lnTo>
                </a:path>
              </a:pathLst>
            </a:cu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7" name="フリーフォーム536"/>
            <p:cNvSpPr/>
            <p:nvPr/>
          </p:nvSpPr>
          <p:spPr>
            <a:xfrm>
              <a:off x="8325900" y="6303600"/>
              <a:ext cx="162000" cy="18000"/>
            </a:xfrm>
            <a:custGeom>
              <a:pathLst>
                <a:path w="180" h="20">
                  <a:moveTo>
                    <a:pt x="160" y="0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180" y="20"/>
                  </a:lnTo>
                  <a:lnTo>
                    <a:pt x="180" y="0"/>
                  </a:lnTo>
                </a:path>
              </a:pathLst>
            </a:cu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38" name=""/>
          <p:cNvSpPr/>
          <p:nvPr/>
        </p:nvSpPr>
        <p:spPr>
          <a:xfrm>
            <a:off x="740700" y="2232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/>
            <a:r>
              <a:rPr lang="en-US" altLang="ja-JP" sz="900" spc="0">
                <a:latin typeface="ＭＳ ゴシック"/>
                <a:ea typeface="ＭＳ ゴシック"/>
              </a:rPr>
              <a:t>37</a:t>
            </a:r>
            <a:endParaRPr lang="en-US" altLang="ja-JP"/>
          </a:p>
        </p:txBody>
      </p:sp>
      <p:sp>
        <p:nvSpPr>
          <p:cNvPr id="539" name="line 538"/>
          <p:cNvSpPr/>
          <p:nvPr/>
        </p:nvSpPr>
        <p:spPr>
          <a:xfrm rot="21600000" flipV="1">
            <a:off x="166500" y="1588500"/>
            <a:ext cx="900" cy="145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40" name="グループ化539"/>
          <p:cNvGrpSpPr/>
          <p:nvPr/>
        </p:nvGrpSpPr>
        <p:grpSpPr>
          <a:xfrm>
            <a:off x="167400" y="2169000"/>
            <a:ext cx="1334700" cy="81900"/>
            <a:chOff x="167400" y="2169000"/>
            <a:chExt cx="1334700" cy="81900"/>
          </a:xfrm>
        </p:grpSpPr>
        <p:sp>
          <p:nvSpPr>
            <p:cNvPr id="541" name="line 540"/>
            <p:cNvSpPr/>
            <p:nvPr/>
          </p:nvSpPr>
          <p:spPr>
            <a:xfrm>
              <a:off x="167400" y="2210400"/>
              <a:ext cx="133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2" name="フリーフォーム541"/>
            <p:cNvSpPr/>
            <p:nvPr/>
          </p:nvSpPr>
          <p:spPr>
            <a:xfrm>
              <a:off x="1402200" y="2169000"/>
              <a:ext cx="99900" cy="81900"/>
            </a:xfrm>
            <a:custGeom>
              <a:pathLst>
                <a:path w="111" h="91">
                  <a:moveTo>
                    <a:pt x="0" y="91"/>
                  </a:moveTo>
                  <a:lnTo>
                    <a:pt x="111" y="46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3" name="フリーフォーム542"/>
            <p:cNvSpPr/>
            <p:nvPr/>
          </p:nvSpPr>
          <p:spPr>
            <a:xfrm>
              <a:off x="167400" y="2169000"/>
              <a:ext cx="99000" cy="81900"/>
            </a:xfrm>
            <a:custGeom>
              <a:pathLst>
                <a:path w="110" h="91">
                  <a:moveTo>
                    <a:pt x="110" y="0"/>
                  </a:moveTo>
                  <a:lnTo>
                    <a:pt x="0" y="46"/>
                  </a:lnTo>
                  <a:lnTo>
                    <a:pt x="110" y="9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