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Relationship Id="rId4" Type="http://schemas.openxmlformats.org/package/2006/relationships/metadata/thumbnail" Target="docProps/thumbnail.jpeg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476000" cy="7344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Relationship Id="rId3" Type="http://schemas.openxmlformats.org/officeDocument/2006/relationships/viewProps" Target="viewProp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?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/>
      <a:lvl3pPr marL="1143000" indent="-228600" algn="l" defTabSz="914400" rtl="0" eaLnBrk="1" latinLnBrk="0" hangingPunct="1"/>
      <a:lvl4pPr marL="1600200" indent="-228600" algn="l" defTabSz="914400" rtl="0" eaLnBrk="1" latinLnBrk="0" hangingPunct="1"/>
      <a:lvl5pPr marL="2057400" indent="-228600" algn="l" defTabSz="914400" rtl="0" eaLnBrk="1" latinLnBrk="0" hangingPunct="1"/>
      <a:lvl6pPr marL="2514600" indent="-228600" algn="l" defTabSz="914400" rtl="0" eaLnBrk="1" latinLnBrk="0" hangingPunct="1"/>
      <a:lvl7pPr marL="2971800" indent="-228600" algn="l" defTabSz="914400" rtl="0" eaLnBrk="1" latinLnBrk="0" hangingPunct="1"/>
      <a:lvl8pPr marL="3429000" indent="-228600" algn="l" defTabSz="914400" rtl="0" eaLnBrk="1" latinLnBrk="0" hangingPunct="1"/>
      <a:lvl9pPr marL="3886200" indent="-228600" algn="l" defTabSz="914400" rtl="0" eaLnBrk="1" latinLnBrk="0" hangingPunct="1"/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line 0"/>
          <p:cNvSpPr/>
          <p:nvPr/>
        </p:nvSpPr>
        <p:spPr>
          <a:xfrm>
            <a:off x="-4018500" y="13380300"/>
            <a:ext cx="8666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" name="line 1"/>
          <p:cNvSpPr/>
          <p:nvPr/>
        </p:nvSpPr>
        <p:spPr>
          <a:xfrm>
            <a:off x="7497000" y="11826000"/>
            <a:ext cx="0" cy="1034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" name="line 2"/>
          <p:cNvSpPr/>
          <p:nvPr/>
        </p:nvSpPr>
        <p:spPr>
          <a:xfrm>
            <a:off x="6273000" y="11824200"/>
            <a:ext cx="0" cy="103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4" name="line 3"/>
          <p:cNvSpPr/>
          <p:nvPr/>
        </p:nvSpPr>
        <p:spPr>
          <a:xfrm>
            <a:off x="6300900" y="12891600"/>
            <a:ext cx="1176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" name="line 4"/>
          <p:cNvSpPr/>
          <p:nvPr/>
        </p:nvSpPr>
        <p:spPr>
          <a:xfrm>
            <a:off x="6198300" y="13338000"/>
            <a:ext cx="1495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" name="line 5"/>
          <p:cNvSpPr/>
          <p:nvPr/>
        </p:nvSpPr>
        <p:spPr>
          <a:xfrm>
            <a:off x="6273900" y="11955600"/>
            <a:ext cx="12231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" name="line 6"/>
          <p:cNvSpPr/>
          <p:nvPr/>
        </p:nvSpPr>
        <p:spPr>
          <a:xfrm>
            <a:off x="6273900" y="12459600"/>
            <a:ext cx="1223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" name="line 7"/>
          <p:cNvSpPr/>
          <p:nvPr/>
        </p:nvSpPr>
        <p:spPr>
          <a:xfrm>
            <a:off x="7324200" y="11829600"/>
            <a:ext cx="0" cy="86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" name="line 8"/>
          <p:cNvSpPr/>
          <p:nvPr/>
        </p:nvSpPr>
        <p:spPr>
          <a:xfrm>
            <a:off x="6445800" y="11830500"/>
            <a:ext cx="900" cy="9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0" name="line 9"/>
          <p:cNvSpPr/>
          <p:nvPr/>
        </p:nvSpPr>
        <p:spPr>
          <a:xfrm>
            <a:off x="7129800" y="11883600"/>
            <a:ext cx="27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1" name="line 10"/>
          <p:cNvSpPr/>
          <p:nvPr/>
        </p:nvSpPr>
        <p:spPr>
          <a:xfrm>
            <a:off x="6295500" y="11882700"/>
            <a:ext cx="643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2" name="line 11"/>
          <p:cNvSpPr/>
          <p:nvPr/>
        </p:nvSpPr>
        <p:spPr>
          <a:xfrm>
            <a:off x="6270300" y="12438900"/>
            <a:ext cx="414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3" name="line 12"/>
          <p:cNvSpPr/>
          <p:nvPr/>
        </p:nvSpPr>
        <p:spPr>
          <a:xfrm>
            <a:off x="6743700" y="124389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4" name="line 13"/>
          <p:cNvSpPr/>
          <p:nvPr/>
        </p:nvSpPr>
        <p:spPr>
          <a:xfrm>
            <a:off x="7085700" y="124389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5" name="line 14"/>
          <p:cNvSpPr/>
          <p:nvPr/>
        </p:nvSpPr>
        <p:spPr>
          <a:xfrm>
            <a:off x="6273900" y="11976300"/>
            <a:ext cx="41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6" name="line 15"/>
          <p:cNvSpPr/>
          <p:nvPr/>
        </p:nvSpPr>
        <p:spPr>
          <a:xfrm>
            <a:off x="6743700" y="11976300"/>
            <a:ext cx="28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7" name="line 16"/>
          <p:cNvSpPr/>
          <p:nvPr/>
        </p:nvSpPr>
        <p:spPr>
          <a:xfrm>
            <a:off x="7496100" y="11976300"/>
            <a:ext cx="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8" name="line 17"/>
          <p:cNvSpPr/>
          <p:nvPr/>
        </p:nvSpPr>
        <p:spPr>
          <a:xfrm>
            <a:off x="6279300" y="11934900"/>
            <a:ext cx="121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19" name="rect 18"/>
          <p:cNvSpPr/>
          <p:nvPr/>
        </p:nvSpPr>
        <p:spPr>
          <a:xfrm>
            <a:off x="6723000" y="11956500"/>
            <a:ext cx="324000" cy="837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0" name="line 19"/>
          <p:cNvSpPr/>
          <p:nvPr/>
        </p:nvSpPr>
        <p:spPr>
          <a:xfrm>
            <a:off x="7085700" y="11976300"/>
            <a:ext cx="411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1" name="line 20"/>
          <p:cNvSpPr/>
          <p:nvPr/>
        </p:nvSpPr>
        <p:spPr>
          <a:xfrm>
            <a:off x="7085700" y="119763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2" name="line 21"/>
          <p:cNvSpPr/>
          <p:nvPr/>
        </p:nvSpPr>
        <p:spPr>
          <a:xfrm>
            <a:off x="7065000" y="124389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3" name="line 22"/>
          <p:cNvSpPr/>
          <p:nvPr/>
        </p:nvSpPr>
        <p:spPr>
          <a:xfrm>
            <a:off x="7065000" y="11956500"/>
            <a:ext cx="0" cy="19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4" name="line 23"/>
          <p:cNvSpPr/>
          <p:nvPr/>
        </p:nvSpPr>
        <p:spPr>
          <a:xfrm>
            <a:off x="6705000" y="11956500"/>
            <a:ext cx="0" cy="503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" name="line 24"/>
          <p:cNvSpPr/>
          <p:nvPr/>
        </p:nvSpPr>
        <p:spPr>
          <a:xfrm>
            <a:off x="6684300" y="11974500"/>
            <a:ext cx="0" cy="464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" name="line 25"/>
          <p:cNvSpPr/>
          <p:nvPr/>
        </p:nvSpPr>
        <p:spPr>
          <a:xfrm>
            <a:off x="6743700" y="11976300"/>
            <a:ext cx="0" cy="461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" name="line 26"/>
          <p:cNvSpPr/>
          <p:nvPr/>
        </p:nvSpPr>
        <p:spPr>
          <a:xfrm>
            <a:off x="6723000" y="11977200"/>
            <a:ext cx="0" cy="45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8" name="line 27"/>
          <p:cNvSpPr/>
          <p:nvPr/>
        </p:nvSpPr>
        <p:spPr>
          <a:xfrm>
            <a:off x="7047000" y="12032100"/>
            <a:ext cx="0" cy="401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9" name="line 28"/>
          <p:cNvSpPr/>
          <p:nvPr/>
        </p:nvSpPr>
        <p:spPr>
          <a:xfrm>
            <a:off x="7026300" y="119763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0" name="rect 29"/>
          <p:cNvSpPr/>
          <p:nvPr/>
        </p:nvSpPr>
        <p:spPr>
          <a:xfrm>
            <a:off x="6396300" y="126909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1" name="rect 30"/>
          <p:cNvSpPr/>
          <p:nvPr/>
        </p:nvSpPr>
        <p:spPr>
          <a:xfrm>
            <a:off x="6416100" y="127035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2" name="rect 31"/>
          <p:cNvSpPr/>
          <p:nvPr/>
        </p:nvSpPr>
        <p:spPr>
          <a:xfrm>
            <a:off x="7199100" y="12690900"/>
            <a:ext cx="174600" cy="83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3" name="rect 32"/>
          <p:cNvSpPr/>
          <p:nvPr/>
        </p:nvSpPr>
        <p:spPr>
          <a:xfrm>
            <a:off x="7218900" y="12703500"/>
            <a:ext cx="135000" cy="55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4" name="line 33"/>
          <p:cNvSpPr/>
          <p:nvPr/>
        </p:nvSpPr>
        <p:spPr>
          <a:xfrm>
            <a:off x="6727500" y="126369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5" name="line 34"/>
          <p:cNvSpPr/>
          <p:nvPr/>
        </p:nvSpPr>
        <p:spPr>
          <a:xfrm>
            <a:off x="6725700" y="12657600"/>
            <a:ext cx="320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6" name="rect 35"/>
          <p:cNvSpPr/>
          <p:nvPr/>
        </p:nvSpPr>
        <p:spPr>
          <a:xfrm>
            <a:off x="6399000" y="12520800"/>
            <a:ext cx="167400" cy="60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7" name="rect 36"/>
          <p:cNvSpPr/>
          <p:nvPr/>
        </p:nvSpPr>
        <p:spPr>
          <a:xfrm>
            <a:off x="7185600" y="12502800"/>
            <a:ext cx="178200" cy="75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8" name="line 37"/>
          <p:cNvSpPr/>
          <p:nvPr/>
        </p:nvSpPr>
        <p:spPr>
          <a:xfrm>
            <a:off x="6655500" y="12891600"/>
            <a:ext cx="0" cy="179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39" name="line 38"/>
          <p:cNvSpPr/>
          <p:nvPr/>
        </p:nvSpPr>
        <p:spPr>
          <a:xfrm>
            <a:off x="6655500" y="13070700"/>
            <a:ext cx="229500" cy="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40" name="グループ化39"/>
          <p:cNvGrpSpPr/>
          <p:nvPr/>
        </p:nvGrpSpPr>
        <p:grpSpPr>
          <a:xfrm>
            <a:off x="6300900" y="12891600"/>
            <a:ext cx="583200" cy="358200"/>
            <a:chOff x="6300900" y="12891600"/>
            <a:chExt cx="583200" cy="358200"/>
          </a:xfrm>
        </p:grpSpPr>
        <p:sp>
          <p:nvSpPr>
            <p:cNvPr id="41" name="フリーフォーム40"/>
            <p:cNvSpPr/>
            <p:nvPr/>
          </p:nvSpPr>
          <p:spPr>
            <a:xfrm>
              <a:off x="6300900" y="12891600"/>
              <a:ext cx="583200" cy="358200"/>
            </a:xfrm>
            <a:custGeom>
              <a:pathLst>
                <a:path w="648" h="398">
                  <a:moveTo>
                    <a:pt x="0" y="0"/>
                  </a:moveTo>
                  <a:lnTo>
                    <a:pt x="44" y="355"/>
                  </a:lnTo>
                  <a:lnTo>
                    <a:pt x="108" y="381"/>
                  </a:lnTo>
                  <a:lnTo>
                    <a:pt x="317" y="398"/>
                  </a:lnTo>
                  <a:lnTo>
                    <a:pt x="648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" name="line 41"/>
            <p:cNvSpPr/>
            <p:nvPr/>
          </p:nvSpPr>
          <p:spPr>
            <a:xfrm>
              <a:off x="6313500" y="129861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" name="line 42"/>
            <p:cNvSpPr/>
            <p:nvPr/>
          </p:nvSpPr>
          <p:spPr>
            <a:xfrm>
              <a:off x="6314400" y="131400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" name="line 43"/>
            <p:cNvSpPr/>
            <p:nvPr/>
          </p:nvSpPr>
          <p:spPr>
            <a:xfrm>
              <a:off x="6592500" y="128916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" name="line 44"/>
            <p:cNvSpPr/>
            <p:nvPr/>
          </p:nvSpPr>
          <p:spPr>
            <a:xfrm>
              <a:off x="6357600" y="128916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" name="line 45"/>
            <p:cNvSpPr/>
            <p:nvPr/>
          </p:nvSpPr>
          <p:spPr>
            <a:xfrm rot="21600000" flipV="1">
              <a:off x="6314400" y="129996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7" name="グループ化46"/>
          <p:cNvGrpSpPr/>
          <p:nvPr/>
        </p:nvGrpSpPr>
        <p:grpSpPr>
          <a:xfrm>
            <a:off x="6884100" y="12891600"/>
            <a:ext cx="583200" cy="358200"/>
            <a:chOff x="6884100" y="12891600"/>
            <a:chExt cx="583200" cy="358200"/>
          </a:xfrm>
        </p:grpSpPr>
        <p:sp>
          <p:nvSpPr>
            <p:cNvPr id="48" name="フリーフォーム47"/>
            <p:cNvSpPr/>
            <p:nvPr/>
          </p:nvSpPr>
          <p:spPr>
            <a:xfrm>
              <a:off x="6884100" y="12891600"/>
              <a:ext cx="583200" cy="358200"/>
            </a:xfrm>
            <a:custGeom>
              <a:pathLst>
                <a:path w="648" h="398">
                  <a:moveTo>
                    <a:pt x="648" y="0"/>
                  </a:moveTo>
                  <a:lnTo>
                    <a:pt x="604" y="355"/>
                  </a:lnTo>
                  <a:lnTo>
                    <a:pt x="540" y="381"/>
                  </a:lnTo>
                  <a:lnTo>
                    <a:pt x="331" y="398"/>
                  </a:lnTo>
                  <a:lnTo>
                    <a:pt x="0" y="398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" name="line 48"/>
            <p:cNvSpPr/>
            <p:nvPr/>
          </p:nvSpPr>
          <p:spPr>
            <a:xfrm rot="21600000" flipV="1">
              <a:off x="7453800" y="12986100"/>
              <a:ext cx="900" cy="153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" name="line 49"/>
            <p:cNvSpPr/>
            <p:nvPr/>
          </p:nvSpPr>
          <p:spPr>
            <a:xfrm rot="21600000" flipV="1">
              <a:off x="7434000" y="13140000"/>
              <a:ext cx="198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1" name="line 50"/>
            <p:cNvSpPr/>
            <p:nvPr/>
          </p:nvSpPr>
          <p:spPr>
            <a:xfrm>
              <a:off x="7175700" y="12891600"/>
              <a:ext cx="0" cy="358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2" name="line 51"/>
            <p:cNvSpPr/>
            <p:nvPr/>
          </p:nvSpPr>
          <p:spPr>
            <a:xfrm>
              <a:off x="7410600" y="12891600"/>
              <a:ext cx="0" cy="10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3" name="line 52"/>
            <p:cNvSpPr/>
            <p:nvPr/>
          </p:nvSpPr>
          <p:spPr>
            <a:xfrm>
              <a:off x="7410600" y="12999600"/>
              <a:ext cx="43200" cy="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4" name="line 53"/>
          <p:cNvSpPr/>
          <p:nvPr/>
        </p:nvSpPr>
        <p:spPr>
          <a:xfrm>
            <a:off x="6623100" y="13045500"/>
            <a:ext cx="506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" name="line 54"/>
          <p:cNvSpPr/>
          <p:nvPr/>
        </p:nvSpPr>
        <p:spPr>
          <a:xfrm>
            <a:off x="6623100" y="13009500"/>
            <a:ext cx="49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" name="rect 55"/>
          <p:cNvSpPr/>
          <p:nvPr/>
        </p:nvSpPr>
        <p:spPr>
          <a:xfrm>
            <a:off x="7201800" y="12941100"/>
            <a:ext cx="117900" cy="1098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" name="line 56"/>
          <p:cNvSpPr/>
          <p:nvPr/>
        </p:nvSpPr>
        <p:spPr>
          <a:xfrm>
            <a:off x="6881400" y="127143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" name="line 57"/>
          <p:cNvSpPr/>
          <p:nvPr/>
        </p:nvSpPr>
        <p:spPr>
          <a:xfrm>
            <a:off x="7203600" y="12584700"/>
            <a:ext cx="289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" name="フリーフォーム58"/>
          <p:cNvSpPr/>
          <p:nvPr/>
        </p:nvSpPr>
        <p:spPr>
          <a:xfrm>
            <a:off x="7077600" y="12584700"/>
            <a:ext cx="126000" cy="129600"/>
          </a:xfrm>
          <a:custGeom>
            <a:pathLst>
              <a:path w="140" h="144">
                <a:moveTo>
                  <a:pt x="0" y="144"/>
                </a:moveTo>
                <a:lnTo>
                  <a:pt x="28" y="140"/>
                </a:lnTo>
                <a:lnTo>
                  <a:pt x="36" y="133"/>
                </a:lnTo>
                <a:lnTo>
                  <a:pt x="45" y="125"/>
                </a:lnTo>
                <a:lnTo>
                  <a:pt x="117" y="17"/>
                </a:lnTo>
                <a:lnTo>
                  <a:pt x="123" y="10"/>
                </a:lnTo>
                <a:lnTo>
                  <a:pt x="130" y="6"/>
                </a:lnTo>
                <a:lnTo>
                  <a:pt x="14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" name="line 59"/>
          <p:cNvSpPr/>
          <p:nvPr/>
        </p:nvSpPr>
        <p:spPr>
          <a:xfrm>
            <a:off x="6685200" y="12714300"/>
            <a:ext cx="196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" name="line 60"/>
          <p:cNvSpPr/>
          <p:nvPr/>
        </p:nvSpPr>
        <p:spPr>
          <a:xfrm>
            <a:off x="6270300" y="12584700"/>
            <a:ext cx="288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" name="フリーフォーム61"/>
          <p:cNvSpPr/>
          <p:nvPr/>
        </p:nvSpPr>
        <p:spPr>
          <a:xfrm>
            <a:off x="6559200" y="12584700"/>
            <a:ext cx="126000" cy="129600"/>
          </a:xfrm>
          <a:custGeom>
            <a:pathLst>
              <a:path w="140" h="144">
                <a:moveTo>
                  <a:pt x="140" y="144"/>
                </a:moveTo>
                <a:lnTo>
                  <a:pt x="112" y="140"/>
                </a:lnTo>
                <a:lnTo>
                  <a:pt x="104" y="133"/>
                </a:lnTo>
                <a:lnTo>
                  <a:pt x="95" y="125"/>
                </a:lnTo>
                <a:lnTo>
                  <a:pt x="23" y="17"/>
                </a:lnTo>
                <a:lnTo>
                  <a:pt x="17" y="10"/>
                </a:lnTo>
                <a:lnTo>
                  <a:pt x="10" y="6"/>
                </a:lnTo>
                <a:lnTo>
                  <a:pt x="0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3" name="rect 62"/>
          <p:cNvSpPr/>
          <p:nvPr/>
        </p:nvSpPr>
        <p:spPr>
          <a:xfrm>
            <a:off x="6939000" y="118395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4" name="rect 63"/>
          <p:cNvSpPr/>
          <p:nvPr/>
        </p:nvSpPr>
        <p:spPr>
          <a:xfrm>
            <a:off x="6642000" y="11839500"/>
            <a:ext cx="190800" cy="954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5" name="フリーフォーム64"/>
          <p:cNvSpPr/>
          <p:nvPr/>
        </p:nvSpPr>
        <p:spPr>
          <a:xfrm>
            <a:off x="6273900" y="11677500"/>
            <a:ext cx="612000" cy="142200"/>
          </a:xfrm>
          <a:custGeom>
            <a:pathLst>
              <a:path w="680" h="158">
                <a:moveTo>
                  <a:pt x="0" y="158"/>
                </a:moveTo>
                <a:cubicBezTo>
                  <a:pt x="1" y="147"/>
                  <a:pt x="2" y="136"/>
                  <a:pt x="6" y="127"/>
                </a:cubicBezTo>
                <a:cubicBezTo>
                  <a:pt x="9" y="120"/>
                  <a:pt x="17" y="114"/>
                  <a:pt x="21" y="108"/>
                </a:cubicBezTo>
                <a:cubicBezTo>
                  <a:pt x="24" y="103"/>
                  <a:pt x="27" y="96"/>
                  <a:pt x="31" y="91"/>
                </a:cubicBezTo>
                <a:cubicBezTo>
                  <a:pt x="36" y="85"/>
                  <a:pt x="44" y="79"/>
                  <a:pt x="50" y="74"/>
                </a:cubicBezTo>
                <a:cubicBezTo>
                  <a:pt x="56" y="69"/>
                  <a:pt x="65" y="65"/>
                  <a:pt x="72" y="61"/>
                </a:cubicBezTo>
                <a:cubicBezTo>
                  <a:pt x="80" y="57"/>
                  <a:pt x="89" y="51"/>
                  <a:pt x="97" y="48"/>
                </a:cubicBezTo>
                <a:cubicBezTo>
                  <a:pt x="107" y="45"/>
                  <a:pt x="120" y="42"/>
                  <a:pt x="131" y="40"/>
                </a:cubicBezTo>
                <a:cubicBezTo>
                  <a:pt x="147" y="37"/>
                  <a:pt x="164" y="33"/>
                  <a:pt x="180" y="31"/>
                </a:cubicBezTo>
                <a:cubicBezTo>
                  <a:pt x="222" y="26"/>
                  <a:pt x="266" y="20"/>
                  <a:pt x="309" y="17"/>
                </a:cubicBezTo>
                <a:cubicBezTo>
                  <a:pt x="348" y="14"/>
                  <a:pt x="389" y="10"/>
                  <a:pt x="429" y="8"/>
                </a:cubicBezTo>
                <a:cubicBezTo>
                  <a:pt x="481" y="6"/>
                  <a:pt x="534" y="3"/>
                  <a:pt x="586" y="2"/>
                </a:cubicBezTo>
                <a:cubicBezTo>
                  <a:pt x="617" y="2"/>
                  <a:pt x="649" y="1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6" name="フリーフォーム65"/>
          <p:cNvSpPr/>
          <p:nvPr/>
        </p:nvSpPr>
        <p:spPr>
          <a:xfrm>
            <a:off x="6273900" y="11778300"/>
            <a:ext cx="612000" cy="114300"/>
          </a:xfrm>
          <a:custGeom>
            <a:pathLst>
              <a:path w="680" h="127">
                <a:moveTo>
                  <a:pt x="0" y="127"/>
                </a:moveTo>
                <a:cubicBezTo>
                  <a:pt x="2" y="115"/>
                  <a:pt x="3" y="103"/>
                  <a:pt x="6" y="93"/>
                </a:cubicBezTo>
                <a:cubicBezTo>
                  <a:pt x="9" y="84"/>
                  <a:pt x="16" y="75"/>
                  <a:pt x="21" y="68"/>
                </a:cubicBezTo>
                <a:cubicBezTo>
                  <a:pt x="25" y="62"/>
                  <a:pt x="33" y="56"/>
                  <a:pt x="38" y="51"/>
                </a:cubicBezTo>
                <a:cubicBezTo>
                  <a:pt x="44" y="46"/>
                  <a:pt x="50" y="39"/>
                  <a:pt x="57" y="36"/>
                </a:cubicBezTo>
                <a:cubicBezTo>
                  <a:pt x="64" y="33"/>
                  <a:pt x="73" y="30"/>
                  <a:pt x="80" y="28"/>
                </a:cubicBezTo>
                <a:cubicBezTo>
                  <a:pt x="88" y="26"/>
                  <a:pt x="97" y="23"/>
                  <a:pt x="105" y="23"/>
                </a:cubicBezTo>
                <a:cubicBezTo>
                  <a:pt x="138" y="21"/>
                  <a:pt x="173" y="18"/>
                  <a:pt x="207" y="17"/>
                </a:cubicBezTo>
                <a:cubicBezTo>
                  <a:pt x="284" y="14"/>
                  <a:pt x="363" y="8"/>
                  <a:pt x="440" y="6"/>
                </a:cubicBezTo>
                <a:cubicBezTo>
                  <a:pt x="519" y="4"/>
                  <a:pt x="600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7" name="フリーフォーム66"/>
          <p:cNvSpPr/>
          <p:nvPr/>
        </p:nvSpPr>
        <p:spPr>
          <a:xfrm>
            <a:off x="6273900" y="11803500"/>
            <a:ext cx="612000" cy="87300"/>
          </a:xfrm>
          <a:custGeom>
            <a:pathLst>
              <a:path w="680" h="97">
                <a:moveTo>
                  <a:pt x="0" y="97"/>
                </a:moveTo>
                <a:cubicBezTo>
                  <a:pt x="3" y="88"/>
                  <a:pt x="6" y="79"/>
                  <a:pt x="10" y="72"/>
                </a:cubicBezTo>
                <a:cubicBezTo>
                  <a:pt x="13" y="66"/>
                  <a:pt x="20" y="60"/>
                  <a:pt x="25" y="55"/>
                </a:cubicBezTo>
                <a:cubicBezTo>
                  <a:pt x="32" y="49"/>
                  <a:pt x="41" y="43"/>
                  <a:pt x="48" y="38"/>
                </a:cubicBezTo>
                <a:cubicBezTo>
                  <a:pt x="54" y="34"/>
                  <a:pt x="62" y="28"/>
                  <a:pt x="69" y="25"/>
                </a:cubicBezTo>
                <a:cubicBezTo>
                  <a:pt x="77" y="22"/>
                  <a:pt x="88" y="18"/>
                  <a:pt x="97" y="17"/>
                </a:cubicBezTo>
                <a:cubicBezTo>
                  <a:pt x="116" y="14"/>
                  <a:pt x="137" y="10"/>
                  <a:pt x="156" y="10"/>
                </a:cubicBezTo>
                <a:cubicBezTo>
                  <a:pt x="231" y="7"/>
                  <a:pt x="308" y="5"/>
                  <a:pt x="383" y="4"/>
                </a:cubicBezTo>
                <a:cubicBezTo>
                  <a:pt x="481" y="3"/>
                  <a:pt x="581" y="2"/>
                  <a:pt x="68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8" name="フリーフォーム67"/>
          <p:cNvSpPr/>
          <p:nvPr/>
        </p:nvSpPr>
        <p:spPr>
          <a:xfrm>
            <a:off x="6885900" y="11677500"/>
            <a:ext cx="612000" cy="142200"/>
          </a:xfrm>
          <a:custGeom>
            <a:pathLst>
              <a:path w="680" h="158">
                <a:moveTo>
                  <a:pt x="680" y="158"/>
                </a:moveTo>
                <a:cubicBezTo>
                  <a:pt x="679" y="147"/>
                  <a:pt x="678" y="136"/>
                  <a:pt x="674" y="127"/>
                </a:cubicBezTo>
                <a:cubicBezTo>
                  <a:pt x="671" y="120"/>
                  <a:pt x="663" y="114"/>
                  <a:pt x="659" y="108"/>
                </a:cubicBezTo>
                <a:cubicBezTo>
                  <a:pt x="656" y="103"/>
                  <a:pt x="653" y="96"/>
                  <a:pt x="649" y="91"/>
                </a:cubicBezTo>
                <a:cubicBezTo>
                  <a:pt x="644" y="85"/>
                  <a:pt x="636" y="79"/>
                  <a:pt x="630" y="74"/>
                </a:cubicBezTo>
                <a:cubicBezTo>
                  <a:pt x="624" y="69"/>
                  <a:pt x="615" y="65"/>
                  <a:pt x="608" y="61"/>
                </a:cubicBezTo>
                <a:cubicBezTo>
                  <a:pt x="600" y="57"/>
                  <a:pt x="591" y="51"/>
                  <a:pt x="583" y="48"/>
                </a:cubicBezTo>
                <a:cubicBezTo>
                  <a:pt x="573" y="45"/>
                  <a:pt x="560" y="42"/>
                  <a:pt x="549" y="40"/>
                </a:cubicBezTo>
                <a:cubicBezTo>
                  <a:pt x="533" y="37"/>
                  <a:pt x="516" y="33"/>
                  <a:pt x="500" y="31"/>
                </a:cubicBezTo>
                <a:cubicBezTo>
                  <a:pt x="458" y="26"/>
                  <a:pt x="414" y="20"/>
                  <a:pt x="371" y="17"/>
                </a:cubicBezTo>
                <a:cubicBezTo>
                  <a:pt x="332" y="14"/>
                  <a:pt x="291" y="10"/>
                  <a:pt x="251" y="8"/>
                </a:cubicBezTo>
                <a:cubicBezTo>
                  <a:pt x="199" y="6"/>
                  <a:pt x="146" y="3"/>
                  <a:pt x="94" y="2"/>
                </a:cubicBezTo>
                <a:cubicBezTo>
                  <a:pt x="63" y="2"/>
                  <a:pt x="31" y="1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9" name="フリーフォーム68"/>
          <p:cNvSpPr/>
          <p:nvPr/>
        </p:nvSpPr>
        <p:spPr>
          <a:xfrm>
            <a:off x="6885900" y="11778300"/>
            <a:ext cx="612000" cy="114300"/>
          </a:xfrm>
          <a:custGeom>
            <a:pathLst>
              <a:path w="680" h="127">
                <a:moveTo>
                  <a:pt x="680" y="127"/>
                </a:moveTo>
                <a:cubicBezTo>
                  <a:pt x="678" y="115"/>
                  <a:pt x="677" y="103"/>
                  <a:pt x="674" y="93"/>
                </a:cubicBezTo>
                <a:cubicBezTo>
                  <a:pt x="671" y="84"/>
                  <a:pt x="664" y="75"/>
                  <a:pt x="659" y="68"/>
                </a:cubicBezTo>
                <a:cubicBezTo>
                  <a:pt x="655" y="62"/>
                  <a:pt x="647" y="56"/>
                  <a:pt x="642" y="51"/>
                </a:cubicBezTo>
                <a:cubicBezTo>
                  <a:pt x="636" y="46"/>
                  <a:pt x="630" y="39"/>
                  <a:pt x="623" y="36"/>
                </a:cubicBezTo>
                <a:cubicBezTo>
                  <a:pt x="616" y="33"/>
                  <a:pt x="607" y="30"/>
                  <a:pt x="600" y="28"/>
                </a:cubicBezTo>
                <a:cubicBezTo>
                  <a:pt x="592" y="26"/>
                  <a:pt x="583" y="23"/>
                  <a:pt x="575" y="23"/>
                </a:cubicBezTo>
                <a:cubicBezTo>
                  <a:pt x="542" y="21"/>
                  <a:pt x="507" y="18"/>
                  <a:pt x="473" y="17"/>
                </a:cubicBezTo>
                <a:cubicBezTo>
                  <a:pt x="396" y="14"/>
                  <a:pt x="317" y="8"/>
                  <a:pt x="240" y="6"/>
                </a:cubicBezTo>
                <a:cubicBezTo>
                  <a:pt x="161" y="4"/>
                  <a:pt x="80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0" name="フリーフォーム69"/>
          <p:cNvSpPr/>
          <p:nvPr/>
        </p:nvSpPr>
        <p:spPr>
          <a:xfrm>
            <a:off x="6885900" y="11803500"/>
            <a:ext cx="612000" cy="87300"/>
          </a:xfrm>
          <a:custGeom>
            <a:pathLst>
              <a:path w="680" h="97">
                <a:moveTo>
                  <a:pt x="680" y="97"/>
                </a:moveTo>
                <a:cubicBezTo>
                  <a:pt x="677" y="88"/>
                  <a:pt x="674" y="79"/>
                  <a:pt x="670" y="72"/>
                </a:cubicBezTo>
                <a:cubicBezTo>
                  <a:pt x="667" y="66"/>
                  <a:pt x="660" y="60"/>
                  <a:pt x="655" y="55"/>
                </a:cubicBezTo>
                <a:cubicBezTo>
                  <a:pt x="648" y="49"/>
                  <a:pt x="639" y="43"/>
                  <a:pt x="632" y="38"/>
                </a:cubicBezTo>
                <a:cubicBezTo>
                  <a:pt x="626" y="34"/>
                  <a:pt x="618" y="28"/>
                  <a:pt x="611" y="25"/>
                </a:cubicBezTo>
                <a:cubicBezTo>
                  <a:pt x="603" y="22"/>
                  <a:pt x="592" y="18"/>
                  <a:pt x="583" y="17"/>
                </a:cubicBezTo>
                <a:cubicBezTo>
                  <a:pt x="564" y="14"/>
                  <a:pt x="543" y="10"/>
                  <a:pt x="524" y="10"/>
                </a:cubicBezTo>
                <a:cubicBezTo>
                  <a:pt x="449" y="7"/>
                  <a:pt x="372" y="5"/>
                  <a:pt x="297" y="4"/>
                </a:cubicBezTo>
                <a:cubicBezTo>
                  <a:pt x="199" y="3"/>
                  <a:pt x="99" y="2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1" name="rect 70"/>
          <p:cNvSpPr/>
          <p:nvPr/>
        </p:nvSpPr>
        <p:spPr>
          <a:xfrm>
            <a:off x="6403500" y="118629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2" name="rect 71"/>
          <p:cNvSpPr/>
          <p:nvPr/>
        </p:nvSpPr>
        <p:spPr>
          <a:xfrm>
            <a:off x="7281900" y="11862900"/>
            <a:ext cx="83700" cy="45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3" name="line 72"/>
          <p:cNvSpPr/>
          <p:nvPr/>
        </p:nvSpPr>
        <p:spPr>
          <a:xfrm>
            <a:off x="6521400" y="11809800"/>
            <a:ext cx="0" cy="125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4" name="line 73"/>
          <p:cNvSpPr/>
          <p:nvPr/>
        </p:nvSpPr>
        <p:spPr>
          <a:xfrm>
            <a:off x="6546600" y="11808900"/>
            <a:ext cx="0" cy="12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5" name="line 74"/>
          <p:cNvSpPr/>
          <p:nvPr/>
        </p:nvSpPr>
        <p:spPr>
          <a:xfrm>
            <a:off x="7223400" y="11810700"/>
            <a:ext cx="0" cy="122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6" name="line 75"/>
          <p:cNvSpPr/>
          <p:nvPr/>
        </p:nvSpPr>
        <p:spPr>
          <a:xfrm>
            <a:off x="7248600" y="11807100"/>
            <a:ext cx="0" cy="127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7" name="line 76"/>
          <p:cNvSpPr/>
          <p:nvPr/>
        </p:nvSpPr>
        <p:spPr>
          <a:xfrm>
            <a:off x="6939000" y="11883600"/>
            <a:ext cx="190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8" name="line 77"/>
          <p:cNvSpPr/>
          <p:nvPr/>
        </p:nvSpPr>
        <p:spPr>
          <a:xfrm>
            <a:off x="7065000" y="11976300"/>
            <a:ext cx="0" cy="462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79" name="フリーフォーム78"/>
          <p:cNvSpPr/>
          <p:nvPr/>
        </p:nvSpPr>
        <p:spPr>
          <a:xfrm>
            <a:off x="7477200" y="12860100"/>
            <a:ext cx="19800" cy="31500"/>
          </a:xfrm>
          <a:custGeom>
            <a:pathLst>
              <a:path w="22" h="35">
                <a:moveTo>
                  <a:pt x="0" y="35"/>
                </a:moveTo>
                <a:cubicBezTo>
                  <a:pt x="5" y="33"/>
                  <a:pt x="9" y="30"/>
                  <a:pt x="12" y="27"/>
                </a:cubicBezTo>
                <a:cubicBezTo>
                  <a:pt x="15" y="24"/>
                  <a:pt x="18" y="18"/>
                  <a:pt x="19" y="14"/>
                </a:cubicBezTo>
                <a:cubicBezTo>
                  <a:pt x="20" y="10"/>
                  <a:pt x="21" y="5"/>
                  <a:pt x="22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0" name="フリーフォーム79"/>
          <p:cNvSpPr/>
          <p:nvPr/>
        </p:nvSpPr>
        <p:spPr>
          <a:xfrm>
            <a:off x="6273000" y="12860100"/>
            <a:ext cx="19800" cy="31500"/>
          </a:xfrm>
          <a:custGeom>
            <a:pathLst>
              <a:path w="22" h="35">
                <a:moveTo>
                  <a:pt x="22" y="35"/>
                </a:moveTo>
                <a:cubicBezTo>
                  <a:pt x="17" y="33"/>
                  <a:pt x="13" y="30"/>
                  <a:pt x="10" y="27"/>
                </a:cubicBezTo>
                <a:cubicBezTo>
                  <a:pt x="7" y="24"/>
                  <a:pt x="4" y="18"/>
                  <a:pt x="3" y="14"/>
                </a:cubicBezTo>
                <a:cubicBezTo>
                  <a:pt x="2" y="10"/>
                  <a:pt x="1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1" name="line 80"/>
          <p:cNvSpPr/>
          <p:nvPr/>
        </p:nvSpPr>
        <p:spPr>
          <a:xfrm>
            <a:off x="6884100" y="11552400"/>
            <a:ext cx="900" cy="134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2" name="グループ化81"/>
          <p:cNvGrpSpPr/>
          <p:nvPr/>
        </p:nvGrpSpPr>
        <p:grpSpPr>
          <a:xfrm>
            <a:off x="326700" y="9496800"/>
            <a:ext cx="8295300" cy="2502000"/>
            <a:chOff x="326700" y="9496800"/>
            <a:chExt cx="8295300" cy="2502000"/>
          </a:xfrm>
        </p:grpSpPr>
        <p:sp>
          <p:nvSpPr>
            <p:cNvPr id="83" name="line 82"/>
            <p:cNvSpPr/>
            <p:nvPr/>
          </p:nvSpPr>
          <p:spPr>
            <a:xfrm>
              <a:off x="987300" y="9992700"/>
              <a:ext cx="7507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" name="line 83"/>
            <p:cNvSpPr/>
            <p:nvPr/>
          </p:nvSpPr>
          <p:spPr>
            <a:xfrm>
              <a:off x="326700" y="10002600"/>
              <a:ext cx="0" cy="1996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5" name="line 84"/>
            <p:cNvSpPr/>
            <p:nvPr/>
          </p:nvSpPr>
          <p:spPr>
            <a:xfrm>
              <a:off x="595800" y="10162800"/>
              <a:ext cx="2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6" name="line 85"/>
            <p:cNvSpPr/>
            <p:nvPr/>
          </p:nvSpPr>
          <p:spPr>
            <a:xfrm>
              <a:off x="326700" y="10162800"/>
              <a:ext cx="144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7" name="line 86"/>
            <p:cNvSpPr/>
            <p:nvPr/>
          </p:nvSpPr>
          <p:spPr>
            <a:xfrm>
              <a:off x="717300" y="9889200"/>
              <a:ext cx="1752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8" name="line 87"/>
            <p:cNvSpPr/>
            <p:nvPr/>
          </p:nvSpPr>
          <p:spPr>
            <a:xfrm>
              <a:off x="6566400" y="9889200"/>
              <a:ext cx="2055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" name="line 88"/>
            <p:cNvSpPr/>
            <p:nvPr/>
          </p:nvSpPr>
          <p:spPr>
            <a:xfrm>
              <a:off x="634500" y="10710900"/>
              <a:ext cx="798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" name="line 89"/>
            <p:cNvSpPr/>
            <p:nvPr/>
          </p:nvSpPr>
          <p:spPr>
            <a:xfrm>
              <a:off x="2293200" y="9712800"/>
              <a:ext cx="121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" name="line 90"/>
            <p:cNvSpPr/>
            <p:nvPr/>
          </p:nvSpPr>
          <p:spPr>
            <a:xfrm>
              <a:off x="2512800" y="9712800"/>
              <a:ext cx="99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" name="line 91"/>
            <p:cNvSpPr/>
            <p:nvPr/>
          </p:nvSpPr>
          <p:spPr>
            <a:xfrm>
              <a:off x="3791700" y="9712800"/>
              <a:ext cx="819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3" name="line 92"/>
            <p:cNvSpPr/>
            <p:nvPr/>
          </p:nvSpPr>
          <p:spPr>
            <a:xfrm>
              <a:off x="4896000" y="9712800"/>
              <a:ext cx="358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4" name="line 93"/>
            <p:cNvSpPr/>
            <p:nvPr/>
          </p:nvSpPr>
          <p:spPr>
            <a:xfrm>
              <a:off x="5538600" y="9712800"/>
              <a:ext cx="9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5" name="line 94"/>
            <p:cNvSpPr/>
            <p:nvPr/>
          </p:nvSpPr>
          <p:spPr>
            <a:xfrm>
              <a:off x="8622000" y="9887400"/>
              <a:ext cx="0" cy="121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6" name="line 95"/>
            <p:cNvSpPr/>
            <p:nvPr/>
          </p:nvSpPr>
          <p:spPr>
            <a:xfrm>
              <a:off x="8586900" y="9887400"/>
              <a:ext cx="0" cy="1214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7" name="line 96"/>
            <p:cNvSpPr/>
            <p:nvPr/>
          </p:nvSpPr>
          <p:spPr>
            <a:xfrm>
              <a:off x="7265700" y="102060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8" name="line 97"/>
            <p:cNvSpPr/>
            <p:nvPr/>
          </p:nvSpPr>
          <p:spPr>
            <a:xfrm>
              <a:off x="8521200" y="102051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9" name="line 98"/>
            <p:cNvSpPr/>
            <p:nvPr/>
          </p:nvSpPr>
          <p:spPr>
            <a:xfrm>
              <a:off x="80892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0" name="line 99"/>
            <p:cNvSpPr/>
            <p:nvPr/>
          </p:nvSpPr>
          <p:spPr>
            <a:xfrm>
              <a:off x="81243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1" name="line 100"/>
            <p:cNvSpPr/>
            <p:nvPr/>
          </p:nvSpPr>
          <p:spPr>
            <a:xfrm>
              <a:off x="76725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2" name="line 101"/>
            <p:cNvSpPr/>
            <p:nvPr/>
          </p:nvSpPr>
          <p:spPr>
            <a:xfrm>
              <a:off x="77076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3" name="rect 102"/>
            <p:cNvSpPr/>
            <p:nvPr/>
          </p:nvSpPr>
          <p:spPr>
            <a:xfrm>
              <a:off x="2074500" y="10224000"/>
              <a:ext cx="405900" cy="41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4" name="line 103"/>
            <p:cNvSpPr/>
            <p:nvPr/>
          </p:nvSpPr>
          <p:spPr>
            <a:xfrm>
              <a:off x="1007100" y="102060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5" name="line 104"/>
            <p:cNvSpPr/>
            <p:nvPr/>
          </p:nvSpPr>
          <p:spPr>
            <a:xfrm>
              <a:off x="1845900" y="102060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6" name="line 105"/>
            <p:cNvSpPr/>
            <p:nvPr/>
          </p:nvSpPr>
          <p:spPr>
            <a:xfrm>
              <a:off x="14544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7" name="line 106"/>
            <p:cNvSpPr/>
            <p:nvPr/>
          </p:nvSpPr>
          <p:spPr>
            <a:xfrm>
              <a:off x="14148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8" name="line 107"/>
            <p:cNvSpPr/>
            <p:nvPr/>
          </p:nvSpPr>
          <p:spPr>
            <a:xfrm>
              <a:off x="614700" y="101808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09" name="line 108"/>
            <p:cNvSpPr/>
            <p:nvPr/>
          </p:nvSpPr>
          <p:spPr>
            <a:xfrm>
              <a:off x="839700" y="10180800"/>
              <a:ext cx="0" cy="832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0" name="line 109"/>
            <p:cNvSpPr/>
            <p:nvPr/>
          </p:nvSpPr>
          <p:spPr>
            <a:xfrm>
              <a:off x="858600" y="101628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1" name="rect 110"/>
            <p:cNvSpPr/>
            <p:nvPr/>
          </p:nvSpPr>
          <p:spPr>
            <a:xfrm>
              <a:off x="653400" y="10255500"/>
              <a:ext cx="152100" cy="392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2" name="line 111"/>
            <p:cNvSpPr/>
            <p:nvPr/>
          </p:nvSpPr>
          <p:spPr>
            <a:xfrm>
              <a:off x="595800" y="10162800"/>
              <a:ext cx="0" cy="850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3" name="line 112"/>
            <p:cNvSpPr/>
            <p:nvPr/>
          </p:nvSpPr>
          <p:spPr>
            <a:xfrm>
              <a:off x="2041200" y="11006100"/>
              <a:ext cx="475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4" name="line 113"/>
            <p:cNvSpPr/>
            <p:nvPr/>
          </p:nvSpPr>
          <p:spPr>
            <a:xfrm>
              <a:off x="6595200" y="11006100"/>
              <a:ext cx="477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5" name="line 114"/>
            <p:cNvSpPr/>
            <p:nvPr/>
          </p:nvSpPr>
          <p:spPr>
            <a:xfrm>
              <a:off x="1007100" y="10666800"/>
              <a:ext cx="83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6" name="line 115"/>
            <p:cNvSpPr/>
            <p:nvPr/>
          </p:nvSpPr>
          <p:spPr>
            <a:xfrm>
              <a:off x="2700900" y="10666800"/>
              <a:ext cx="37089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7" name="line 116"/>
            <p:cNvSpPr/>
            <p:nvPr/>
          </p:nvSpPr>
          <p:spPr>
            <a:xfrm>
              <a:off x="7265700" y="10666800"/>
              <a:ext cx="125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8" name="line 117"/>
            <p:cNvSpPr/>
            <p:nvPr/>
          </p:nvSpPr>
          <p:spPr>
            <a:xfrm>
              <a:off x="1009800" y="10206000"/>
              <a:ext cx="836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19" name="line 118"/>
            <p:cNvSpPr/>
            <p:nvPr/>
          </p:nvSpPr>
          <p:spPr>
            <a:xfrm>
              <a:off x="2701800" y="10206000"/>
              <a:ext cx="3708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0" name="line 119"/>
            <p:cNvSpPr/>
            <p:nvPr/>
          </p:nvSpPr>
          <p:spPr>
            <a:xfrm>
              <a:off x="7263900" y="10206000"/>
              <a:ext cx="125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1" name="line 120"/>
            <p:cNvSpPr/>
            <p:nvPr/>
          </p:nvSpPr>
          <p:spPr>
            <a:xfrm>
              <a:off x="6409800" y="102060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2" name="line 121"/>
            <p:cNvSpPr/>
            <p:nvPr/>
          </p:nvSpPr>
          <p:spPr>
            <a:xfrm>
              <a:off x="354600" y="11101500"/>
              <a:ext cx="8267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3" name="フリーフォーム122"/>
            <p:cNvSpPr/>
            <p:nvPr/>
          </p:nvSpPr>
          <p:spPr>
            <a:xfrm>
              <a:off x="326700" y="9889200"/>
              <a:ext cx="423900" cy="120600"/>
            </a:xfrm>
            <a:custGeom>
              <a:pathLst>
                <a:path w="471" h="134">
                  <a:moveTo>
                    <a:pt x="471" y="0"/>
                  </a:moveTo>
                  <a:lnTo>
                    <a:pt x="344" y="7"/>
                  </a:lnTo>
                  <a:lnTo>
                    <a:pt x="280" y="10"/>
                  </a:lnTo>
                  <a:lnTo>
                    <a:pt x="232" y="16"/>
                  </a:lnTo>
                  <a:lnTo>
                    <a:pt x="195" y="24"/>
                  </a:lnTo>
                  <a:lnTo>
                    <a:pt x="141" y="36"/>
                  </a:lnTo>
                  <a:lnTo>
                    <a:pt x="90" y="53"/>
                  </a:lnTo>
                  <a:lnTo>
                    <a:pt x="59" y="67"/>
                  </a:lnTo>
                  <a:lnTo>
                    <a:pt x="37" y="86"/>
                  </a:lnTo>
                  <a:lnTo>
                    <a:pt x="17" y="106"/>
                  </a:lnTo>
                  <a:lnTo>
                    <a:pt x="9" y="120"/>
                  </a:lnTo>
                  <a:lnTo>
                    <a:pt x="0" y="134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4" name="フリーフォーム123"/>
            <p:cNvSpPr/>
            <p:nvPr/>
          </p:nvSpPr>
          <p:spPr>
            <a:xfrm>
              <a:off x="326700" y="9992700"/>
              <a:ext cx="234000" cy="675000"/>
            </a:xfrm>
            <a:custGeom>
              <a:pathLst>
                <a:path w="260" h="750">
                  <a:moveTo>
                    <a:pt x="11" y="0"/>
                  </a:moveTo>
                  <a:lnTo>
                    <a:pt x="57" y="5"/>
                  </a:lnTo>
                  <a:lnTo>
                    <a:pt x="76" y="11"/>
                  </a:lnTo>
                  <a:lnTo>
                    <a:pt x="90" y="19"/>
                  </a:lnTo>
                  <a:lnTo>
                    <a:pt x="110" y="31"/>
                  </a:lnTo>
                  <a:lnTo>
                    <a:pt x="124" y="42"/>
                  </a:lnTo>
                  <a:lnTo>
                    <a:pt x="136" y="50"/>
                  </a:lnTo>
                  <a:lnTo>
                    <a:pt x="147" y="65"/>
                  </a:lnTo>
                  <a:lnTo>
                    <a:pt x="158" y="79"/>
                  </a:lnTo>
                  <a:lnTo>
                    <a:pt x="167" y="93"/>
                  </a:lnTo>
                  <a:lnTo>
                    <a:pt x="172" y="115"/>
                  </a:lnTo>
                  <a:lnTo>
                    <a:pt x="181" y="138"/>
                  </a:lnTo>
                  <a:lnTo>
                    <a:pt x="184" y="169"/>
                  </a:lnTo>
                  <a:lnTo>
                    <a:pt x="257" y="640"/>
                  </a:lnTo>
                  <a:lnTo>
                    <a:pt x="260" y="663"/>
                  </a:lnTo>
                  <a:lnTo>
                    <a:pt x="257" y="674"/>
                  </a:lnTo>
                  <a:lnTo>
                    <a:pt x="254" y="688"/>
                  </a:lnTo>
                  <a:lnTo>
                    <a:pt x="251" y="700"/>
                  </a:lnTo>
                  <a:lnTo>
                    <a:pt x="240" y="714"/>
                  </a:lnTo>
                  <a:lnTo>
                    <a:pt x="234" y="719"/>
                  </a:lnTo>
                  <a:lnTo>
                    <a:pt x="220" y="731"/>
                  </a:lnTo>
                  <a:lnTo>
                    <a:pt x="209" y="733"/>
                  </a:lnTo>
                  <a:lnTo>
                    <a:pt x="192" y="736"/>
                  </a:lnTo>
                  <a:lnTo>
                    <a:pt x="175" y="742"/>
                  </a:lnTo>
                  <a:lnTo>
                    <a:pt x="141" y="748"/>
                  </a:lnTo>
                  <a:lnTo>
                    <a:pt x="130" y="748"/>
                  </a:lnTo>
                  <a:lnTo>
                    <a:pt x="0" y="75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5" name="フリーフォーム124"/>
            <p:cNvSpPr/>
            <p:nvPr/>
          </p:nvSpPr>
          <p:spPr>
            <a:xfrm>
              <a:off x="329400" y="10005300"/>
              <a:ext cx="210600" cy="645300"/>
            </a:xfrm>
            <a:custGeom>
              <a:pathLst>
                <a:path w="234" h="717">
                  <a:moveTo>
                    <a:pt x="6" y="0"/>
                  </a:moveTo>
                  <a:lnTo>
                    <a:pt x="48" y="8"/>
                  </a:lnTo>
                  <a:lnTo>
                    <a:pt x="68" y="14"/>
                  </a:lnTo>
                  <a:lnTo>
                    <a:pt x="85" y="22"/>
                  </a:lnTo>
                  <a:lnTo>
                    <a:pt x="96" y="31"/>
                  </a:lnTo>
                  <a:lnTo>
                    <a:pt x="107" y="39"/>
                  </a:lnTo>
                  <a:lnTo>
                    <a:pt x="116" y="48"/>
                  </a:lnTo>
                  <a:lnTo>
                    <a:pt x="127" y="62"/>
                  </a:lnTo>
                  <a:lnTo>
                    <a:pt x="135" y="76"/>
                  </a:lnTo>
                  <a:lnTo>
                    <a:pt x="147" y="93"/>
                  </a:lnTo>
                  <a:lnTo>
                    <a:pt x="152" y="107"/>
                  </a:lnTo>
                  <a:lnTo>
                    <a:pt x="158" y="124"/>
                  </a:lnTo>
                  <a:lnTo>
                    <a:pt x="158" y="149"/>
                  </a:lnTo>
                  <a:lnTo>
                    <a:pt x="234" y="638"/>
                  </a:lnTo>
                  <a:lnTo>
                    <a:pt x="234" y="652"/>
                  </a:lnTo>
                  <a:lnTo>
                    <a:pt x="231" y="666"/>
                  </a:lnTo>
                  <a:lnTo>
                    <a:pt x="229" y="674"/>
                  </a:lnTo>
                  <a:lnTo>
                    <a:pt x="220" y="686"/>
                  </a:lnTo>
                  <a:lnTo>
                    <a:pt x="209" y="694"/>
                  </a:lnTo>
                  <a:lnTo>
                    <a:pt x="189" y="697"/>
                  </a:lnTo>
                  <a:lnTo>
                    <a:pt x="172" y="703"/>
                  </a:lnTo>
                  <a:lnTo>
                    <a:pt x="152" y="708"/>
                  </a:lnTo>
                  <a:lnTo>
                    <a:pt x="135" y="714"/>
                  </a:lnTo>
                  <a:lnTo>
                    <a:pt x="0" y="717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6" name="line 125"/>
            <p:cNvSpPr/>
            <p:nvPr/>
          </p:nvSpPr>
          <p:spPr>
            <a:xfrm>
              <a:off x="326700" y="10208700"/>
              <a:ext cx="157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7" name="line 126"/>
            <p:cNvSpPr/>
            <p:nvPr/>
          </p:nvSpPr>
          <p:spPr>
            <a:xfrm>
              <a:off x="326700" y="10190700"/>
              <a:ext cx="15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8" name="フリーフォーム127"/>
            <p:cNvSpPr/>
            <p:nvPr/>
          </p:nvSpPr>
          <p:spPr>
            <a:xfrm>
              <a:off x="326700" y="10710900"/>
              <a:ext cx="307800" cy="79200"/>
            </a:xfrm>
            <a:custGeom>
              <a:pathLst>
                <a:path w="342" h="88">
                  <a:moveTo>
                    <a:pt x="0" y="88"/>
                  </a:moveTo>
                  <a:cubicBezTo>
                    <a:pt x="44" y="88"/>
                    <a:pt x="87" y="88"/>
                    <a:pt x="130" y="88"/>
                  </a:cubicBezTo>
                  <a:cubicBezTo>
                    <a:pt x="135" y="88"/>
                    <a:pt x="142" y="86"/>
                    <a:pt x="147" y="85"/>
                  </a:cubicBezTo>
                  <a:cubicBezTo>
                    <a:pt x="155" y="83"/>
                    <a:pt x="165" y="80"/>
                    <a:pt x="172" y="77"/>
                  </a:cubicBezTo>
                  <a:cubicBezTo>
                    <a:pt x="220" y="56"/>
                    <a:pt x="268" y="30"/>
                    <a:pt x="316" y="9"/>
                  </a:cubicBezTo>
                  <a:cubicBezTo>
                    <a:pt x="324" y="6"/>
                    <a:pt x="333" y="3"/>
                    <a:pt x="342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29" name="line 128"/>
            <p:cNvSpPr/>
            <p:nvPr/>
          </p:nvSpPr>
          <p:spPr>
            <a:xfrm>
              <a:off x="614700" y="10180800"/>
              <a:ext cx="229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0" name="line 129"/>
            <p:cNvSpPr/>
            <p:nvPr/>
          </p:nvSpPr>
          <p:spPr>
            <a:xfrm>
              <a:off x="593100" y="11013300"/>
              <a:ext cx="26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1" name="フリーフォーム130"/>
            <p:cNvSpPr/>
            <p:nvPr/>
          </p:nvSpPr>
          <p:spPr>
            <a:xfrm>
              <a:off x="326700" y="11043900"/>
              <a:ext cx="23400" cy="57600"/>
            </a:xfrm>
            <a:custGeom>
              <a:pathLst>
                <a:path w="26" h="64">
                  <a:moveTo>
                    <a:pt x="26" y="64"/>
                  </a:moveTo>
                  <a:lnTo>
                    <a:pt x="11" y="4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2" name="line 131"/>
            <p:cNvSpPr/>
            <p:nvPr/>
          </p:nvSpPr>
          <p:spPr>
            <a:xfrm>
              <a:off x="354600" y="11102400"/>
              <a:ext cx="0" cy="368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3" name="line 132"/>
            <p:cNvSpPr/>
            <p:nvPr/>
          </p:nvSpPr>
          <p:spPr>
            <a:xfrm>
              <a:off x="355500" y="114705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4" name="フリーフォーム133"/>
            <p:cNvSpPr/>
            <p:nvPr/>
          </p:nvSpPr>
          <p:spPr>
            <a:xfrm>
              <a:off x="428400" y="11101500"/>
              <a:ext cx="439200" cy="369000"/>
            </a:xfrm>
            <a:custGeom>
              <a:pathLst>
                <a:path w="488" h="410">
                  <a:moveTo>
                    <a:pt x="488" y="0"/>
                  </a:moveTo>
                  <a:lnTo>
                    <a:pt x="452" y="255"/>
                  </a:lnTo>
                  <a:lnTo>
                    <a:pt x="446" y="278"/>
                  </a:lnTo>
                  <a:lnTo>
                    <a:pt x="432" y="294"/>
                  </a:lnTo>
                  <a:lnTo>
                    <a:pt x="415" y="309"/>
                  </a:lnTo>
                  <a:lnTo>
                    <a:pt x="387" y="317"/>
                  </a:lnTo>
                  <a:lnTo>
                    <a:pt x="48" y="379"/>
                  </a:lnTo>
                  <a:lnTo>
                    <a:pt x="0" y="41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5" name="line 134"/>
            <p:cNvSpPr/>
            <p:nvPr/>
          </p:nvSpPr>
          <p:spPr>
            <a:xfrm>
              <a:off x="378000" y="11101500"/>
              <a:ext cx="50400" cy="369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6" name="line 135"/>
            <p:cNvSpPr/>
            <p:nvPr/>
          </p:nvSpPr>
          <p:spPr>
            <a:xfrm>
              <a:off x="844200" y="11257200"/>
              <a:ext cx="10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7" name="line 136"/>
            <p:cNvSpPr/>
            <p:nvPr/>
          </p:nvSpPr>
          <p:spPr>
            <a:xfrm rot="21600000" flipV="1">
              <a:off x="954000" y="11101500"/>
              <a:ext cx="94500" cy="155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8" name="rect 137"/>
            <p:cNvSpPr/>
            <p:nvPr/>
          </p:nvSpPr>
          <p:spPr>
            <a:xfrm rot="16200937">
              <a:off x="1867500" y="10358100"/>
              <a:ext cx="818100" cy="477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39" name="rect 138"/>
            <p:cNvSpPr/>
            <p:nvPr/>
          </p:nvSpPr>
          <p:spPr>
            <a:xfrm>
              <a:off x="2485800" y="10855800"/>
              <a:ext cx="15300" cy="40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0" name="line 139"/>
            <p:cNvSpPr/>
            <p:nvPr/>
          </p:nvSpPr>
          <p:spPr>
            <a:xfrm>
              <a:off x="2701800" y="10206000"/>
              <a:ext cx="0" cy="459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1" name="rect 140"/>
            <p:cNvSpPr/>
            <p:nvPr/>
          </p:nvSpPr>
          <p:spPr>
            <a:xfrm>
              <a:off x="3501900" y="102204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2" name="rect 141"/>
            <p:cNvSpPr/>
            <p:nvPr/>
          </p:nvSpPr>
          <p:spPr>
            <a:xfrm>
              <a:off x="4327200" y="102204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3" name="rect 142"/>
            <p:cNvSpPr/>
            <p:nvPr/>
          </p:nvSpPr>
          <p:spPr>
            <a:xfrm>
              <a:off x="5165100" y="102204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4" name="rect 143"/>
            <p:cNvSpPr/>
            <p:nvPr/>
          </p:nvSpPr>
          <p:spPr>
            <a:xfrm>
              <a:off x="6013800" y="10220400"/>
              <a:ext cx="12600" cy="432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5" name="rect 144"/>
            <p:cNvSpPr/>
            <p:nvPr/>
          </p:nvSpPr>
          <p:spPr>
            <a:xfrm>
              <a:off x="4601700" y="10061100"/>
              <a:ext cx="3204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6" name="rect 145"/>
            <p:cNvSpPr/>
            <p:nvPr/>
          </p:nvSpPr>
          <p:spPr>
            <a:xfrm>
              <a:off x="4629600" y="10873800"/>
              <a:ext cx="231300" cy="684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7" name="line 146"/>
            <p:cNvSpPr/>
            <p:nvPr/>
          </p:nvSpPr>
          <p:spPr>
            <a:xfrm>
              <a:off x="2718900" y="106524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8" name="line 147"/>
            <p:cNvSpPr/>
            <p:nvPr/>
          </p:nvSpPr>
          <p:spPr>
            <a:xfrm>
              <a:off x="7282800" y="106524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49" name="line 148"/>
            <p:cNvSpPr/>
            <p:nvPr/>
          </p:nvSpPr>
          <p:spPr>
            <a:xfrm>
              <a:off x="1024200" y="10220400"/>
              <a:ext cx="80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0" name="line 149"/>
            <p:cNvSpPr/>
            <p:nvPr/>
          </p:nvSpPr>
          <p:spPr>
            <a:xfrm>
              <a:off x="2718900" y="10220400"/>
              <a:ext cx="3673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1" name="line 150"/>
            <p:cNvSpPr/>
            <p:nvPr/>
          </p:nvSpPr>
          <p:spPr>
            <a:xfrm>
              <a:off x="7282800" y="10220400"/>
              <a:ext cx="1221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2" name="rect 151"/>
            <p:cNvSpPr/>
            <p:nvPr/>
          </p:nvSpPr>
          <p:spPr>
            <a:xfrm rot="16200937">
              <a:off x="6424200" y="10358100"/>
              <a:ext cx="818100" cy="477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3" name="line 152"/>
            <p:cNvSpPr/>
            <p:nvPr/>
          </p:nvSpPr>
          <p:spPr>
            <a:xfrm>
              <a:off x="6392700" y="102213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4" name="line 153"/>
            <p:cNvSpPr/>
            <p:nvPr/>
          </p:nvSpPr>
          <p:spPr>
            <a:xfrm>
              <a:off x="72828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5" name="line 154"/>
            <p:cNvSpPr/>
            <p:nvPr/>
          </p:nvSpPr>
          <p:spPr>
            <a:xfrm>
              <a:off x="8521200" y="10205100"/>
              <a:ext cx="0" cy="46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6" name="line 155"/>
            <p:cNvSpPr/>
            <p:nvPr/>
          </p:nvSpPr>
          <p:spPr>
            <a:xfrm>
              <a:off x="8504100" y="10221300"/>
              <a:ext cx="0" cy="431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7" name="line 156"/>
            <p:cNvSpPr/>
            <p:nvPr/>
          </p:nvSpPr>
          <p:spPr>
            <a:xfrm rot="21600000" flipV="1">
              <a:off x="8487900" y="9969300"/>
              <a:ext cx="101700" cy="252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8" name="line 157"/>
            <p:cNvSpPr/>
            <p:nvPr/>
          </p:nvSpPr>
          <p:spPr>
            <a:xfrm>
              <a:off x="6940800" y="9751500"/>
              <a:ext cx="0" cy="207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59" name="line 158"/>
            <p:cNvSpPr/>
            <p:nvPr/>
          </p:nvSpPr>
          <p:spPr>
            <a:xfrm>
              <a:off x="7632000" y="9761400"/>
              <a:ext cx="0" cy="17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0" name="line 159"/>
            <p:cNvSpPr/>
            <p:nvPr/>
          </p:nvSpPr>
          <p:spPr>
            <a:xfrm>
              <a:off x="2831400" y="9903600"/>
              <a:ext cx="3380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1" name="line 160"/>
            <p:cNvSpPr/>
            <p:nvPr/>
          </p:nvSpPr>
          <p:spPr>
            <a:xfrm rot="21600000" flipV="1">
              <a:off x="2465100" y="9712800"/>
              <a:ext cx="459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2" name="line 161"/>
            <p:cNvSpPr/>
            <p:nvPr/>
          </p:nvSpPr>
          <p:spPr>
            <a:xfrm>
              <a:off x="6521400" y="9712800"/>
              <a:ext cx="45000" cy="176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3" name="line 162"/>
            <p:cNvSpPr/>
            <p:nvPr/>
          </p:nvSpPr>
          <p:spPr>
            <a:xfrm>
              <a:off x="6211800" y="9712800"/>
              <a:ext cx="0" cy="19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4" name="line 163"/>
            <p:cNvSpPr/>
            <p:nvPr/>
          </p:nvSpPr>
          <p:spPr>
            <a:xfrm>
              <a:off x="5081400" y="9712800"/>
              <a:ext cx="0" cy="19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5" name="line 164"/>
            <p:cNvSpPr/>
            <p:nvPr/>
          </p:nvSpPr>
          <p:spPr>
            <a:xfrm>
              <a:off x="3951000" y="9712800"/>
              <a:ext cx="0" cy="19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6" name="line 165"/>
            <p:cNvSpPr/>
            <p:nvPr/>
          </p:nvSpPr>
          <p:spPr>
            <a:xfrm>
              <a:off x="2831400" y="9712800"/>
              <a:ext cx="0" cy="190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7" name="rect 166"/>
            <p:cNvSpPr/>
            <p:nvPr/>
          </p:nvSpPr>
          <p:spPr>
            <a:xfrm>
              <a:off x="30294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8" name="rect 167"/>
            <p:cNvSpPr/>
            <p:nvPr/>
          </p:nvSpPr>
          <p:spPr>
            <a:xfrm>
              <a:off x="35145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69" name="rect 168"/>
            <p:cNvSpPr/>
            <p:nvPr/>
          </p:nvSpPr>
          <p:spPr>
            <a:xfrm>
              <a:off x="41499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0" name="rect 169"/>
            <p:cNvSpPr/>
            <p:nvPr/>
          </p:nvSpPr>
          <p:spPr>
            <a:xfrm>
              <a:off x="46269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1" name="rect 170"/>
            <p:cNvSpPr/>
            <p:nvPr/>
          </p:nvSpPr>
          <p:spPr>
            <a:xfrm>
              <a:off x="52695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2" name="rect 171"/>
            <p:cNvSpPr/>
            <p:nvPr/>
          </p:nvSpPr>
          <p:spPr>
            <a:xfrm>
              <a:off x="5747400" y="9786600"/>
              <a:ext cx="2691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3" name="rect 172"/>
            <p:cNvSpPr/>
            <p:nvPr/>
          </p:nvSpPr>
          <p:spPr>
            <a:xfrm>
              <a:off x="6295500" y="9786600"/>
              <a:ext cx="1125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4" name="rect 173"/>
            <p:cNvSpPr/>
            <p:nvPr/>
          </p:nvSpPr>
          <p:spPr>
            <a:xfrm>
              <a:off x="2633400" y="9786600"/>
              <a:ext cx="112500" cy="83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5" name="ellipse 174"/>
            <p:cNvSpPr/>
            <p:nvPr/>
          </p:nvSpPr>
          <p:spPr>
            <a:xfrm>
              <a:off x="2859300" y="10076400"/>
              <a:ext cx="62100" cy="62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6" name="ellipse 175"/>
            <p:cNvSpPr/>
            <p:nvPr/>
          </p:nvSpPr>
          <p:spPr>
            <a:xfrm>
              <a:off x="2879100" y="10092600"/>
              <a:ext cx="26100" cy="26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7" name="rect 176"/>
            <p:cNvSpPr/>
            <p:nvPr/>
          </p:nvSpPr>
          <p:spPr>
            <a:xfrm>
              <a:off x="2293200" y="9712800"/>
              <a:ext cx="121500" cy="14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8" name="フリーフォーム177"/>
            <p:cNvSpPr/>
            <p:nvPr/>
          </p:nvSpPr>
          <p:spPr>
            <a:xfrm>
              <a:off x="748800" y="9751500"/>
              <a:ext cx="180000" cy="138600"/>
            </a:xfrm>
            <a:custGeom>
              <a:pathLst>
                <a:path w="200" h="154">
                  <a:moveTo>
                    <a:pt x="1" y="154"/>
                  </a:moveTo>
                  <a:lnTo>
                    <a:pt x="0" y="129"/>
                  </a:lnTo>
                  <a:lnTo>
                    <a:pt x="39" y="16"/>
                  </a:lnTo>
                  <a:lnTo>
                    <a:pt x="50" y="5"/>
                  </a:lnTo>
                  <a:lnTo>
                    <a:pt x="59" y="0"/>
                  </a:lnTo>
                  <a:lnTo>
                    <a:pt x="200" y="0"/>
                  </a:lnTo>
                  <a:lnTo>
                    <a:pt x="175" y="28"/>
                  </a:lnTo>
                  <a:lnTo>
                    <a:pt x="93" y="39"/>
                  </a:lnTo>
                  <a:lnTo>
                    <a:pt x="87" y="45"/>
                  </a:lnTo>
                  <a:lnTo>
                    <a:pt x="79" y="56"/>
                  </a:lnTo>
                  <a:lnTo>
                    <a:pt x="81" y="152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79" name="line 178"/>
            <p:cNvSpPr/>
            <p:nvPr/>
          </p:nvSpPr>
          <p:spPr>
            <a:xfrm>
              <a:off x="746100" y="9863100"/>
              <a:ext cx="75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0" name="line 179"/>
            <p:cNvSpPr/>
            <p:nvPr/>
          </p:nvSpPr>
          <p:spPr>
            <a:xfrm>
              <a:off x="758700" y="9850500"/>
              <a:ext cx="63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1" name="ellipse 180"/>
            <p:cNvSpPr/>
            <p:nvPr/>
          </p:nvSpPr>
          <p:spPr>
            <a:xfrm>
              <a:off x="1848600" y="10889100"/>
              <a:ext cx="69300" cy="693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2" name="rect 181"/>
            <p:cNvSpPr/>
            <p:nvPr/>
          </p:nvSpPr>
          <p:spPr>
            <a:xfrm>
              <a:off x="527400" y="11101500"/>
              <a:ext cx="124200" cy="79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3" name="rect 182"/>
            <p:cNvSpPr/>
            <p:nvPr/>
          </p:nvSpPr>
          <p:spPr>
            <a:xfrm>
              <a:off x="684900" y="11101500"/>
              <a:ext cx="91800" cy="74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4" name="rect 183"/>
            <p:cNvSpPr/>
            <p:nvPr/>
          </p:nvSpPr>
          <p:spPr>
            <a:xfrm>
              <a:off x="679500" y="11191500"/>
              <a:ext cx="109800" cy="154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5" name="line 184"/>
            <p:cNvSpPr/>
            <p:nvPr/>
          </p:nvSpPr>
          <p:spPr>
            <a:xfrm>
              <a:off x="679500" y="11257200"/>
              <a:ext cx="109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6" name="フリーフォーム185"/>
            <p:cNvSpPr/>
            <p:nvPr/>
          </p:nvSpPr>
          <p:spPr>
            <a:xfrm>
              <a:off x="423000" y="11101500"/>
              <a:ext cx="43200" cy="109800"/>
            </a:xfrm>
            <a:custGeom>
              <a:pathLst>
                <a:path w="48" h="122">
                  <a:moveTo>
                    <a:pt x="48" y="0"/>
                  </a:moveTo>
                  <a:lnTo>
                    <a:pt x="48" y="122"/>
                  </a:lnTo>
                  <a:lnTo>
                    <a:pt x="29" y="122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7" name="line 186"/>
            <p:cNvSpPr/>
            <p:nvPr/>
          </p:nvSpPr>
          <p:spPr>
            <a:xfrm>
              <a:off x="1756800" y="11132100"/>
              <a:ext cx="0" cy="473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8" name="ellipse 187"/>
            <p:cNvSpPr/>
            <p:nvPr/>
          </p:nvSpPr>
          <p:spPr>
            <a:xfrm>
              <a:off x="2027700" y="11155500"/>
              <a:ext cx="395100" cy="395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89" name="ellipse 188"/>
            <p:cNvSpPr/>
            <p:nvPr/>
          </p:nvSpPr>
          <p:spPr>
            <a:xfrm>
              <a:off x="1091700" y="11155500"/>
              <a:ext cx="395100" cy="395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0" name="line 189"/>
            <p:cNvSpPr/>
            <p:nvPr/>
          </p:nvSpPr>
          <p:spPr>
            <a:xfrm>
              <a:off x="1756800" y="11132100"/>
              <a:ext cx="0" cy="473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1" name="line 190"/>
            <p:cNvSpPr/>
            <p:nvPr/>
          </p:nvSpPr>
          <p:spPr>
            <a:xfrm>
              <a:off x="1288800" y="11129400"/>
              <a:ext cx="0" cy="47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2" name="line 191"/>
            <p:cNvSpPr/>
            <p:nvPr/>
          </p:nvSpPr>
          <p:spPr>
            <a:xfrm>
              <a:off x="2224800" y="11132100"/>
              <a:ext cx="0" cy="47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3" name="line 192"/>
            <p:cNvSpPr/>
            <p:nvPr/>
          </p:nvSpPr>
          <p:spPr>
            <a:xfrm>
              <a:off x="1756800" y="11065500"/>
              <a:ext cx="0" cy="54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4" name="ellipse 193"/>
            <p:cNvSpPr/>
            <p:nvPr/>
          </p:nvSpPr>
          <p:spPr>
            <a:xfrm>
              <a:off x="7558200" y="11156400"/>
              <a:ext cx="395100" cy="395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5" name="ellipse 194"/>
            <p:cNvSpPr/>
            <p:nvPr/>
          </p:nvSpPr>
          <p:spPr>
            <a:xfrm>
              <a:off x="6622200" y="11156400"/>
              <a:ext cx="395100" cy="395100"/>
            </a:xfrm>
            <a:prstGeom prst="ellips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6" name="line 195"/>
            <p:cNvSpPr/>
            <p:nvPr/>
          </p:nvSpPr>
          <p:spPr>
            <a:xfrm>
              <a:off x="7287300" y="11034900"/>
              <a:ext cx="0" cy="56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7" name="line 196"/>
            <p:cNvSpPr/>
            <p:nvPr/>
          </p:nvSpPr>
          <p:spPr>
            <a:xfrm>
              <a:off x="6819300" y="11119500"/>
              <a:ext cx="0" cy="476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8" name="line 197"/>
            <p:cNvSpPr/>
            <p:nvPr/>
          </p:nvSpPr>
          <p:spPr>
            <a:xfrm>
              <a:off x="7755300" y="11125800"/>
              <a:ext cx="0" cy="467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199" name="line 198"/>
            <p:cNvSpPr/>
            <p:nvPr/>
          </p:nvSpPr>
          <p:spPr>
            <a:xfrm>
              <a:off x="7287300" y="11034900"/>
              <a:ext cx="0" cy="558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0" name="rect 199"/>
            <p:cNvSpPr/>
            <p:nvPr/>
          </p:nvSpPr>
          <p:spPr>
            <a:xfrm>
              <a:off x="1363500" y="9855000"/>
              <a:ext cx="71100" cy="51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1" name="rect 200"/>
            <p:cNvSpPr/>
            <p:nvPr/>
          </p:nvSpPr>
          <p:spPr>
            <a:xfrm>
              <a:off x="2059200" y="9855000"/>
              <a:ext cx="71100" cy="51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2" name="line 201"/>
            <p:cNvSpPr/>
            <p:nvPr/>
          </p:nvSpPr>
          <p:spPr>
            <a:xfrm>
              <a:off x="1434600" y="9878400"/>
              <a:ext cx="62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3" name="line 202"/>
            <p:cNvSpPr/>
            <p:nvPr/>
          </p:nvSpPr>
          <p:spPr>
            <a:xfrm>
              <a:off x="1746900" y="9496800"/>
              <a:ext cx="0" cy="455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4" name="rect 203"/>
            <p:cNvSpPr/>
            <p:nvPr/>
          </p:nvSpPr>
          <p:spPr>
            <a:xfrm>
              <a:off x="6905700" y="9855000"/>
              <a:ext cx="71100" cy="51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5" name="rect 204"/>
            <p:cNvSpPr/>
            <p:nvPr/>
          </p:nvSpPr>
          <p:spPr>
            <a:xfrm>
              <a:off x="7601400" y="9855000"/>
              <a:ext cx="71100" cy="513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6" name="line 205"/>
            <p:cNvSpPr/>
            <p:nvPr/>
          </p:nvSpPr>
          <p:spPr>
            <a:xfrm>
              <a:off x="6976800" y="9878400"/>
              <a:ext cx="62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7" name="line 206"/>
            <p:cNvSpPr/>
            <p:nvPr/>
          </p:nvSpPr>
          <p:spPr>
            <a:xfrm>
              <a:off x="7289100" y="9496800"/>
              <a:ext cx="0" cy="455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8" name="rect 207"/>
            <p:cNvSpPr/>
            <p:nvPr/>
          </p:nvSpPr>
          <p:spPr>
            <a:xfrm>
              <a:off x="6610500" y="9715500"/>
              <a:ext cx="126900" cy="1449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09" name="line 208"/>
            <p:cNvSpPr/>
            <p:nvPr/>
          </p:nvSpPr>
          <p:spPr>
            <a:xfrm rot="21600000" flipV="1">
              <a:off x="6553800" y="9889200"/>
              <a:ext cx="12600" cy="13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0" name="line 209"/>
            <p:cNvSpPr/>
            <p:nvPr/>
          </p:nvSpPr>
          <p:spPr>
            <a:xfrm>
              <a:off x="2467800" y="9885600"/>
              <a:ext cx="12600" cy="20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1" name="フリーフォーム210"/>
            <p:cNvSpPr/>
            <p:nvPr/>
          </p:nvSpPr>
          <p:spPr>
            <a:xfrm>
              <a:off x="29142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2" name="フリーフォーム211"/>
            <p:cNvSpPr/>
            <p:nvPr/>
          </p:nvSpPr>
          <p:spPr>
            <a:xfrm>
              <a:off x="2743200" y="9758700"/>
              <a:ext cx="48600" cy="18000"/>
            </a:xfrm>
            <a:custGeom>
              <a:pathLst>
                <a:path w="54" h="20">
                  <a:moveTo>
                    <a:pt x="54" y="0"/>
                  </a:moveTo>
                  <a:lnTo>
                    <a:pt x="54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3" name="フリーフォーム212"/>
            <p:cNvSpPr/>
            <p:nvPr/>
          </p:nvSpPr>
          <p:spPr>
            <a:xfrm>
              <a:off x="2545200" y="9758700"/>
              <a:ext cx="48600" cy="18000"/>
            </a:xfrm>
            <a:custGeom>
              <a:pathLst>
                <a:path w="54" h="20">
                  <a:moveTo>
                    <a:pt x="54" y="0"/>
                  </a:moveTo>
                  <a:lnTo>
                    <a:pt x="54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4" name="フリーフォーム213"/>
            <p:cNvSpPr/>
            <p:nvPr/>
          </p:nvSpPr>
          <p:spPr>
            <a:xfrm>
              <a:off x="38196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5" name="フリーフォーム214"/>
            <p:cNvSpPr/>
            <p:nvPr/>
          </p:nvSpPr>
          <p:spPr>
            <a:xfrm>
              <a:off x="40374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6" name="フリーフォーム215"/>
            <p:cNvSpPr/>
            <p:nvPr/>
          </p:nvSpPr>
          <p:spPr>
            <a:xfrm>
              <a:off x="49410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7" name="フリーフォーム216"/>
            <p:cNvSpPr/>
            <p:nvPr/>
          </p:nvSpPr>
          <p:spPr>
            <a:xfrm>
              <a:off x="51606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8" name="フリーフォーム217"/>
            <p:cNvSpPr/>
            <p:nvPr/>
          </p:nvSpPr>
          <p:spPr>
            <a:xfrm>
              <a:off x="60723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19" name="フリーフォーム218"/>
            <p:cNvSpPr/>
            <p:nvPr/>
          </p:nvSpPr>
          <p:spPr>
            <a:xfrm>
              <a:off x="62469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0" name="フリーフォーム219"/>
            <p:cNvSpPr/>
            <p:nvPr/>
          </p:nvSpPr>
          <p:spPr>
            <a:xfrm>
              <a:off x="6431400" y="9758700"/>
              <a:ext cx="63000" cy="18000"/>
            </a:xfrm>
            <a:custGeom>
              <a:pathLst>
                <a:path w="70" h="20">
                  <a:moveTo>
                    <a:pt x="70" y="0"/>
                  </a:moveTo>
                  <a:lnTo>
                    <a:pt x="70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1" name="フリーフォーム220"/>
            <p:cNvSpPr/>
            <p:nvPr/>
          </p:nvSpPr>
          <p:spPr>
            <a:xfrm>
              <a:off x="3507300" y="9712800"/>
              <a:ext cx="284400" cy="18000"/>
            </a:xfrm>
            <a:custGeom>
              <a:pathLst>
                <a:path w="316" h="20">
                  <a:moveTo>
                    <a:pt x="316" y="0"/>
                  </a:moveTo>
                  <a:lnTo>
                    <a:pt x="316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2" name="フリーフォーム221"/>
            <p:cNvSpPr/>
            <p:nvPr/>
          </p:nvSpPr>
          <p:spPr>
            <a:xfrm>
              <a:off x="4611600" y="9712800"/>
              <a:ext cx="284400" cy="18000"/>
            </a:xfrm>
            <a:custGeom>
              <a:pathLst>
                <a:path w="316" h="20">
                  <a:moveTo>
                    <a:pt x="316" y="0"/>
                  </a:moveTo>
                  <a:lnTo>
                    <a:pt x="316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3" name="フリーフォーム222"/>
            <p:cNvSpPr/>
            <p:nvPr/>
          </p:nvSpPr>
          <p:spPr>
            <a:xfrm>
              <a:off x="5254200" y="9712800"/>
              <a:ext cx="284400" cy="18000"/>
            </a:xfrm>
            <a:custGeom>
              <a:pathLst>
                <a:path w="316" h="20">
                  <a:moveTo>
                    <a:pt x="316" y="0"/>
                  </a:moveTo>
                  <a:lnTo>
                    <a:pt x="316" y="20"/>
                  </a:lnTo>
                  <a:lnTo>
                    <a:pt x="0" y="20"/>
                  </a:lnTo>
                  <a:lnTo>
                    <a:pt x="0" y="0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4" name="rect 223"/>
            <p:cNvSpPr/>
            <p:nvPr/>
          </p:nvSpPr>
          <p:spPr>
            <a:xfrm rot="16200937">
              <a:off x="312300" y="10930500"/>
              <a:ext cx="89100" cy="252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5" name="line 224"/>
            <p:cNvSpPr/>
            <p:nvPr/>
          </p:nvSpPr>
          <p:spPr>
            <a:xfrm>
              <a:off x="1024200" y="10652400"/>
              <a:ext cx="804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6" name="line 225"/>
            <p:cNvSpPr/>
            <p:nvPr/>
          </p:nvSpPr>
          <p:spPr>
            <a:xfrm>
              <a:off x="1007100" y="10666800"/>
              <a:ext cx="838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7" name="line 226"/>
            <p:cNvSpPr/>
            <p:nvPr/>
          </p:nvSpPr>
          <p:spPr>
            <a:xfrm>
              <a:off x="27189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8" name="line 227"/>
            <p:cNvSpPr/>
            <p:nvPr/>
          </p:nvSpPr>
          <p:spPr>
            <a:xfrm>
              <a:off x="10242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29" name="line 228"/>
            <p:cNvSpPr/>
            <p:nvPr/>
          </p:nvSpPr>
          <p:spPr>
            <a:xfrm>
              <a:off x="1828800" y="10220400"/>
              <a:ext cx="0" cy="43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0" name="line 229"/>
            <p:cNvSpPr/>
            <p:nvPr/>
          </p:nvSpPr>
          <p:spPr>
            <a:xfrm>
              <a:off x="2478600" y="9903600"/>
              <a:ext cx="35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1" name="line 230"/>
            <p:cNvSpPr/>
            <p:nvPr/>
          </p:nvSpPr>
          <p:spPr>
            <a:xfrm>
              <a:off x="6211800" y="9903600"/>
              <a:ext cx="342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2" name="rect 231"/>
            <p:cNvSpPr/>
            <p:nvPr/>
          </p:nvSpPr>
          <p:spPr>
            <a:xfrm>
              <a:off x="6631200" y="10224000"/>
              <a:ext cx="405900" cy="4158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3" name="rect 232"/>
            <p:cNvSpPr/>
            <p:nvPr/>
          </p:nvSpPr>
          <p:spPr>
            <a:xfrm>
              <a:off x="6610500" y="10856700"/>
              <a:ext cx="15300" cy="405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4" name="フリーフォーム233"/>
            <p:cNvSpPr/>
            <p:nvPr/>
          </p:nvSpPr>
          <p:spPr>
            <a:xfrm>
              <a:off x="657000" y="9897300"/>
              <a:ext cx="330300" cy="95400"/>
            </a:xfrm>
            <a:custGeom>
              <a:pathLst>
                <a:path w="367" h="106">
                  <a:moveTo>
                    <a:pt x="367" y="106"/>
                  </a:moveTo>
                  <a:cubicBezTo>
                    <a:pt x="326" y="97"/>
                    <a:pt x="284" y="87"/>
                    <a:pt x="243" y="77"/>
                  </a:cubicBezTo>
                  <a:cubicBezTo>
                    <a:pt x="208" y="68"/>
                    <a:pt x="172" y="56"/>
                    <a:pt x="138" y="46"/>
                  </a:cubicBezTo>
                  <a:cubicBezTo>
                    <a:pt x="109" y="37"/>
                    <a:pt x="78" y="26"/>
                    <a:pt x="49" y="17"/>
                  </a:cubicBezTo>
                  <a:cubicBezTo>
                    <a:pt x="33" y="12"/>
                    <a:pt x="17" y="6"/>
                    <a:pt x="0" y="0"/>
                  </a:cubicBez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bevel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5" name="rect 234"/>
            <p:cNvSpPr/>
            <p:nvPr/>
          </p:nvSpPr>
          <p:spPr>
            <a:xfrm>
              <a:off x="7037100" y="1018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6" name="rect 235"/>
            <p:cNvSpPr/>
            <p:nvPr/>
          </p:nvSpPr>
          <p:spPr>
            <a:xfrm>
              <a:off x="6595200" y="1018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7" name="rect 236"/>
            <p:cNvSpPr/>
            <p:nvPr/>
          </p:nvSpPr>
          <p:spPr>
            <a:xfrm>
              <a:off x="6631200" y="10224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8" name="rect 237"/>
            <p:cNvSpPr/>
            <p:nvPr/>
          </p:nvSpPr>
          <p:spPr>
            <a:xfrm>
              <a:off x="7001100" y="10224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39" name="rect 238"/>
            <p:cNvSpPr/>
            <p:nvPr/>
          </p:nvSpPr>
          <p:spPr>
            <a:xfrm>
              <a:off x="7001100" y="1060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0" name="rect 239"/>
            <p:cNvSpPr/>
            <p:nvPr/>
          </p:nvSpPr>
          <p:spPr>
            <a:xfrm>
              <a:off x="6631200" y="1060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1" name="rect 240"/>
            <p:cNvSpPr/>
            <p:nvPr/>
          </p:nvSpPr>
          <p:spPr>
            <a:xfrm>
              <a:off x="7037100" y="1097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2" name="rect 241"/>
            <p:cNvSpPr/>
            <p:nvPr/>
          </p:nvSpPr>
          <p:spPr>
            <a:xfrm>
              <a:off x="6595200" y="1097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3" name="rect 242"/>
            <p:cNvSpPr/>
            <p:nvPr/>
          </p:nvSpPr>
          <p:spPr>
            <a:xfrm>
              <a:off x="2480400" y="1018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4" name="rect 243"/>
            <p:cNvSpPr/>
            <p:nvPr/>
          </p:nvSpPr>
          <p:spPr>
            <a:xfrm>
              <a:off x="2038500" y="10188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5" name="rect 244"/>
            <p:cNvSpPr/>
            <p:nvPr/>
          </p:nvSpPr>
          <p:spPr>
            <a:xfrm>
              <a:off x="2074500" y="10224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6" name="rect 245"/>
            <p:cNvSpPr/>
            <p:nvPr/>
          </p:nvSpPr>
          <p:spPr>
            <a:xfrm>
              <a:off x="2444400" y="102240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7" name="rect 246"/>
            <p:cNvSpPr/>
            <p:nvPr/>
          </p:nvSpPr>
          <p:spPr>
            <a:xfrm>
              <a:off x="2444400" y="1060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8" name="rect 247"/>
            <p:cNvSpPr/>
            <p:nvPr/>
          </p:nvSpPr>
          <p:spPr>
            <a:xfrm>
              <a:off x="2074500" y="106038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49" name="rect 248"/>
            <p:cNvSpPr/>
            <p:nvPr/>
          </p:nvSpPr>
          <p:spPr>
            <a:xfrm>
              <a:off x="2480400" y="1097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0" name="rect 249"/>
            <p:cNvSpPr/>
            <p:nvPr/>
          </p:nvSpPr>
          <p:spPr>
            <a:xfrm>
              <a:off x="2041200" y="10970100"/>
              <a:ext cx="36000" cy="36000"/>
            </a:xfrm>
            <a:prstGeom prst="rect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51" name="line 250"/>
            <p:cNvSpPr/>
            <p:nvPr/>
          </p:nvSpPr>
          <p:spPr>
            <a:xfrm rot="21600000" flipV="1">
              <a:off x="8620200" y="11101500"/>
              <a:ext cx="1800" cy="392400"/>
            </a:xfrm>
            <a:prstGeom prst="line">
              <a:avLst/>
            </a:prstGeom>
            <a:noFill/>
            <a:ln w="3600" cap="flat" cmpd="sng">
              <a:solidFill>
                <a:srgbClr val="ff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252" name="line 251"/>
          <p:cNvSpPr/>
          <p:nvPr/>
        </p:nvSpPr>
        <p:spPr>
          <a:xfrm>
            <a:off x="1544400" y="2669400"/>
            <a:ext cx="0" cy="9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3" name="line 252"/>
          <p:cNvSpPr/>
          <p:nvPr/>
        </p:nvSpPr>
        <p:spPr>
          <a:xfrm>
            <a:off x="351000" y="3700800"/>
            <a:ext cx="1162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4" name="line 253"/>
          <p:cNvSpPr/>
          <p:nvPr/>
        </p:nvSpPr>
        <p:spPr>
          <a:xfrm>
            <a:off x="320400" y="2669400"/>
            <a:ext cx="0" cy="97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5" name="line 254"/>
          <p:cNvSpPr/>
          <p:nvPr/>
        </p:nvSpPr>
        <p:spPr>
          <a:xfrm>
            <a:off x="1609200" y="4151700"/>
            <a:ext cx="841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6" name="フリーフォーム255"/>
          <p:cNvSpPr/>
          <p:nvPr/>
        </p:nvSpPr>
        <p:spPr>
          <a:xfrm>
            <a:off x="2065500" y="2494800"/>
            <a:ext cx="1732500" cy="0"/>
          </a:xfrm>
          <a:custGeom>
            <a:pathLst>
              <a:path w="1925" h="21600">
                <a:moveTo>
                  <a:pt x="0" y="0"/>
                </a:moveTo>
                <a:cubicBezTo>
                  <a:pt x="0" y="0"/>
                  <a:pt x="1925" y="0"/>
                  <a:pt x="1925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7" name="フリーフォーム256"/>
          <p:cNvSpPr/>
          <p:nvPr/>
        </p:nvSpPr>
        <p:spPr>
          <a:xfrm>
            <a:off x="1718100" y="2494800"/>
            <a:ext cx="8190000" cy="1205100"/>
          </a:xfrm>
          <a:custGeom>
            <a:pathLst>
              <a:path w="9100" h="1339">
                <a:moveTo>
                  <a:pt x="6819" y="0"/>
                </a:moveTo>
                <a:cubicBezTo>
                  <a:pt x="6819" y="0"/>
                  <a:pt x="9100" y="0"/>
                  <a:pt x="9100" y="0"/>
                </a:cubicBezTo>
                <a:cubicBezTo>
                  <a:pt x="9100" y="0"/>
                  <a:pt x="9100" y="1338"/>
                  <a:pt x="9100" y="1338"/>
                </a:cubicBezTo>
                <a:cubicBezTo>
                  <a:pt x="9100" y="1338"/>
                  <a:pt x="39" y="1339"/>
                  <a:pt x="39" y="1339"/>
                </a:cubicBezTo>
                <a:cubicBezTo>
                  <a:pt x="17" y="1339"/>
                  <a:pt x="0" y="1322"/>
                  <a:pt x="0" y="1300"/>
                </a:cubicBezTo>
                <a:cubicBezTo>
                  <a:pt x="0" y="1300"/>
                  <a:pt x="0" y="709"/>
                  <a:pt x="0" y="70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8" name="line 257"/>
          <p:cNvSpPr/>
          <p:nvPr/>
        </p:nvSpPr>
        <p:spPr>
          <a:xfrm>
            <a:off x="2131200" y="2618100"/>
            <a:ext cx="76626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59" name="line 258"/>
          <p:cNvSpPr/>
          <p:nvPr/>
        </p:nvSpPr>
        <p:spPr>
          <a:xfrm rot="21600000" flipV="1">
            <a:off x="9793800" y="2593800"/>
            <a:ext cx="765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0" name="line 259"/>
          <p:cNvSpPr/>
          <p:nvPr/>
        </p:nvSpPr>
        <p:spPr>
          <a:xfrm>
            <a:off x="9870300" y="2494800"/>
            <a:ext cx="0" cy="12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1" name="line 260"/>
          <p:cNvSpPr/>
          <p:nvPr/>
        </p:nvSpPr>
        <p:spPr>
          <a:xfrm>
            <a:off x="2131200" y="2270700"/>
            <a:ext cx="0" cy="347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2" name="rect 261"/>
          <p:cNvSpPr/>
          <p:nvPr/>
        </p:nvSpPr>
        <p:spPr>
          <a:xfrm>
            <a:off x="8812800" y="28089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3" name="rect 262"/>
          <p:cNvSpPr/>
          <p:nvPr/>
        </p:nvSpPr>
        <p:spPr>
          <a:xfrm>
            <a:off x="9355500" y="28089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4" name="line 263"/>
          <p:cNvSpPr/>
          <p:nvPr/>
        </p:nvSpPr>
        <p:spPr>
          <a:xfrm>
            <a:off x="8784000" y="28089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5" name="line 264"/>
          <p:cNvSpPr/>
          <p:nvPr/>
        </p:nvSpPr>
        <p:spPr>
          <a:xfrm>
            <a:off x="8784000" y="28341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6" name="line 265"/>
          <p:cNvSpPr/>
          <p:nvPr/>
        </p:nvSpPr>
        <p:spPr>
          <a:xfrm>
            <a:off x="8838000" y="27693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7" name="line 266"/>
          <p:cNvSpPr/>
          <p:nvPr/>
        </p:nvSpPr>
        <p:spPr>
          <a:xfrm>
            <a:off x="8812800" y="27693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8" name="line 267"/>
          <p:cNvSpPr/>
          <p:nvPr/>
        </p:nvSpPr>
        <p:spPr>
          <a:xfrm>
            <a:off x="8781300" y="32454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69" name="line 268"/>
          <p:cNvSpPr/>
          <p:nvPr/>
        </p:nvSpPr>
        <p:spPr>
          <a:xfrm>
            <a:off x="8781300" y="32706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0" name="line 269"/>
          <p:cNvSpPr/>
          <p:nvPr/>
        </p:nvSpPr>
        <p:spPr>
          <a:xfrm>
            <a:off x="9284400" y="27756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1" name="line 270"/>
          <p:cNvSpPr/>
          <p:nvPr/>
        </p:nvSpPr>
        <p:spPr>
          <a:xfrm>
            <a:off x="9259200" y="27756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2" name="line 271"/>
          <p:cNvSpPr/>
          <p:nvPr/>
        </p:nvSpPr>
        <p:spPr>
          <a:xfrm>
            <a:off x="8784000" y="32094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3" name="line 272"/>
          <p:cNvSpPr/>
          <p:nvPr/>
        </p:nvSpPr>
        <p:spPr>
          <a:xfrm>
            <a:off x="8874000" y="32094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4" name="line 273"/>
          <p:cNvSpPr/>
          <p:nvPr/>
        </p:nvSpPr>
        <p:spPr>
          <a:xfrm>
            <a:off x="9223200" y="3209400"/>
            <a:ext cx="0" cy="9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5" name="line 274"/>
          <p:cNvSpPr/>
          <p:nvPr/>
        </p:nvSpPr>
        <p:spPr>
          <a:xfrm>
            <a:off x="9223200" y="3209400"/>
            <a:ext cx="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6" name="line 275"/>
          <p:cNvSpPr/>
          <p:nvPr/>
        </p:nvSpPr>
        <p:spPr>
          <a:xfrm>
            <a:off x="9223200" y="27918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7" name="line 276"/>
          <p:cNvSpPr/>
          <p:nvPr/>
        </p:nvSpPr>
        <p:spPr>
          <a:xfrm>
            <a:off x="9223200" y="2870100"/>
            <a:ext cx="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8" name="line 277"/>
          <p:cNvSpPr/>
          <p:nvPr/>
        </p:nvSpPr>
        <p:spPr>
          <a:xfrm>
            <a:off x="8874000" y="27918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279" name="line 278"/>
          <p:cNvSpPr/>
          <p:nvPr/>
        </p:nvSpPr>
        <p:spPr>
          <a:xfrm>
            <a:off x="8786700" y="2870100"/>
            <a:ext cx="8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280" name="グループ化279"/>
          <p:cNvGrpSpPr/>
          <p:nvPr/>
        </p:nvGrpSpPr>
        <p:grpSpPr>
          <a:xfrm>
            <a:off x="9324000" y="2769300"/>
            <a:ext cx="536400" cy="536400"/>
            <a:chOff x="9324000" y="2769300"/>
            <a:chExt cx="536400" cy="536400"/>
          </a:xfrm>
        </p:grpSpPr>
        <p:sp>
          <p:nvSpPr>
            <p:cNvPr id="281" name="rect 280"/>
            <p:cNvSpPr/>
            <p:nvPr/>
          </p:nvSpPr>
          <p:spPr>
            <a:xfrm>
              <a:off x="9355500" y="2808900"/>
              <a:ext cx="4716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2" name="line 281"/>
            <p:cNvSpPr/>
            <p:nvPr/>
          </p:nvSpPr>
          <p:spPr>
            <a:xfrm>
              <a:off x="9326700" y="28089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3" name="line 282"/>
            <p:cNvSpPr/>
            <p:nvPr/>
          </p:nvSpPr>
          <p:spPr>
            <a:xfrm>
              <a:off x="9326700" y="28341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4" name="line 283"/>
            <p:cNvSpPr/>
            <p:nvPr/>
          </p:nvSpPr>
          <p:spPr>
            <a:xfrm>
              <a:off x="9380700" y="27693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5" name="line 284"/>
            <p:cNvSpPr/>
            <p:nvPr/>
          </p:nvSpPr>
          <p:spPr>
            <a:xfrm>
              <a:off x="9355500" y="27693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6" name="line 285"/>
            <p:cNvSpPr/>
            <p:nvPr/>
          </p:nvSpPr>
          <p:spPr>
            <a:xfrm>
              <a:off x="9324000" y="32454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7" name="line 286"/>
            <p:cNvSpPr/>
            <p:nvPr/>
          </p:nvSpPr>
          <p:spPr>
            <a:xfrm>
              <a:off x="9324000" y="32706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8" name="line 287"/>
            <p:cNvSpPr/>
            <p:nvPr/>
          </p:nvSpPr>
          <p:spPr>
            <a:xfrm>
              <a:off x="9827100" y="27756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89" name="line 288"/>
            <p:cNvSpPr/>
            <p:nvPr/>
          </p:nvSpPr>
          <p:spPr>
            <a:xfrm>
              <a:off x="9801900" y="27756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0" name="line 289"/>
            <p:cNvSpPr/>
            <p:nvPr/>
          </p:nvSpPr>
          <p:spPr>
            <a:xfrm>
              <a:off x="9326700" y="3209400"/>
              <a:ext cx="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1" name="line 290"/>
            <p:cNvSpPr/>
            <p:nvPr/>
          </p:nvSpPr>
          <p:spPr>
            <a:xfrm>
              <a:off x="9416700" y="32094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2" name="line 291"/>
            <p:cNvSpPr/>
            <p:nvPr/>
          </p:nvSpPr>
          <p:spPr>
            <a:xfrm>
              <a:off x="9765900" y="32094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3" name="line 292"/>
            <p:cNvSpPr/>
            <p:nvPr/>
          </p:nvSpPr>
          <p:spPr>
            <a:xfrm>
              <a:off x="9765900" y="3209400"/>
              <a:ext cx="9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4" name="line 293"/>
            <p:cNvSpPr/>
            <p:nvPr/>
          </p:nvSpPr>
          <p:spPr>
            <a:xfrm>
              <a:off x="9765900" y="27918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5" name="line 294"/>
            <p:cNvSpPr/>
            <p:nvPr/>
          </p:nvSpPr>
          <p:spPr>
            <a:xfrm>
              <a:off x="97659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6" name="line 295"/>
            <p:cNvSpPr/>
            <p:nvPr/>
          </p:nvSpPr>
          <p:spPr>
            <a:xfrm>
              <a:off x="9416700" y="27918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297" name="line 296"/>
            <p:cNvSpPr/>
            <p:nvPr/>
          </p:nvSpPr>
          <p:spPr>
            <a:xfrm>
              <a:off x="9329400" y="28701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298" name="グループ化297"/>
          <p:cNvGrpSpPr/>
          <p:nvPr/>
        </p:nvGrpSpPr>
        <p:grpSpPr>
          <a:xfrm>
            <a:off x="7013700" y="2769300"/>
            <a:ext cx="594000" cy="527400"/>
            <a:chOff x="7013700" y="2769300"/>
            <a:chExt cx="594000" cy="527400"/>
          </a:xfrm>
        </p:grpSpPr>
        <p:sp>
          <p:nvSpPr>
            <p:cNvPr id="299" name="rect 298"/>
            <p:cNvSpPr/>
            <p:nvPr/>
          </p:nvSpPr>
          <p:spPr>
            <a:xfrm>
              <a:off x="7045200" y="28089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0" name="line 299"/>
            <p:cNvSpPr/>
            <p:nvPr/>
          </p:nvSpPr>
          <p:spPr>
            <a:xfrm>
              <a:off x="7013700" y="32454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1" name="line 300"/>
            <p:cNvSpPr/>
            <p:nvPr/>
          </p:nvSpPr>
          <p:spPr>
            <a:xfrm>
              <a:off x="7013700" y="32706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2" name="line 301"/>
            <p:cNvSpPr/>
            <p:nvPr/>
          </p:nvSpPr>
          <p:spPr>
            <a:xfrm>
              <a:off x="75744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3" name="line 302"/>
            <p:cNvSpPr/>
            <p:nvPr/>
          </p:nvSpPr>
          <p:spPr>
            <a:xfrm>
              <a:off x="75492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4" name="line 303"/>
            <p:cNvSpPr/>
            <p:nvPr/>
          </p:nvSpPr>
          <p:spPr>
            <a:xfrm>
              <a:off x="7013700" y="28089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5" name="line 304"/>
            <p:cNvSpPr/>
            <p:nvPr/>
          </p:nvSpPr>
          <p:spPr>
            <a:xfrm>
              <a:off x="7013700" y="28341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6" name="line 305"/>
            <p:cNvSpPr/>
            <p:nvPr/>
          </p:nvSpPr>
          <p:spPr>
            <a:xfrm>
              <a:off x="75132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7" name="line 306"/>
            <p:cNvSpPr/>
            <p:nvPr/>
          </p:nvSpPr>
          <p:spPr>
            <a:xfrm>
              <a:off x="7513200" y="27756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8" name="line 307"/>
            <p:cNvSpPr/>
            <p:nvPr/>
          </p:nvSpPr>
          <p:spPr>
            <a:xfrm>
              <a:off x="70704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09" name="line 308"/>
            <p:cNvSpPr/>
            <p:nvPr/>
          </p:nvSpPr>
          <p:spPr>
            <a:xfrm>
              <a:off x="70452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0" name="line 309"/>
            <p:cNvSpPr/>
            <p:nvPr/>
          </p:nvSpPr>
          <p:spPr>
            <a:xfrm>
              <a:off x="7106400" y="27774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1" name="line 310"/>
            <p:cNvSpPr/>
            <p:nvPr/>
          </p:nvSpPr>
          <p:spPr>
            <a:xfrm>
              <a:off x="7017300" y="28701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2" name="line 311"/>
            <p:cNvSpPr/>
            <p:nvPr/>
          </p:nvSpPr>
          <p:spPr>
            <a:xfrm>
              <a:off x="7513200" y="32094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3" name="line 312"/>
            <p:cNvSpPr/>
            <p:nvPr/>
          </p:nvSpPr>
          <p:spPr>
            <a:xfrm>
              <a:off x="7513200" y="32094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4" name="line 313"/>
            <p:cNvSpPr/>
            <p:nvPr/>
          </p:nvSpPr>
          <p:spPr>
            <a:xfrm>
              <a:off x="7020000" y="32094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5" name="line 314"/>
            <p:cNvSpPr/>
            <p:nvPr/>
          </p:nvSpPr>
          <p:spPr>
            <a:xfrm>
              <a:off x="7106400" y="32094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16" name="グループ化315"/>
          <p:cNvGrpSpPr/>
          <p:nvPr/>
        </p:nvGrpSpPr>
        <p:grpSpPr>
          <a:xfrm>
            <a:off x="6413400" y="2769300"/>
            <a:ext cx="594000" cy="527400"/>
            <a:chOff x="6413400" y="2769300"/>
            <a:chExt cx="594000" cy="527400"/>
          </a:xfrm>
        </p:grpSpPr>
        <p:sp>
          <p:nvSpPr>
            <p:cNvPr id="317" name="rect 316"/>
            <p:cNvSpPr/>
            <p:nvPr/>
          </p:nvSpPr>
          <p:spPr>
            <a:xfrm>
              <a:off x="6444900" y="28089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8" name="line 317"/>
            <p:cNvSpPr/>
            <p:nvPr/>
          </p:nvSpPr>
          <p:spPr>
            <a:xfrm>
              <a:off x="6413400" y="32454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19" name="line 318"/>
            <p:cNvSpPr/>
            <p:nvPr/>
          </p:nvSpPr>
          <p:spPr>
            <a:xfrm>
              <a:off x="6413400" y="32706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0" name="line 319"/>
            <p:cNvSpPr/>
            <p:nvPr/>
          </p:nvSpPr>
          <p:spPr>
            <a:xfrm>
              <a:off x="69741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1" name="line 320"/>
            <p:cNvSpPr/>
            <p:nvPr/>
          </p:nvSpPr>
          <p:spPr>
            <a:xfrm>
              <a:off x="69489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2" name="line 321"/>
            <p:cNvSpPr/>
            <p:nvPr/>
          </p:nvSpPr>
          <p:spPr>
            <a:xfrm>
              <a:off x="6413400" y="28089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3" name="line 322"/>
            <p:cNvSpPr/>
            <p:nvPr/>
          </p:nvSpPr>
          <p:spPr>
            <a:xfrm>
              <a:off x="6413400" y="28341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4" name="line 323"/>
            <p:cNvSpPr/>
            <p:nvPr/>
          </p:nvSpPr>
          <p:spPr>
            <a:xfrm>
              <a:off x="69129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5" name="line 324"/>
            <p:cNvSpPr/>
            <p:nvPr/>
          </p:nvSpPr>
          <p:spPr>
            <a:xfrm>
              <a:off x="6912900" y="27756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6" name="line 325"/>
            <p:cNvSpPr/>
            <p:nvPr/>
          </p:nvSpPr>
          <p:spPr>
            <a:xfrm>
              <a:off x="64701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7" name="line 326"/>
            <p:cNvSpPr/>
            <p:nvPr/>
          </p:nvSpPr>
          <p:spPr>
            <a:xfrm>
              <a:off x="64449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8" name="line 327"/>
            <p:cNvSpPr/>
            <p:nvPr/>
          </p:nvSpPr>
          <p:spPr>
            <a:xfrm>
              <a:off x="6506100" y="27774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29" name="line 328"/>
            <p:cNvSpPr/>
            <p:nvPr/>
          </p:nvSpPr>
          <p:spPr>
            <a:xfrm>
              <a:off x="6417000" y="28701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0" name="line 329"/>
            <p:cNvSpPr/>
            <p:nvPr/>
          </p:nvSpPr>
          <p:spPr>
            <a:xfrm>
              <a:off x="6912900" y="32094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1" name="line 330"/>
            <p:cNvSpPr/>
            <p:nvPr/>
          </p:nvSpPr>
          <p:spPr>
            <a:xfrm>
              <a:off x="6912900" y="32094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2" name="line 331"/>
            <p:cNvSpPr/>
            <p:nvPr/>
          </p:nvSpPr>
          <p:spPr>
            <a:xfrm>
              <a:off x="6419700" y="32094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3" name="line 332"/>
            <p:cNvSpPr/>
            <p:nvPr/>
          </p:nvSpPr>
          <p:spPr>
            <a:xfrm>
              <a:off x="6506100" y="32094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34" name="グループ化333"/>
          <p:cNvGrpSpPr/>
          <p:nvPr/>
        </p:nvGrpSpPr>
        <p:grpSpPr>
          <a:xfrm>
            <a:off x="4642200" y="2769300"/>
            <a:ext cx="594000" cy="527400"/>
            <a:chOff x="4642200" y="2769300"/>
            <a:chExt cx="594000" cy="527400"/>
          </a:xfrm>
        </p:grpSpPr>
        <p:sp>
          <p:nvSpPr>
            <p:cNvPr id="335" name="rect 334"/>
            <p:cNvSpPr/>
            <p:nvPr/>
          </p:nvSpPr>
          <p:spPr>
            <a:xfrm>
              <a:off x="4673700" y="28089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6" name="line 335"/>
            <p:cNvSpPr/>
            <p:nvPr/>
          </p:nvSpPr>
          <p:spPr>
            <a:xfrm>
              <a:off x="4642200" y="32454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7" name="line 336"/>
            <p:cNvSpPr/>
            <p:nvPr/>
          </p:nvSpPr>
          <p:spPr>
            <a:xfrm>
              <a:off x="4642200" y="32706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8" name="line 337"/>
            <p:cNvSpPr/>
            <p:nvPr/>
          </p:nvSpPr>
          <p:spPr>
            <a:xfrm>
              <a:off x="52029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39" name="line 338"/>
            <p:cNvSpPr/>
            <p:nvPr/>
          </p:nvSpPr>
          <p:spPr>
            <a:xfrm>
              <a:off x="51777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0" name="line 339"/>
            <p:cNvSpPr/>
            <p:nvPr/>
          </p:nvSpPr>
          <p:spPr>
            <a:xfrm>
              <a:off x="4642200" y="28089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1" name="line 340"/>
            <p:cNvSpPr/>
            <p:nvPr/>
          </p:nvSpPr>
          <p:spPr>
            <a:xfrm>
              <a:off x="4642200" y="28341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2" name="line 341"/>
            <p:cNvSpPr/>
            <p:nvPr/>
          </p:nvSpPr>
          <p:spPr>
            <a:xfrm>
              <a:off x="51417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3" name="line 342"/>
            <p:cNvSpPr/>
            <p:nvPr/>
          </p:nvSpPr>
          <p:spPr>
            <a:xfrm>
              <a:off x="5141700" y="27756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4" name="line 343"/>
            <p:cNvSpPr/>
            <p:nvPr/>
          </p:nvSpPr>
          <p:spPr>
            <a:xfrm>
              <a:off x="46989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5" name="line 344"/>
            <p:cNvSpPr/>
            <p:nvPr/>
          </p:nvSpPr>
          <p:spPr>
            <a:xfrm>
              <a:off x="46737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6" name="line 345"/>
            <p:cNvSpPr/>
            <p:nvPr/>
          </p:nvSpPr>
          <p:spPr>
            <a:xfrm>
              <a:off x="4734900" y="27774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7" name="line 346"/>
            <p:cNvSpPr/>
            <p:nvPr/>
          </p:nvSpPr>
          <p:spPr>
            <a:xfrm>
              <a:off x="4645800" y="28701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8" name="line 347"/>
            <p:cNvSpPr/>
            <p:nvPr/>
          </p:nvSpPr>
          <p:spPr>
            <a:xfrm>
              <a:off x="5141700" y="32094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49" name="line 348"/>
            <p:cNvSpPr/>
            <p:nvPr/>
          </p:nvSpPr>
          <p:spPr>
            <a:xfrm>
              <a:off x="5141700" y="32094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0" name="line 349"/>
            <p:cNvSpPr/>
            <p:nvPr/>
          </p:nvSpPr>
          <p:spPr>
            <a:xfrm>
              <a:off x="4648500" y="32094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1" name="line 350"/>
            <p:cNvSpPr/>
            <p:nvPr/>
          </p:nvSpPr>
          <p:spPr>
            <a:xfrm>
              <a:off x="4734900" y="32094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52" name="グループ化351"/>
          <p:cNvGrpSpPr/>
          <p:nvPr/>
        </p:nvGrpSpPr>
        <p:grpSpPr>
          <a:xfrm>
            <a:off x="4041900" y="2769300"/>
            <a:ext cx="594000" cy="527400"/>
            <a:chOff x="4041900" y="2769300"/>
            <a:chExt cx="594000" cy="527400"/>
          </a:xfrm>
        </p:grpSpPr>
        <p:sp>
          <p:nvSpPr>
            <p:cNvPr id="353" name="rect 352"/>
            <p:cNvSpPr/>
            <p:nvPr/>
          </p:nvSpPr>
          <p:spPr>
            <a:xfrm>
              <a:off x="4073400" y="28089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4" name="line 353"/>
            <p:cNvSpPr/>
            <p:nvPr/>
          </p:nvSpPr>
          <p:spPr>
            <a:xfrm>
              <a:off x="4041900" y="32454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5" name="line 354"/>
            <p:cNvSpPr/>
            <p:nvPr/>
          </p:nvSpPr>
          <p:spPr>
            <a:xfrm>
              <a:off x="4041900" y="32706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6" name="line 355"/>
            <p:cNvSpPr/>
            <p:nvPr/>
          </p:nvSpPr>
          <p:spPr>
            <a:xfrm>
              <a:off x="46026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7" name="line 356"/>
            <p:cNvSpPr/>
            <p:nvPr/>
          </p:nvSpPr>
          <p:spPr>
            <a:xfrm>
              <a:off x="4577400" y="27693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8" name="line 357"/>
            <p:cNvSpPr/>
            <p:nvPr/>
          </p:nvSpPr>
          <p:spPr>
            <a:xfrm>
              <a:off x="4041900" y="28089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59" name="line 358"/>
            <p:cNvSpPr/>
            <p:nvPr/>
          </p:nvSpPr>
          <p:spPr>
            <a:xfrm>
              <a:off x="4041900" y="28341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0" name="line 359"/>
            <p:cNvSpPr/>
            <p:nvPr/>
          </p:nvSpPr>
          <p:spPr>
            <a:xfrm>
              <a:off x="45414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1" name="line 360"/>
            <p:cNvSpPr/>
            <p:nvPr/>
          </p:nvSpPr>
          <p:spPr>
            <a:xfrm>
              <a:off x="4541400" y="27756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2" name="line 361"/>
            <p:cNvSpPr/>
            <p:nvPr/>
          </p:nvSpPr>
          <p:spPr>
            <a:xfrm>
              <a:off x="40986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3" name="line 362"/>
            <p:cNvSpPr/>
            <p:nvPr/>
          </p:nvSpPr>
          <p:spPr>
            <a:xfrm>
              <a:off x="4073400" y="27729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4" name="line 363"/>
            <p:cNvSpPr/>
            <p:nvPr/>
          </p:nvSpPr>
          <p:spPr>
            <a:xfrm>
              <a:off x="4134600" y="27774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5" name="line 364"/>
            <p:cNvSpPr/>
            <p:nvPr/>
          </p:nvSpPr>
          <p:spPr>
            <a:xfrm>
              <a:off x="4045500" y="28701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6" name="line 365"/>
            <p:cNvSpPr/>
            <p:nvPr/>
          </p:nvSpPr>
          <p:spPr>
            <a:xfrm>
              <a:off x="4541400" y="32094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7" name="line 366"/>
            <p:cNvSpPr/>
            <p:nvPr/>
          </p:nvSpPr>
          <p:spPr>
            <a:xfrm>
              <a:off x="4541400" y="32094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8" name="line 367"/>
            <p:cNvSpPr/>
            <p:nvPr/>
          </p:nvSpPr>
          <p:spPr>
            <a:xfrm>
              <a:off x="4048200" y="32094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69" name="line 368"/>
            <p:cNvSpPr/>
            <p:nvPr/>
          </p:nvSpPr>
          <p:spPr>
            <a:xfrm>
              <a:off x="4134600" y="32094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70" name="グループ化369"/>
          <p:cNvGrpSpPr/>
          <p:nvPr/>
        </p:nvGrpSpPr>
        <p:grpSpPr>
          <a:xfrm>
            <a:off x="2314800" y="2769300"/>
            <a:ext cx="536400" cy="536400"/>
            <a:chOff x="2314800" y="2769300"/>
            <a:chExt cx="536400" cy="536400"/>
          </a:xfrm>
        </p:grpSpPr>
        <p:sp>
          <p:nvSpPr>
            <p:cNvPr id="371" name="rect 370"/>
            <p:cNvSpPr/>
            <p:nvPr/>
          </p:nvSpPr>
          <p:spPr>
            <a:xfrm>
              <a:off x="2346300" y="2808900"/>
              <a:ext cx="4716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2" name="line 371"/>
            <p:cNvSpPr/>
            <p:nvPr/>
          </p:nvSpPr>
          <p:spPr>
            <a:xfrm>
              <a:off x="2317500" y="28089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3" name="line 372"/>
            <p:cNvSpPr/>
            <p:nvPr/>
          </p:nvSpPr>
          <p:spPr>
            <a:xfrm>
              <a:off x="2317500" y="28341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4" name="line 373"/>
            <p:cNvSpPr/>
            <p:nvPr/>
          </p:nvSpPr>
          <p:spPr>
            <a:xfrm>
              <a:off x="2371500" y="27693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5" name="line 374"/>
            <p:cNvSpPr/>
            <p:nvPr/>
          </p:nvSpPr>
          <p:spPr>
            <a:xfrm>
              <a:off x="2346300" y="27693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6" name="line 375"/>
            <p:cNvSpPr/>
            <p:nvPr/>
          </p:nvSpPr>
          <p:spPr>
            <a:xfrm>
              <a:off x="2314800" y="32454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7" name="line 376"/>
            <p:cNvSpPr/>
            <p:nvPr/>
          </p:nvSpPr>
          <p:spPr>
            <a:xfrm>
              <a:off x="2314800" y="32706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8" name="line 377"/>
            <p:cNvSpPr/>
            <p:nvPr/>
          </p:nvSpPr>
          <p:spPr>
            <a:xfrm>
              <a:off x="2817900" y="27756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79" name="line 378"/>
            <p:cNvSpPr/>
            <p:nvPr/>
          </p:nvSpPr>
          <p:spPr>
            <a:xfrm>
              <a:off x="2792700" y="27756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0" name="line 379"/>
            <p:cNvSpPr/>
            <p:nvPr/>
          </p:nvSpPr>
          <p:spPr>
            <a:xfrm>
              <a:off x="2317500" y="3209400"/>
              <a:ext cx="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1" name="line 380"/>
            <p:cNvSpPr/>
            <p:nvPr/>
          </p:nvSpPr>
          <p:spPr>
            <a:xfrm>
              <a:off x="2407500" y="32094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2" name="line 381"/>
            <p:cNvSpPr/>
            <p:nvPr/>
          </p:nvSpPr>
          <p:spPr>
            <a:xfrm>
              <a:off x="2756700" y="32094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3" name="line 382"/>
            <p:cNvSpPr/>
            <p:nvPr/>
          </p:nvSpPr>
          <p:spPr>
            <a:xfrm>
              <a:off x="2756700" y="3209400"/>
              <a:ext cx="9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4" name="line 383"/>
            <p:cNvSpPr/>
            <p:nvPr/>
          </p:nvSpPr>
          <p:spPr>
            <a:xfrm>
              <a:off x="2756700" y="27918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5" name="line 384"/>
            <p:cNvSpPr/>
            <p:nvPr/>
          </p:nvSpPr>
          <p:spPr>
            <a:xfrm>
              <a:off x="2756700" y="28701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6" name="line 385"/>
            <p:cNvSpPr/>
            <p:nvPr/>
          </p:nvSpPr>
          <p:spPr>
            <a:xfrm>
              <a:off x="2407500" y="27918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87" name="line 386"/>
            <p:cNvSpPr/>
            <p:nvPr/>
          </p:nvSpPr>
          <p:spPr>
            <a:xfrm>
              <a:off x="2320200" y="28701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388" name="グループ化387"/>
          <p:cNvGrpSpPr/>
          <p:nvPr/>
        </p:nvGrpSpPr>
        <p:grpSpPr>
          <a:xfrm>
            <a:off x="7863300" y="2763000"/>
            <a:ext cx="654300" cy="873000"/>
            <a:chOff x="7863300" y="2763000"/>
            <a:chExt cx="654300" cy="873000"/>
          </a:xfrm>
        </p:grpSpPr>
        <p:sp>
          <p:nvSpPr>
            <p:cNvPr id="389" name="rect 388"/>
            <p:cNvSpPr/>
            <p:nvPr/>
          </p:nvSpPr>
          <p:spPr>
            <a:xfrm>
              <a:off x="7898400" y="27945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0" name="line 389"/>
            <p:cNvSpPr/>
            <p:nvPr/>
          </p:nvSpPr>
          <p:spPr>
            <a:xfrm>
              <a:off x="8191800" y="27945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1" name="rect 390"/>
            <p:cNvSpPr/>
            <p:nvPr/>
          </p:nvSpPr>
          <p:spPr>
            <a:xfrm>
              <a:off x="82368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2" name="rect 391"/>
            <p:cNvSpPr/>
            <p:nvPr/>
          </p:nvSpPr>
          <p:spPr>
            <a:xfrm>
              <a:off x="79425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3" name="line 392"/>
            <p:cNvSpPr/>
            <p:nvPr/>
          </p:nvSpPr>
          <p:spPr>
            <a:xfrm>
              <a:off x="82161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4" name="line 393"/>
            <p:cNvSpPr/>
            <p:nvPr/>
          </p:nvSpPr>
          <p:spPr>
            <a:xfrm>
              <a:off x="83871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5" name="line 394"/>
            <p:cNvSpPr/>
            <p:nvPr/>
          </p:nvSpPr>
          <p:spPr>
            <a:xfrm>
              <a:off x="82161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6" name="line 395"/>
            <p:cNvSpPr/>
            <p:nvPr/>
          </p:nvSpPr>
          <p:spPr>
            <a:xfrm>
              <a:off x="82161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7" name="line 396"/>
            <p:cNvSpPr/>
            <p:nvPr/>
          </p:nvSpPr>
          <p:spPr>
            <a:xfrm>
              <a:off x="83871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8" name="line 397"/>
            <p:cNvSpPr/>
            <p:nvPr/>
          </p:nvSpPr>
          <p:spPr>
            <a:xfrm>
              <a:off x="82161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399" name="line 398"/>
            <p:cNvSpPr/>
            <p:nvPr/>
          </p:nvSpPr>
          <p:spPr>
            <a:xfrm>
              <a:off x="82908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0" name="line 399"/>
            <p:cNvSpPr/>
            <p:nvPr/>
          </p:nvSpPr>
          <p:spPr>
            <a:xfrm>
              <a:off x="82908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1" name="line 400"/>
            <p:cNvSpPr/>
            <p:nvPr/>
          </p:nvSpPr>
          <p:spPr>
            <a:xfrm>
              <a:off x="82368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2" name="line 401"/>
            <p:cNvSpPr/>
            <p:nvPr/>
          </p:nvSpPr>
          <p:spPr>
            <a:xfrm>
              <a:off x="84411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3" name="line 402"/>
            <p:cNvSpPr/>
            <p:nvPr/>
          </p:nvSpPr>
          <p:spPr>
            <a:xfrm>
              <a:off x="83871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4" name="line 403"/>
            <p:cNvSpPr/>
            <p:nvPr/>
          </p:nvSpPr>
          <p:spPr>
            <a:xfrm>
              <a:off x="83871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5" name="rect 404"/>
            <p:cNvSpPr/>
            <p:nvPr/>
          </p:nvSpPr>
          <p:spPr>
            <a:xfrm>
              <a:off x="79425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6" name="line 405"/>
            <p:cNvSpPr/>
            <p:nvPr/>
          </p:nvSpPr>
          <p:spPr>
            <a:xfrm>
              <a:off x="79218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7" name="line 406"/>
            <p:cNvSpPr/>
            <p:nvPr/>
          </p:nvSpPr>
          <p:spPr>
            <a:xfrm>
              <a:off x="80928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8" name="line 407"/>
            <p:cNvSpPr/>
            <p:nvPr/>
          </p:nvSpPr>
          <p:spPr>
            <a:xfrm>
              <a:off x="79218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09" name="line 408"/>
            <p:cNvSpPr/>
            <p:nvPr/>
          </p:nvSpPr>
          <p:spPr>
            <a:xfrm>
              <a:off x="79218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0" name="line 409"/>
            <p:cNvSpPr/>
            <p:nvPr/>
          </p:nvSpPr>
          <p:spPr>
            <a:xfrm>
              <a:off x="80928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1" name="line 410"/>
            <p:cNvSpPr/>
            <p:nvPr/>
          </p:nvSpPr>
          <p:spPr>
            <a:xfrm>
              <a:off x="79218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2" name="line 411"/>
            <p:cNvSpPr/>
            <p:nvPr/>
          </p:nvSpPr>
          <p:spPr>
            <a:xfrm>
              <a:off x="79965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3" name="line 412"/>
            <p:cNvSpPr/>
            <p:nvPr/>
          </p:nvSpPr>
          <p:spPr>
            <a:xfrm>
              <a:off x="79965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4" name="line 413"/>
            <p:cNvSpPr/>
            <p:nvPr/>
          </p:nvSpPr>
          <p:spPr>
            <a:xfrm>
              <a:off x="79425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5" name="line 414"/>
            <p:cNvSpPr/>
            <p:nvPr/>
          </p:nvSpPr>
          <p:spPr>
            <a:xfrm>
              <a:off x="81468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6" name="line 415"/>
            <p:cNvSpPr/>
            <p:nvPr/>
          </p:nvSpPr>
          <p:spPr>
            <a:xfrm>
              <a:off x="80928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7" name="line 416"/>
            <p:cNvSpPr/>
            <p:nvPr/>
          </p:nvSpPr>
          <p:spPr>
            <a:xfrm>
              <a:off x="80928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8" name="line 417"/>
            <p:cNvSpPr/>
            <p:nvPr/>
          </p:nvSpPr>
          <p:spPr>
            <a:xfrm>
              <a:off x="8430300" y="28485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19" name="line 418"/>
            <p:cNvSpPr/>
            <p:nvPr/>
          </p:nvSpPr>
          <p:spPr>
            <a:xfrm>
              <a:off x="84303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0" name="line 419"/>
            <p:cNvSpPr/>
            <p:nvPr/>
          </p:nvSpPr>
          <p:spPr>
            <a:xfrm>
              <a:off x="8430300" y="35505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1" name="line 420"/>
            <p:cNvSpPr/>
            <p:nvPr/>
          </p:nvSpPr>
          <p:spPr>
            <a:xfrm>
              <a:off x="8430300" y="35505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2" name="line 421"/>
            <p:cNvSpPr/>
            <p:nvPr/>
          </p:nvSpPr>
          <p:spPr>
            <a:xfrm>
              <a:off x="7869600" y="35505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3" name="line 422"/>
            <p:cNvSpPr/>
            <p:nvPr/>
          </p:nvSpPr>
          <p:spPr>
            <a:xfrm>
              <a:off x="7952400" y="35505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4" name="line 423"/>
            <p:cNvSpPr/>
            <p:nvPr/>
          </p:nvSpPr>
          <p:spPr>
            <a:xfrm>
              <a:off x="79524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5" name="line 424"/>
            <p:cNvSpPr/>
            <p:nvPr/>
          </p:nvSpPr>
          <p:spPr>
            <a:xfrm>
              <a:off x="7863300" y="28485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26" name="グループ化425"/>
          <p:cNvGrpSpPr/>
          <p:nvPr/>
        </p:nvGrpSpPr>
        <p:grpSpPr>
          <a:xfrm>
            <a:off x="5496300" y="2763000"/>
            <a:ext cx="654300" cy="873000"/>
            <a:chOff x="5496300" y="2763000"/>
            <a:chExt cx="654300" cy="873000"/>
          </a:xfrm>
        </p:grpSpPr>
        <p:sp>
          <p:nvSpPr>
            <p:cNvPr id="427" name="rect 426"/>
            <p:cNvSpPr/>
            <p:nvPr/>
          </p:nvSpPr>
          <p:spPr>
            <a:xfrm>
              <a:off x="5531400" y="27945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8" name="line 427"/>
            <p:cNvSpPr/>
            <p:nvPr/>
          </p:nvSpPr>
          <p:spPr>
            <a:xfrm>
              <a:off x="5824800" y="27945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29" name="rect 428"/>
            <p:cNvSpPr/>
            <p:nvPr/>
          </p:nvSpPr>
          <p:spPr>
            <a:xfrm>
              <a:off x="58698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0" name="rect 429"/>
            <p:cNvSpPr/>
            <p:nvPr/>
          </p:nvSpPr>
          <p:spPr>
            <a:xfrm>
              <a:off x="55755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1" name="line 430"/>
            <p:cNvSpPr/>
            <p:nvPr/>
          </p:nvSpPr>
          <p:spPr>
            <a:xfrm>
              <a:off x="58491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2" name="line 431"/>
            <p:cNvSpPr/>
            <p:nvPr/>
          </p:nvSpPr>
          <p:spPr>
            <a:xfrm>
              <a:off x="60201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3" name="line 432"/>
            <p:cNvSpPr/>
            <p:nvPr/>
          </p:nvSpPr>
          <p:spPr>
            <a:xfrm>
              <a:off x="58491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4" name="line 433"/>
            <p:cNvSpPr/>
            <p:nvPr/>
          </p:nvSpPr>
          <p:spPr>
            <a:xfrm>
              <a:off x="58491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5" name="line 434"/>
            <p:cNvSpPr/>
            <p:nvPr/>
          </p:nvSpPr>
          <p:spPr>
            <a:xfrm>
              <a:off x="60201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6" name="line 435"/>
            <p:cNvSpPr/>
            <p:nvPr/>
          </p:nvSpPr>
          <p:spPr>
            <a:xfrm>
              <a:off x="58491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7" name="line 436"/>
            <p:cNvSpPr/>
            <p:nvPr/>
          </p:nvSpPr>
          <p:spPr>
            <a:xfrm>
              <a:off x="59238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8" name="line 437"/>
            <p:cNvSpPr/>
            <p:nvPr/>
          </p:nvSpPr>
          <p:spPr>
            <a:xfrm>
              <a:off x="59238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39" name="line 438"/>
            <p:cNvSpPr/>
            <p:nvPr/>
          </p:nvSpPr>
          <p:spPr>
            <a:xfrm>
              <a:off x="58698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0" name="line 439"/>
            <p:cNvSpPr/>
            <p:nvPr/>
          </p:nvSpPr>
          <p:spPr>
            <a:xfrm>
              <a:off x="60741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1" name="line 440"/>
            <p:cNvSpPr/>
            <p:nvPr/>
          </p:nvSpPr>
          <p:spPr>
            <a:xfrm>
              <a:off x="60201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2" name="line 441"/>
            <p:cNvSpPr/>
            <p:nvPr/>
          </p:nvSpPr>
          <p:spPr>
            <a:xfrm>
              <a:off x="60201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3" name="rect 442"/>
            <p:cNvSpPr/>
            <p:nvPr/>
          </p:nvSpPr>
          <p:spPr>
            <a:xfrm>
              <a:off x="55755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4" name="line 443"/>
            <p:cNvSpPr/>
            <p:nvPr/>
          </p:nvSpPr>
          <p:spPr>
            <a:xfrm>
              <a:off x="55548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5" name="line 444"/>
            <p:cNvSpPr/>
            <p:nvPr/>
          </p:nvSpPr>
          <p:spPr>
            <a:xfrm>
              <a:off x="57258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6" name="line 445"/>
            <p:cNvSpPr/>
            <p:nvPr/>
          </p:nvSpPr>
          <p:spPr>
            <a:xfrm>
              <a:off x="55548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7" name="line 446"/>
            <p:cNvSpPr/>
            <p:nvPr/>
          </p:nvSpPr>
          <p:spPr>
            <a:xfrm>
              <a:off x="55548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8" name="line 447"/>
            <p:cNvSpPr/>
            <p:nvPr/>
          </p:nvSpPr>
          <p:spPr>
            <a:xfrm>
              <a:off x="57258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49" name="line 448"/>
            <p:cNvSpPr/>
            <p:nvPr/>
          </p:nvSpPr>
          <p:spPr>
            <a:xfrm>
              <a:off x="55548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0" name="line 449"/>
            <p:cNvSpPr/>
            <p:nvPr/>
          </p:nvSpPr>
          <p:spPr>
            <a:xfrm>
              <a:off x="56295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1" name="line 450"/>
            <p:cNvSpPr/>
            <p:nvPr/>
          </p:nvSpPr>
          <p:spPr>
            <a:xfrm>
              <a:off x="56295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2" name="line 451"/>
            <p:cNvSpPr/>
            <p:nvPr/>
          </p:nvSpPr>
          <p:spPr>
            <a:xfrm>
              <a:off x="55755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3" name="line 452"/>
            <p:cNvSpPr/>
            <p:nvPr/>
          </p:nvSpPr>
          <p:spPr>
            <a:xfrm>
              <a:off x="57798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4" name="line 453"/>
            <p:cNvSpPr/>
            <p:nvPr/>
          </p:nvSpPr>
          <p:spPr>
            <a:xfrm>
              <a:off x="57258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5" name="line 454"/>
            <p:cNvSpPr/>
            <p:nvPr/>
          </p:nvSpPr>
          <p:spPr>
            <a:xfrm>
              <a:off x="57258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6" name="line 455"/>
            <p:cNvSpPr/>
            <p:nvPr/>
          </p:nvSpPr>
          <p:spPr>
            <a:xfrm>
              <a:off x="6063300" y="28485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7" name="line 456"/>
            <p:cNvSpPr/>
            <p:nvPr/>
          </p:nvSpPr>
          <p:spPr>
            <a:xfrm>
              <a:off x="60633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8" name="line 457"/>
            <p:cNvSpPr/>
            <p:nvPr/>
          </p:nvSpPr>
          <p:spPr>
            <a:xfrm>
              <a:off x="6063300" y="35505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59" name="line 458"/>
            <p:cNvSpPr/>
            <p:nvPr/>
          </p:nvSpPr>
          <p:spPr>
            <a:xfrm>
              <a:off x="6063300" y="35505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0" name="line 459"/>
            <p:cNvSpPr/>
            <p:nvPr/>
          </p:nvSpPr>
          <p:spPr>
            <a:xfrm>
              <a:off x="5502600" y="35505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1" name="line 460"/>
            <p:cNvSpPr/>
            <p:nvPr/>
          </p:nvSpPr>
          <p:spPr>
            <a:xfrm>
              <a:off x="5585400" y="35505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2" name="line 461"/>
            <p:cNvSpPr/>
            <p:nvPr/>
          </p:nvSpPr>
          <p:spPr>
            <a:xfrm>
              <a:off x="55854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3" name="line 462"/>
            <p:cNvSpPr/>
            <p:nvPr/>
          </p:nvSpPr>
          <p:spPr>
            <a:xfrm>
              <a:off x="5496300" y="28485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464" name="グループ化463"/>
          <p:cNvGrpSpPr/>
          <p:nvPr/>
        </p:nvGrpSpPr>
        <p:grpSpPr>
          <a:xfrm>
            <a:off x="3127500" y="2763000"/>
            <a:ext cx="654300" cy="873000"/>
            <a:chOff x="3127500" y="2763000"/>
            <a:chExt cx="654300" cy="873000"/>
          </a:xfrm>
        </p:grpSpPr>
        <p:sp>
          <p:nvSpPr>
            <p:cNvPr id="465" name="rect 464"/>
            <p:cNvSpPr/>
            <p:nvPr/>
          </p:nvSpPr>
          <p:spPr>
            <a:xfrm>
              <a:off x="3162600" y="27945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6" name="line 465"/>
            <p:cNvSpPr/>
            <p:nvPr/>
          </p:nvSpPr>
          <p:spPr>
            <a:xfrm>
              <a:off x="3456000" y="27945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7" name="rect 466"/>
            <p:cNvSpPr/>
            <p:nvPr/>
          </p:nvSpPr>
          <p:spPr>
            <a:xfrm>
              <a:off x="35010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8" name="rect 467"/>
            <p:cNvSpPr/>
            <p:nvPr/>
          </p:nvSpPr>
          <p:spPr>
            <a:xfrm>
              <a:off x="32067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69" name="line 468"/>
            <p:cNvSpPr/>
            <p:nvPr/>
          </p:nvSpPr>
          <p:spPr>
            <a:xfrm>
              <a:off x="34803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0" name="line 469"/>
            <p:cNvSpPr/>
            <p:nvPr/>
          </p:nvSpPr>
          <p:spPr>
            <a:xfrm>
              <a:off x="36513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1" name="line 470"/>
            <p:cNvSpPr/>
            <p:nvPr/>
          </p:nvSpPr>
          <p:spPr>
            <a:xfrm>
              <a:off x="34803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2" name="line 471"/>
            <p:cNvSpPr/>
            <p:nvPr/>
          </p:nvSpPr>
          <p:spPr>
            <a:xfrm>
              <a:off x="34803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3" name="line 472"/>
            <p:cNvSpPr/>
            <p:nvPr/>
          </p:nvSpPr>
          <p:spPr>
            <a:xfrm>
              <a:off x="36513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4" name="line 473"/>
            <p:cNvSpPr/>
            <p:nvPr/>
          </p:nvSpPr>
          <p:spPr>
            <a:xfrm>
              <a:off x="34803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5" name="line 474"/>
            <p:cNvSpPr/>
            <p:nvPr/>
          </p:nvSpPr>
          <p:spPr>
            <a:xfrm>
              <a:off x="35550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6" name="line 475"/>
            <p:cNvSpPr/>
            <p:nvPr/>
          </p:nvSpPr>
          <p:spPr>
            <a:xfrm>
              <a:off x="35550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7" name="line 476"/>
            <p:cNvSpPr/>
            <p:nvPr/>
          </p:nvSpPr>
          <p:spPr>
            <a:xfrm>
              <a:off x="35010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8" name="line 477"/>
            <p:cNvSpPr/>
            <p:nvPr/>
          </p:nvSpPr>
          <p:spPr>
            <a:xfrm>
              <a:off x="37053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79" name="line 478"/>
            <p:cNvSpPr/>
            <p:nvPr/>
          </p:nvSpPr>
          <p:spPr>
            <a:xfrm>
              <a:off x="36513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0" name="line 479"/>
            <p:cNvSpPr/>
            <p:nvPr/>
          </p:nvSpPr>
          <p:spPr>
            <a:xfrm>
              <a:off x="36513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1" name="rect 480"/>
            <p:cNvSpPr/>
            <p:nvPr/>
          </p:nvSpPr>
          <p:spPr>
            <a:xfrm>
              <a:off x="3206700" y="28422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2" name="line 481"/>
            <p:cNvSpPr/>
            <p:nvPr/>
          </p:nvSpPr>
          <p:spPr>
            <a:xfrm>
              <a:off x="3186000" y="28422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3" name="line 482"/>
            <p:cNvSpPr/>
            <p:nvPr/>
          </p:nvSpPr>
          <p:spPr>
            <a:xfrm>
              <a:off x="3357000" y="28962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4" name="line 483"/>
            <p:cNvSpPr/>
            <p:nvPr/>
          </p:nvSpPr>
          <p:spPr>
            <a:xfrm>
              <a:off x="3186000" y="2896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5" name="line 484"/>
            <p:cNvSpPr/>
            <p:nvPr/>
          </p:nvSpPr>
          <p:spPr>
            <a:xfrm>
              <a:off x="3186000" y="31833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6" name="line 485"/>
            <p:cNvSpPr/>
            <p:nvPr/>
          </p:nvSpPr>
          <p:spPr>
            <a:xfrm>
              <a:off x="3357000" y="31833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7" name="line 486"/>
            <p:cNvSpPr/>
            <p:nvPr/>
          </p:nvSpPr>
          <p:spPr>
            <a:xfrm>
              <a:off x="3186000" y="32373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8" name="line 487"/>
            <p:cNvSpPr/>
            <p:nvPr/>
          </p:nvSpPr>
          <p:spPr>
            <a:xfrm>
              <a:off x="32607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89" name="line 488"/>
            <p:cNvSpPr/>
            <p:nvPr/>
          </p:nvSpPr>
          <p:spPr>
            <a:xfrm>
              <a:off x="32607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0" name="line 489"/>
            <p:cNvSpPr/>
            <p:nvPr/>
          </p:nvSpPr>
          <p:spPr>
            <a:xfrm>
              <a:off x="32067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1" name="line 490"/>
            <p:cNvSpPr/>
            <p:nvPr/>
          </p:nvSpPr>
          <p:spPr>
            <a:xfrm>
              <a:off x="3411000" y="28197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2" name="line 491"/>
            <p:cNvSpPr/>
            <p:nvPr/>
          </p:nvSpPr>
          <p:spPr>
            <a:xfrm>
              <a:off x="3357000" y="31833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3" name="line 492"/>
            <p:cNvSpPr/>
            <p:nvPr/>
          </p:nvSpPr>
          <p:spPr>
            <a:xfrm>
              <a:off x="3357000" y="28197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4" name="line 493"/>
            <p:cNvSpPr/>
            <p:nvPr/>
          </p:nvSpPr>
          <p:spPr>
            <a:xfrm>
              <a:off x="3694500" y="28485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5" name="line 494"/>
            <p:cNvSpPr/>
            <p:nvPr/>
          </p:nvSpPr>
          <p:spPr>
            <a:xfrm>
              <a:off x="36945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6" name="line 495"/>
            <p:cNvSpPr/>
            <p:nvPr/>
          </p:nvSpPr>
          <p:spPr>
            <a:xfrm>
              <a:off x="3694500" y="35505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7" name="line 496"/>
            <p:cNvSpPr/>
            <p:nvPr/>
          </p:nvSpPr>
          <p:spPr>
            <a:xfrm>
              <a:off x="3694500" y="35505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8" name="line 497"/>
            <p:cNvSpPr/>
            <p:nvPr/>
          </p:nvSpPr>
          <p:spPr>
            <a:xfrm>
              <a:off x="3133800" y="35505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499" name="line 498"/>
            <p:cNvSpPr/>
            <p:nvPr/>
          </p:nvSpPr>
          <p:spPr>
            <a:xfrm>
              <a:off x="3216600" y="35505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0" name="line 499"/>
            <p:cNvSpPr/>
            <p:nvPr/>
          </p:nvSpPr>
          <p:spPr>
            <a:xfrm>
              <a:off x="3216600" y="27630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501" name="line 500"/>
            <p:cNvSpPr/>
            <p:nvPr/>
          </p:nvSpPr>
          <p:spPr>
            <a:xfrm>
              <a:off x="3127500" y="28485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502" name="rect 501"/>
          <p:cNvSpPr/>
          <p:nvPr/>
        </p:nvSpPr>
        <p:spPr>
          <a:xfrm rot="16200937">
            <a:off x="1720800" y="3105000"/>
            <a:ext cx="781200" cy="218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3" name="rect 502"/>
          <p:cNvSpPr/>
          <p:nvPr/>
        </p:nvSpPr>
        <p:spPr>
          <a:xfrm rot="16200937">
            <a:off x="1915200" y="2993400"/>
            <a:ext cx="399600" cy="142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4" name="rect 503"/>
          <p:cNvSpPr/>
          <p:nvPr/>
        </p:nvSpPr>
        <p:spPr>
          <a:xfrm>
            <a:off x="2062800" y="2883600"/>
            <a:ext cx="104400" cy="368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5" name="line 504"/>
          <p:cNvSpPr/>
          <p:nvPr/>
        </p:nvSpPr>
        <p:spPr>
          <a:xfrm>
            <a:off x="2150100" y="2900700"/>
            <a:ext cx="5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6" name="line 505"/>
          <p:cNvSpPr/>
          <p:nvPr/>
        </p:nvSpPr>
        <p:spPr>
          <a:xfrm>
            <a:off x="2150100" y="28422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7" name="line 506"/>
          <p:cNvSpPr/>
          <p:nvPr/>
        </p:nvSpPr>
        <p:spPr>
          <a:xfrm>
            <a:off x="2079900" y="2842200"/>
            <a:ext cx="0" cy="58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8" name="line 507"/>
          <p:cNvSpPr/>
          <p:nvPr/>
        </p:nvSpPr>
        <p:spPr>
          <a:xfrm>
            <a:off x="2017800" y="2900700"/>
            <a:ext cx="6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09" name="line 508"/>
          <p:cNvSpPr/>
          <p:nvPr/>
        </p:nvSpPr>
        <p:spPr>
          <a:xfrm>
            <a:off x="2131200" y="3215700"/>
            <a:ext cx="5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0" name="line 509"/>
          <p:cNvSpPr/>
          <p:nvPr/>
        </p:nvSpPr>
        <p:spPr>
          <a:xfrm>
            <a:off x="2131200" y="32157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1" name="line 510"/>
          <p:cNvSpPr/>
          <p:nvPr/>
        </p:nvSpPr>
        <p:spPr>
          <a:xfrm>
            <a:off x="2040300" y="3215700"/>
            <a:ext cx="58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2" name="line 511"/>
          <p:cNvSpPr/>
          <p:nvPr/>
        </p:nvSpPr>
        <p:spPr>
          <a:xfrm>
            <a:off x="2098800" y="3215700"/>
            <a:ext cx="0" cy="54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3" name="line 512"/>
          <p:cNvSpPr/>
          <p:nvPr/>
        </p:nvSpPr>
        <p:spPr>
          <a:xfrm>
            <a:off x="2131200" y="2883600"/>
            <a:ext cx="3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4" name="line 513"/>
          <p:cNvSpPr/>
          <p:nvPr/>
        </p:nvSpPr>
        <p:spPr>
          <a:xfrm>
            <a:off x="2167200" y="2883600"/>
            <a:ext cx="0" cy="3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5" name="line 514"/>
          <p:cNvSpPr/>
          <p:nvPr/>
        </p:nvSpPr>
        <p:spPr>
          <a:xfrm>
            <a:off x="2131200" y="2919600"/>
            <a:ext cx="5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6" name="line 515"/>
          <p:cNvSpPr/>
          <p:nvPr/>
        </p:nvSpPr>
        <p:spPr>
          <a:xfrm>
            <a:off x="2131200" y="2848500"/>
            <a:ext cx="0" cy="7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7" name="line 516"/>
          <p:cNvSpPr/>
          <p:nvPr/>
        </p:nvSpPr>
        <p:spPr>
          <a:xfrm>
            <a:off x="2098800" y="2848500"/>
            <a:ext cx="0" cy="71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8" name="line 517"/>
          <p:cNvSpPr/>
          <p:nvPr/>
        </p:nvSpPr>
        <p:spPr>
          <a:xfrm>
            <a:off x="2021400" y="2919600"/>
            <a:ext cx="77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19" name="line 518"/>
          <p:cNvSpPr/>
          <p:nvPr/>
        </p:nvSpPr>
        <p:spPr>
          <a:xfrm>
            <a:off x="3050100" y="3511800"/>
            <a:ext cx="0" cy="685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0" name="フリーフォーム519"/>
          <p:cNvSpPr/>
          <p:nvPr/>
        </p:nvSpPr>
        <p:spPr>
          <a:xfrm>
            <a:off x="1789200" y="2495700"/>
            <a:ext cx="276300" cy="174600"/>
          </a:xfrm>
          <a:custGeom>
            <a:pathLst>
              <a:path w="307" h="194">
                <a:moveTo>
                  <a:pt x="0" y="194"/>
                </a:moveTo>
                <a:lnTo>
                  <a:pt x="4" y="163"/>
                </a:lnTo>
                <a:lnTo>
                  <a:pt x="18" y="127"/>
                </a:lnTo>
                <a:lnTo>
                  <a:pt x="36" y="103"/>
                </a:lnTo>
                <a:lnTo>
                  <a:pt x="57" y="82"/>
                </a:lnTo>
                <a:lnTo>
                  <a:pt x="89" y="60"/>
                </a:lnTo>
                <a:lnTo>
                  <a:pt x="120" y="46"/>
                </a:lnTo>
                <a:lnTo>
                  <a:pt x="149" y="32"/>
                </a:lnTo>
                <a:lnTo>
                  <a:pt x="180" y="22"/>
                </a:lnTo>
                <a:lnTo>
                  <a:pt x="212" y="14"/>
                </a:lnTo>
                <a:lnTo>
                  <a:pt x="254" y="7"/>
                </a:lnTo>
                <a:lnTo>
                  <a:pt x="307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1" name="line 520"/>
          <p:cNvSpPr/>
          <p:nvPr/>
        </p:nvSpPr>
        <p:spPr>
          <a:xfrm>
            <a:off x="8576100" y="3603600"/>
            <a:ext cx="0" cy="61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2" name="フリーフォーム521"/>
          <p:cNvSpPr/>
          <p:nvPr/>
        </p:nvSpPr>
        <p:spPr>
          <a:xfrm>
            <a:off x="1718100" y="2669400"/>
            <a:ext cx="234000" cy="486900"/>
          </a:xfrm>
          <a:custGeom>
            <a:pathLst>
              <a:path w="260" h="541">
                <a:moveTo>
                  <a:pt x="79" y="1"/>
                </a:moveTo>
                <a:cubicBezTo>
                  <a:pt x="79" y="1"/>
                  <a:pt x="200" y="0"/>
                  <a:pt x="200" y="0"/>
                </a:cubicBezTo>
                <a:cubicBezTo>
                  <a:pt x="233" y="0"/>
                  <a:pt x="259" y="25"/>
                  <a:pt x="259" y="58"/>
                </a:cubicBezTo>
                <a:cubicBezTo>
                  <a:pt x="259" y="58"/>
                  <a:pt x="260" y="482"/>
                  <a:pt x="260" y="482"/>
                </a:cubicBezTo>
                <a:cubicBezTo>
                  <a:pt x="260" y="515"/>
                  <a:pt x="234" y="541"/>
                  <a:pt x="201" y="541"/>
                </a:cubicBezTo>
                <a:cubicBezTo>
                  <a:pt x="201" y="541"/>
                  <a:pt x="0" y="541"/>
                  <a:pt x="0" y="54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3" name="rect 522"/>
          <p:cNvSpPr/>
          <p:nvPr/>
        </p:nvSpPr>
        <p:spPr>
          <a:xfrm>
            <a:off x="9241200" y="2353500"/>
            <a:ext cx="286200" cy="79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4" name="line 523"/>
          <p:cNvSpPr/>
          <p:nvPr/>
        </p:nvSpPr>
        <p:spPr>
          <a:xfrm>
            <a:off x="8603100" y="2264400"/>
            <a:ext cx="0" cy="3177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5" name="rect 524"/>
          <p:cNvSpPr/>
          <p:nvPr/>
        </p:nvSpPr>
        <p:spPr>
          <a:xfrm rot="16200937">
            <a:off x="7909200" y="2336400"/>
            <a:ext cx="164700" cy="14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6" name="line 525"/>
          <p:cNvSpPr/>
          <p:nvPr/>
        </p:nvSpPr>
        <p:spPr>
          <a:xfrm>
            <a:off x="3831300" y="2511900"/>
            <a:ext cx="3989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7" name="line 526"/>
          <p:cNvSpPr/>
          <p:nvPr/>
        </p:nvSpPr>
        <p:spPr>
          <a:xfrm>
            <a:off x="3839400" y="2324700"/>
            <a:ext cx="397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8" name="rect 527"/>
          <p:cNvSpPr/>
          <p:nvPr/>
        </p:nvSpPr>
        <p:spPr>
          <a:xfrm rot="10799062">
            <a:off x="3592800" y="2307600"/>
            <a:ext cx="142200" cy="184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29" name="line 528"/>
          <p:cNvSpPr/>
          <p:nvPr/>
        </p:nvSpPr>
        <p:spPr>
          <a:xfrm>
            <a:off x="3046500" y="2229300"/>
            <a:ext cx="0" cy="3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0" name="line 529"/>
          <p:cNvSpPr/>
          <p:nvPr/>
        </p:nvSpPr>
        <p:spPr>
          <a:xfrm>
            <a:off x="1718100" y="3315600"/>
            <a:ext cx="8152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1" name="rect 530"/>
          <p:cNvSpPr/>
          <p:nvPr/>
        </p:nvSpPr>
        <p:spPr>
          <a:xfrm>
            <a:off x="3160800" y="32580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2" name="rect 531"/>
          <p:cNvSpPr/>
          <p:nvPr/>
        </p:nvSpPr>
        <p:spPr>
          <a:xfrm>
            <a:off x="5533200" y="32580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3" name="rect 532"/>
          <p:cNvSpPr/>
          <p:nvPr/>
        </p:nvSpPr>
        <p:spPr>
          <a:xfrm>
            <a:off x="7898400" y="32580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4" name="フリーフォーム533"/>
          <p:cNvSpPr/>
          <p:nvPr/>
        </p:nvSpPr>
        <p:spPr>
          <a:xfrm>
            <a:off x="1681200" y="3699000"/>
            <a:ext cx="257400" cy="369000"/>
          </a:xfrm>
          <a:custGeom>
            <a:pathLst>
              <a:path w="286" h="410">
                <a:moveTo>
                  <a:pt x="286" y="0"/>
                </a:moveTo>
                <a:lnTo>
                  <a:pt x="177" y="332"/>
                </a:lnTo>
                <a:lnTo>
                  <a:pt x="159" y="367"/>
                </a:lnTo>
                <a:lnTo>
                  <a:pt x="142" y="385"/>
                </a:lnTo>
                <a:lnTo>
                  <a:pt x="103" y="396"/>
                </a:lnTo>
                <a:lnTo>
                  <a:pt x="0" y="410"/>
                </a:lnTo>
                <a:lnTo>
                  <a:pt x="15" y="254"/>
                </a:lnTo>
                <a:lnTo>
                  <a:pt x="64" y="254"/>
                </a:lnTo>
                <a:lnTo>
                  <a:pt x="92" y="163"/>
                </a:lnTo>
                <a:lnTo>
                  <a:pt x="159" y="163"/>
                </a:lnTo>
                <a:lnTo>
                  <a:pt x="212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5" name="line 534"/>
          <p:cNvSpPr/>
          <p:nvPr/>
        </p:nvSpPr>
        <p:spPr>
          <a:xfrm>
            <a:off x="288000" y="4151700"/>
            <a:ext cx="1321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6" name="line 535"/>
          <p:cNvSpPr/>
          <p:nvPr/>
        </p:nvSpPr>
        <p:spPr>
          <a:xfrm>
            <a:off x="352800" y="3700800"/>
            <a:ext cx="1161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7" name="rect 536"/>
          <p:cNvSpPr/>
          <p:nvPr/>
        </p:nvSpPr>
        <p:spPr>
          <a:xfrm rot="16200937">
            <a:off x="685800" y="2303100"/>
            <a:ext cx="492300" cy="122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8" name="rect 537"/>
          <p:cNvSpPr/>
          <p:nvPr/>
        </p:nvSpPr>
        <p:spPr>
          <a:xfrm>
            <a:off x="459900" y="2698200"/>
            <a:ext cx="441000" cy="441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39" name="line 538"/>
          <p:cNvSpPr/>
          <p:nvPr/>
        </p:nvSpPr>
        <p:spPr>
          <a:xfrm>
            <a:off x="932400" y="2669400"/>
            <a:ext cx="0" cy="1476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0" name="rect 539"/>
          <p:cNvSpPr/>
          <p:nvPr/>
        </p:nvSpPr>
        <p:spPr>
          <a:xfrm>
            <a:off x="963900" y="2698200"/>
            <a:ext cx="441000" cy="441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1" name="line 540"/>
          <p:cNvSpPr/>
          <p:nvPr/>
        </p:nvSpPr>
        <p:spPr>
          <a:xfrm>
            <a:off x="437400" y="3615300"/>
            <a:ext cx="4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2" name="line 541"/>
          <p:cNvSpPr/>
          <p:nvPr/>
        </p:nvSpPr>
        <p:spPr>
          <a:xfrm>
            <a:off x="437400" y="2669400"/>
            <a:ext cx="0" cy="9459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3" name="line 542"/>
          <p:cNvSpPr/>
          <p:nvPr/>
        </p:nvSpPr>
        <p:spPr>
          <a:xfrm>
            <a:off x="437400" y="2669400"/>
            <a:ext cx="495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4" name="line 543"/>
          <p:cNvSpPr/>
          <p:nvPr/>
        </p:nvSpPr>
        <p:spPr>
          <a:xfrm>
            <a:off x="932400" y="2412000"/>
            <a:ext cx="0" cy="1203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5" name="line 544"/>
          <p:cNvSpPr/>
          <p:nvPr/>
        </p:nvSpPr>
        <p:spPr>
          <a:xfrm>
            <a:off x="1427400" y="2669400"/>
            <a:ext cx="0" cy="498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6" name="rect 545"/>
          <p:cNvSpPr/>
          <p:nvPr/>
        </p:nvSpPr>
        <p:spPr>
          <a:xfrm>
            <a:off x="349200" y="2698200"/>
            <a:ext cx="63000" cy="44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7" name="rect 546"/>
          <p:cNvSpPr/>
          <p:nvPr/>
        </p:nvSpPr>
        <p:spPr>
          <a:xfrm>
            <a:off x="1271700" y="3519900"/>
            <a:ext cx="140400" cy="63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8" name="rect 547"/>
          <p:cNvSpPr/>
          <p:nvPr/>
        </p:nvSpPr>
        <p:spPr>
          <a:xfrm>
            <a:off x="452700" y="3519900"/>
            <a:ext cx="140400" cy="639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49" name="line 548"/>
          <p:cNvSpPr/>
          <p:nvPr/>
        </p:nvSpPr>
        <p:spPr>
          <a:xfrm>
            <a:off x="329400" y="3317400"/>
            <a:ext cx="3321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0" name="line 549"/>
          <p:cNvSpPr/>
          <p:nvPr/>
        </p:nvSpPr>
        <p:spPr>
          <a:xfrm>
            <a:off x="1203300" y="3317400"/>
            <a:ext cx="333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1" name="rect 550"/>
          <p:cNvSpPr/>
          <p:nvPr/>
        </p:nvSpPr>
        <p:spPr>
          <a:xfrm>
            <a:off x="650700" y="2723400"/>
            <a:ext cx="189900" cy="89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2" name="rect 551"/>
          <p:cNvSpPr/>
          <p:nvPr/>
        </p:nvSpPr>
        <p:spPr>
          <a:xfrm>
            <a:off x="532800" y="2742300"/>
            <a:ext cx="891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3" name="rect 552"/>
          <p:cNvSpPr/>
          <p:nvPr/>
        </p:nvSpPr>
        <p:spPr>
          <a:xfrm rot="10799062">
            <a:off x="1023300" y="2722500"/>
            <a:ext cx="189900" cy="89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4" name="rect 553"/>
          <p:cNvSpPr/>
          <p:nvPr/>
        </p:nvSpPr>
        <p:spPr>
          <a:xfrm rot="10799062">
            <a:off x="1242000" y="2742300"/>
            <a:ext cx="89100" cy="540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5" name="フリーフォーム554"/>
          <p:cNvSpPr/>
          <p:nvPr/>
        </p:nvSpPr>
        <p:spPr>
          <a:xfrm>
            <a:off x="932400" y="2497500"/>
            <a:ext cx="612000" cy="171900"/>
          </a:xfrm>
          <a:custGeom>
            <a:pathLst>
              <a:path w="680" h="191">
                <a:moveTo>
                  <a:pt x="0" y="0"/>
                </a:moveTo>
                <a:lnTo>
                  <a:pt x="350" y="18"/>
                </a:lnTo>
                <a:lnTo>
                  <a:pt x="498" y="36"/>
                </a:lnTo>
                <a:lnTo>
                  <a:pt x="572" y="46"/>
                </a:lnTo>
                <a:lnTo>
                  <a:pt x="604" y="57"/>
                </a:lnTo>
                <a:lnTo>
                  <a:pt x="625" y="67"/>
                </a:lnTo>
                <a:lnTo>
                  <a:pt x="646" y="85"/>
                </a:lnTo>
                <a:lnTo>
                  <a:pt x="667" y="117"/>
                </a:lnTo>
                <a:lnTo>
                  <a:pt x="674" y="131"/>
                </a:lnTo>
                <a:lnTo>
                  <a:pt x="680" y="19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6" name="フリーフォーム555"/>
          <p:cNvSpPr/>
          <p:nvPr/>
        </p:nvSpPr>
        <p:spPr>
          <a:xfrm>
            <a:off x="320400" y="2497500"/>
            <a:ext cx="612000" cy="171900"/>
          </a:xfrm>
          <a:custGeom>
            <a:pathLst>
              <a:path w="680" h="191">
                <a:moveTo>
                  <a:pt x="680" y="0"/>
                </a:moveTo>
                <a:lnTo>
                  <a:pt x="330" y="18"/>
                </a:lnTo>
                <a:lnTo>
                  <a:pt x="182" y="36"/>
                </a:lnTo>
                <a:lnTo>
                  <a:pt x="108" y="46"/>
                </a:lnTo>
                <a:lnTo>
                  <a:pt x="76" y="57"/>
                </a:lnTo>
                <a:lnTo>
                  <a:pt x="55" y="67"/>
                </a:lnTo>
                <a:lnTo>
                  <a:pt x="34" y="85"/>
                </a:lnTo>
                <a:lnTo>
                  <a:pt x="13" y="117"/>
                </a:lnTo>
                <a:lnTo>
                  <a:pt x="6" y="131"/>
                </a:lnTo>
                <a:lnTo>
                  <a:pt x="0" y="191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7" name="line 556"/>
          <p:cNvSpPr/>
          <p:nvPr/>
        </p:nvSpPr>
        <p:spPr>
          <a:xfrm rot="21600000" flipV="1">
            <a:off x="1513800" y="3646800"/>
            <a:ext cx="30600" cy="5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8" name="フリーフォーム557"/>
          <p:cNvSpPr/>
          <p:nvPr/>
        </p:nvSpPr>
        <p:spPr>
          <a:xfrm>
            <a:off x="932400" y="3317400"/>
            <a:ext cx="270900" cy="44100"/>
          </a:xfrm>
          <a:custGeom>
            <a:pathLst>
              <a:path w="301" h="49">
                <a:moveTo>
                  <a:pt x="0" y="49"/>
                </a:moveTo>
                <a:cubicBezTo>
                  <a:pt x="37" y="40"/>
                  <a:pt x="73" y="31"/>
                  <a:pt x="110" y="24"/>
                </a:cubicBezTo>
                <a:cubicBezTo>
                  <a:pt x="136" y="19"/>
                  <a:pt x="162" y="17"/>
                  <a:pt x="188" y="14"/>
                </a:cubicBezTo>
                <a:cubicBezTo>
                  <a:pt x="226" y="9"/>
                  <a:pt x="264" y="5"/>
                  <a:pt x="30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59" name="フリーフォーム558"/>
          <p:cNvSpPr/>
          <p:nvPr/>
        </p:nvSpPr>
        <p:spPr>
          <a:xfrm>
            <a:off x="661500" y="3317400"/>
            <a:ext cx="270900" cy="44100"/>
          </a:xfrm>
          <a:custGeom>
            <a:pathLst>
              <a:path w="301" h="49">
                <a:moveTo>
                  <a:pt x="301" y="49"/>
                </a:moveTo>
                <a:cubicBezTo>
                  <a:pt x="264" y="40"/>
                  <a:pt x="228" y="31"/>
                  <a:pt x="191" y="24"/>
                </a:cubicBezTo>
                <a:cubicBezTo>
                  <a:pt x="165" y="19"/>
                  <a:pt x="139" y="17"/>
                  <a:pt x="113" y="14"/>
                </a:cubicBezTo>
                <a:cubicBezTo>
                  <a:pt x="75" y="9"/>
                  <a:pt x="37" y="5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0" name="フリーフォーム559"/>
          <p:cNvSpPr/>
          <p:nvPr/>
        </p:nvSpPr>
        <p:spPr>
          <a:xfrm>
            <a:off x="352800" y="3700800"/>
            <a:ext cx="580500" cy="371700"/>
          </a:xfrm>
          <a:custGeom>
            <a:pathLst>
              <a:path w="645" h="413">
                <a:moveTo>
                  <a:pt x="0" y="0"/>
                </a:moveTo>
                <a:lnTo>
                  <a:pt x="24" y="311"/>
                </a:lnTo>
                <a:lnTo>
                  <a:pt x="27" y="350"/>
                </a:lnTo>
                <a:lnTo>
                  <a:pt x="41" y="367"/>
                </a:lnTo>
                <a:lnTo>
                  <a:pt x="63" y="388"/>
                </a:lnTo>
                <a:lnTo>
                  <a:pt x="87" y="392"/>
                </a:lnTo>
                <a:lnTo>
                  <a:pt x="645" y="413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1" name="フリーフォーム560"/>
          <p:cNvSpPr/>
          <p:nvPr/>
        </p:nvSpPr>
        <p:spPr>
          <a:xfrm>
            <a:off x="933300" y="3700800"/>
            <a:ext cx="580500" cy="371700"/>
          </a:xfrm>
          <a:custGeom>
            <a:pathLst>
              <a:path w="645" h="413">
                <a:moveTo>
                  <a:pt x="645" y="0"/>
                </a:moveTo>
                <a:lnTo>
                  <a:pt x="621" y="311"/>
                </a:lnTo>
                <a:lnTo>
                  <a:pt x="618" y="350"/>
                </a:lnTo>
                <a:lnTo>
                  <a:pt x="604" y="367"/>
                </a:lnTo>
                <a:lnTo>
                  <a:pt x="582" y="388"/>
                </a:lnTo>
                <a:lnTo>
                  <a:pt x="558" y="392"/>
                </a:lnTo>
                <a:lnTo>
                  <a:pt x="0" y="413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2" name="フリーフォーム561"/>
          <p:cNvSpPr/>
          <p:nvPr/>
        </p:nvSpPr>
        <p:spPr>
          <a:xfrm>
            <a:off x="368100" y="3700800"/>
            <a:ext cx="565200" cy="228600"/>
          </a:xfrm>
          <a:custGeom>
            <a:pathLst>
              <a:path w="628" h="254">
                <a:moveTo>
                  <a:pt x="0" y="0"/>
                </a:moveTo>
                <a:lnTo>
                  <a:pt x="7" y="131"/>
                </a:lnTo>
                <a:lnTo>
                  <a:pt x="17" y="145"/>
                </a:lnTo>
                <a:lnTo>
                  <a:pt x="31" y="159"/>
                </a:lnTo>
                <a:lnTo>
                  <a:pt x="53" y="163"/>
                </a:lnTo>
                <a:lnTo>
                  <a:pt x="268" y="166"/>
                </a:lnTo>
                <a:lnTo>
                  <a:pt x="282" y="170"/>
                </a:lnTo>
                <a:lnTo>
                  <a:pt x="285" y="184"/>
                </a:lnTo>
                <a:lnTo>
                  <a:pt x="289" y="237"/>
                </a:lnTo>
                <a:lnTo>
                  <a:pt x="293" y="247"/>
                </a:lnTo>
                <a:lnTo>
                  <a:pt x="307" y="254"/>
                </a:lnTo>
                <a:lnTo>
                  <a:pt x="628" y="25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3" name="フリーフォーム562"/>
          <p:cNvSpPr/>
          <p:nvPr/>
        </p:nvSpPr>
        <p:spPr>
          <a:xfrm>
            <a:off x="933300" y="3700800"/>
            <a:ext cx="565200" cy="228600"/>
          </a:xfrm>
          <a:custGeom>
            <a:pathLst>
              <a:path w="628" h="254">
                <a:moveTo>
                  <a:pt x="628" y="0"/>
                </a:moveTo>
                <a:lnTo>
                  <a:pt x="621" y="131"/>
                </a:lnTo>
                <a:lnTo>
                  <a:pt x="611" y="145"/>
                </a:lnTo>
                <a:lnTo>
                  <a:pt x="597" y="159"/>
                </a:lnTo>
                <a:lnTo>
                  <a:pt x="575" y="163"/>
                </a:lnTo>
                <a:lnTo>
                  <a:pt x="360" y="166"/>
                </a:lnTo>
                <a:lnTo>
                  <a:pt x="346" y="170"/>
                </a:lnTo>
                <a:lnTo>
                  <a:pt x="343" y="184"/>
                </a:lnTo>
                <a:lnTo>
                  <a:pt x="339" y="237"/>
                </a:lnTo>
                <a:lnTo>
                  <a:pt x="335" y="247"/>
                </a:lnTo>
                <a:lnTo>
                  <a:pt x="321" y="254"/>
                </a:lnTo>
                <a:lnTo>
                  <a:pt x="0" y="254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4" name="rect 563"/>
          <p:cNvSpPr/>
          <p:nvPr/>
        </p:nvSpPr>
        <p:spPr>
          <a:xfrm>
            <a:off x="472500" y="3700800"/>
            <a:ext cx="18900" cy="14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5" name="rect 564"/>
          <p:cNvSpPr/>
          <p:nvPr/>
        </p:nvSpPr>
        <p:spPr>
          <a:xfrm>
            <a:off x="1375200" y="3700800"/>
            <a:ext cx="18900" cy="1485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6" name="rect 565"/>
          <p:cNvSpPr/>
          <p:nvPr/>
        </p:nvSpPr>
        <p:spPr>
          <a:xfrm>
            <a:off x="1450800" y="2698200"/>
            <a:ext cx="63000" cy="4446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7" name="rect 566"/>
          <p:cNvSpPr/>
          <p:nvPr/>
        </p:nvSpPr>
        <p:spPr>
          <a:xfrm>
            <a:off x="1234800" y="3199500"/>
            <a:ext cx="164700" cy="70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8" name="rect 567"/>
          <p:cNvSpPr/>
          <p:nvPr/>
        </p:nvSpPr>
        <p:spPr>
          <a:xfrm>
            <a:off x="6549300" y="2657700"/>
            <a:ext cx="3330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69" name="rect 568"/>
          <p:cNvSpPr/>
          <p:nvPr/>
        </p:nvSpPr>
        <p:spPr>
          <a:xfrm>
            <a:off x="6549300" y="26577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0" name="rect 569"/>
          <p:cNvSpPr/>
          <p:nvPr/>
        </p:nvSpPr>
        <p:spPr>
          <a:xfrm>
            <a:off x="6857100" y="26577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1" name="rect 570"/>
          <p:cNvSpPr/>
          <p:nvPr/>
        </p:nvSpPr>
        <p:spPr>
          <a:xfrm>
            <a:off x="6549300" y="27333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2" name="rect 571"/>
          <p:cNvSpPr/>
          <p:nvPr/>
        </p:nvSpPr>
        <p:spPr>
          <a:xfrm>
            <a:off x="6857100" y="27333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3" name="ellipse 572"/>
          <p:cNvSpPr/>
          <p:nvPr/>
        </p:nvSpPr>
        <p:spPr>
          <a:xfrm>
            <a:off x="3307500" y="37521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4" name="ellipse 573"/>
          <p:cNvSpPr/>
          <p:nvPr/>
        </p:nvSpPr>
        <p:spPr>
          <a:xfrm>
            <a:off x="2368800" y="37521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5" name="ellipse 574"/>
          <p:cNvSpPr/>
          <p:nvPr/>
        </p:nvSpPr>
        <p:spPr>
          <a:xfrm>
            <a:off x="7908300" y="37521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6" name="ellipse 575"/>
          <p:cNvSpPr/>
          <p:nvPr/>
        </p:nvSpPr>
        <p:spPr>
          <a:xfrm>
            <a:off x="8860500" y="37521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7" name="フリーフォーム576"/>
          <p:cNvSpPr/>
          <p:nvPr/>
        </p:nvSpPr>
        <p:spPr>
          <a:xfrm>
            <a:off x="1797300" y="2693700"/>
            <a:ext cx="93600" cy="900"/>
          </a:xfrm>
          <a:custGeom>
            <a:pathLst>
              <a:path w="104" h="1">
                <a:moveTo>
                  <a:pt x="0" y="1"/>
                </a:moveTo>
                <a:cubicBezTo>
                  <a:pt x="0" y="1"/>
                  <a:pt x="104" y="0"/>
                  <a:pt x="104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8" name="フリーフォーム577"/>
          <p:cNvSpPr/>
          <p:nvPr/>
        </p:nvSpPr>
        <p:spPr>
          <a:xfrm>
            <a:off x="1890900" y="2693700"/>
            <a:ext cx="35100" cy="34200"/>
          </a:xfrm>
          <a:custGeom>
            <a:pathLst>
              <a:path w="39" h="38">
                <a:moveTo>
                  <a:pt x="0" y="0"/>
                </a:moveTo>
                <a:cubicBezTo>
                  <a:pt x="22" y="0"/>
                  <a:pt x="39" y="16"/>
                  <a:pt x="39" y="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79" name="フリーフォーム578"/>
          <p:cNvSpPr/>
          <p:nvPr/>
        </p:nvSpPr>
        <p:spPr>
          <a:xfrm>
            <a:off x="1926000" y="2727900"/>
            <a:ext cx="900" cy="369900"/>
          </a:xfrm>
          <a:custGeom>
            <a:pathLst>
              <a:path w="1" h="411">
                <a:moveTo>
                  <a:pt x="0" y="0"/>
                </a:moveTo>
                <a:cubicBezTo>
                  <a:pt x="0" y="0"/>
                  <a:pt x="1" y="411"/>
                  <a:pt x="1" y="411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0" name="フリーフォーム579"/>
          <p:cNvSpPr/>
          <p:nvPr/>
        </p:nvSpPr>
        <p:spPr>
          <a:xfrm>
            <a:off x="1891800" y="3097800"/>
            <a:ext cx="35100" cy="35100"/>
          </a:xfrm>
          <a:custGeom>
            <a:pathLst>
              <a:path w="39" h="39">
                <a:moveTo>
                  <a:pt x="39" y="0"/>
                </a:moveTo>
                <a:cubicBezTo>
                  <a:pt x="39" y="22"/>
                  <a:pt x="22" y="39"/>
                  <a:pt x="0" y="39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1" name="フリーフォーム580"/>
          <p:cNvSpPr/>
          <p:nvPr/>
        </p:nvSpPr>
        <p:spPr>
          <a:xfrm>
            <a:off x="1718100" y="3132900"/>
            <a:ext cx="173700" cy="0"/>
          </a:xfrm>
          <a:custGeom>
            <a:pathLst>
              <a:path w="193" h="21600">
                <a:moveTo>
                  <a:pt x="193" y="0"/>
                </a:moveTo>
                <a:cubicBezTo>
                  <a:pt x="193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2" name="line 581"/>
          <p:cNvSpPr/>
          <p:nvPr/>
        </p:nvSpPr>
        <p:spPr>
          <a:xfrm>
            <a:off x="1797300" y="2670300"/>
            <a:ext cx="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3" name="line 582"/>
          <p:cNvSpPr/>
          <p:nvPr/>
        </p:nvSpPr>
        <p:spPr>
          <a:xfrm rot="21600000" flipV="1">
            <a:off x="1726200" y="2694600"/>
            <a:ext cx="71100" cy="439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4" name="フリーフォーム583"/>
          <p:cNvSpPr/>
          <p:nvPr/>
        </p:nvSpPr>
        <p:spPr>
          <a:xfrm>
            <a:off x="2129400" y="2340900"/>
            <a:ext cx="180900" cy="152100"/>
          </a:xfrm>
          <a:custGeom>
            <a:pathLst>
              <a:path w="201" h="169">
                <a:moveTo>
                  <a:pt x="201" y="0"/>
                </a:moveTo>
                <a:lnTo>
                  <a:pt x="56" y="0"/>
                </a:lnTo>
                <a:lnTo>
                  <a:pt x="39" y="0"/>
                </a:lnTo>
                <a:lnTo>
                  <a:pt x="28" y="10"/>
                </a:lnTo>
                <a:lnTo>
                  <a:pt x="28" y="28"/>
                </a:lnTo>
                <a:lnTo>
                  <a:pt x="21" y="119"/>
                </a:lnTo>
                <a:lnTo>
                  <a:pt x="0" y="169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5" name="フリーフォーム584"/>
          <p:cNvSpPr/>
          <p:nvPr/>
        </p:nvSpPr>
        <p:spPr>
          <a:xfrm>
            <a:off x="2221200" y="2340900"/>
            <a:ext cx="89100" cy="154800"/>
          </a:xfrm>
          <a:custGeom>
            <a:pathLst>
              <a:path w="99" h="172">
                <a:moveTo>
                  <a:pt x="99" y="0"/>
                </a:moveTo>
                <a:lnTo>
                  <a:pt x="81" y="35"/>
                </a:lnTo>
                <a:lnTo>
                  <a:pt x="0" y="38"/>
                </a:lnTo>
                <a:lnTo>
                  <a:pt x="0" y="119"/>
                </a:lnTo>
                <a:lnTo>
                  <a:pt x="14" y="172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6" name="フリーフォーム585"/>
          <p:cNvSpPr/>
          <p:nvPr/>
        </p:nvSpPr>
        <p:spPr>
          <a:xfrm>
            <a:off x="1847700" y="727200"/>
            <a:ext cx="8060400" cy="1224000"/>
          </a:xfrm>
          <a:custGeom>
            <a:pathLst>
              <a:path w="8956" h="1360">
                <a:moveTo>
                  <a:pt x="0" y="0"/>
                </a:moveTo>
                <a:lnTo>
                  <a:pt x="8956" y="0"/>
                </a:lnTo>
                <a:lnTo>
                  <a:pt x="8956" y="1360"/>
                </a:lnTo>
                <a:lnTo>
                  <a:pt x="0" y="136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7" name="line 586"/>
          <p:cNvSpPr/>
          <p:nvPr/>
        </p:nvSpPr>
        <p:spPr>
          <a:xfrm>
            <a:off x="1599300" y="1339200"/>
            <a:ext cx="8586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8" name="line 587"/>
          <p:cNvSpPr/>
          <p:nvPr/>
        </p:nvSpPr>
        <p:spPr>
          <a:xfrm>
            <a:off x="1847700" y="532800"/>
            <a:ext cx="0" cy="14796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89" name="フリーフォーム588"/>
          <p:cNvSpPr/>
          <p:nvPr/>
        </p:nvSpPr>
        <p:spPr>
          <a:xfrm>
            <a:off x="1718100" y="1339200"/>
            <a:ext cx="98100" cy="603000"/>
          </a:xfrm>
          <a:custGeom>
            <a:pathLst>
              <a:path w="109" h="670">
                <a:moveTo>
                  <a:pt x="0" y="0"/>
                </a:moveTo>
                <a:lnTo>
                  <a:pt x="28" y="339"/>
                </a:lnTo>
                <a:lnTo>
                  <a:pt x="56" y="536"/>
                </a:lnTo>
                <a:lnTo>
                  <a:pt x="81" y="635"/>
                </a:lnTo>
                <a:lnTo>
                  <a:pt x="95" y="660"/>
                </a:lnTo>
                <a:lnTo>
                  <a:pt x="109" y="67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0" name="line 589"/>
          <p:cNvSpPr/>
          <p:nvPr/>
        </p:nvSpPr>
        <p:spPr>
          <a:xfrm>
            <a:off x="1832400" y="1945800"/>
            <a:ext cx="15300" cy="54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1" name="フリーフォーム590"/>
          <p:cNvSpPr/>
          <p:nvPr/>
        </p:nvSpPr>
        <p:spPr>
          <a:xfrm>
            <a:off x="1718100" y="727200"/>
            <a:ext cx="129600" cy="612000"/>
          </a:xfrm>
          <a:custGeom>
            <a:pathLst>
              <a:path w="144" h="680">
                <a:moveTo>
                  <a:pt x="0" y="680"/>
                </a:moveTo>
                <a:lnTo>
                  <a:pt x="28" y="341"/>
                </a:lnTo>
                <a:lnTo>
                  <a:pt x="56" y="144"/>
                </a:lnTo>
                <a:lnTo>
                  <a:pt x="81" y="45"/>
                </a:lnTo>
                <a:lnTo>
                  <a:pt x="95" y="20"/>
                </a:lnTo>
                <a:lnTo>
                  <a:pt x="109" y="10"/>
                </a:lnTo>
                <a:lnTo>
                  <a:pt x="127" y="6"/>
                </a:lnTo>
                <a:lnTo>
                  <a:pt x="144" y="0"/>
                </a:ln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2" name="line 591"/>
          <p:cNvSpPr/>
          <p:nvPr/>
        </p:nvSpPr>
        <p:spPr>
          <a:xfrm>
            <a:off x="1384200" y="846000"/>
            <a:ext cx="5049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3" name="line 592"/>
          <p:cNvSpPr/>
          <p:nvPr/>
        </p:nvSpPr>
        <p:spPr>
          <a:xfrm rot="21600000" flipV="1">
            <a:off x="3798000" y="2324700"/>
            <a:ext cx="41400" cy="17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4" name="line 593"/>
          <p:cNvSpPr/>
          <p:nvPr/>
        </p:nvSpPr>
        <p:spPr>
          <a:xfrm>
            <a:off x="7814700" y="2324700"/>
            <a:ext cx="38700" cy="16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5" name="line 594"/>
          <p:cNvSpPr/>
          <p:nvPr/>
        </p:nvSpPr>
        <p:spPr>
          <a:xfrm rot="21600000" flipV="1">
            <a:off x="7821000" y="2487600"/>
            <a:ext cx="324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6" name="line 595"/>
          <p:cNvSpPr/>
          <p:nvPr/>
        </p:nvSpPr>
        <p:spPr>
          <a:xfrm>
            <a:off x="3798000" y="2486700"/>
            <a:ext cx="333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7" name="line 596"/>
          <p:cNvSpPr/>
          <p:nvPr/>
        </p:nvSpPr>
        <p:spPr>
          <a:xfrm>
            <a:off x="320400" y="3646800"/>
            <a:ext cx="30600" cy="5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8" name="line 597"/>
          <p:cNvSpPr/>
          <p:nvPr/>
        </p:nvSpPr>
        <p:spPr>
          <a:xfrm>
            <a:off x="266400" y="6888600"/>
            <a:ext cx="84132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599" name="フリーフォーム598"/>
          <p:cNvSpPr/>
          <p:nvPr/>
        </p:nvSpPr>
        <p:spPr>
          <a:xfrm>
            <a:off x="375300" y="5231700"/>
            <a:ext cx="2079900" cy="0"/>
          </a:xfrm>
          <a:custGeom>
            <a:pathLst>
              <a:path w="2311" h="21600">
                <a:moveTo>
                  <a:pt x="0" y="0"/>
                </a:moveTo>
                <a:cubicBezTo>
                  <a:pt x="0" y="0"/>
                  <a:pt x="2311" y="0"/>
                  <a:pt x="231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0" name="フリーフォーム599"/>
          <p:cNvSpPr/>
          <p:nvPr/>
        </p:nvSpPr>
        <p:spPr>
          <a:xfrm>
            <a:off x="6512400" y="5231700"/>
            <a:ext cx="2052900" cy="0"/>
          </a:xfrm>
          <a:custGeom>
            <a:pathLst>
              <a:path w="2281" h="21600">
                <a:moveTo>
                  <a:pt x="0" y="0"/>
                </a:moveTo>
                <a:cubicBezTo>
                  <a:pt x="0" y="0"/>
                  <a:pt x="2281" y="0"/>
                  <a:pt x="2281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1" name="フリーフォーム600"/>
          <p:cNvSpPr/>
          <p:nvPr/>
        </p:nvSpPr>
        <p:spPr>
          <a:xfrm>
            <a:off x="8565300" y="5231700"/>
            <a:ext cx="0" cy="1204200"/>
          </a:xfrm>
          <a:custGeom>
            <a:pathLst>
              <a:path w="21600" h="1338">
                <a:moveTo>
                  <a:pt x="0" y="0"/>
                </a:moveTo>
                <a:cubicBezTo>
                  <a:pt x="0" y="0"/>
                  <a:pt x="0" y="1338"/>
                  <a:pt x="0" y="1338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2" name="フリーフォーム601"/>
          <p:cNvSpPr/>
          <p:nvPr/>
        </p:nvSpPr>
        <p:spPr>
          <a:xfrm>
            <a:off x="375300" y="6435900"/>
            <a:ext cx="8190000" cy="0"/>
          </a:xfrm>
          <a:custGeom>
            <a:pathLst>
              <a:path w="9100" h="21600">
                <a:moveTo>
                  <a:pt x="9100" y="0"/>
                </a:moveTo>
                <a:cubicBezTo>
                  <a:pt x="9100" y="0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3" name="フリーフォーム602"/>
          <p:cNvSpPr/>
          <p:nvPr/>
        </p:nvSpPr>
        <p:spPr>
          <a:xfrm>
            <a:off x="375300" y="5231700"/>
            <a:ext cx="0" cy="1205100"/>
          </a:xfrm>
          <a:custGeom>
            <a:pathLst>
              <a:path w="21600" h="1339">
                <a:moveTo>
                  <a:pt x="0" y="1339"/>
                </a:moveTo>
                <a:cubicBezTo>
                  <a:pt x="0" y="1339"/>
                  <a:pt x="0" y="0"/>
                  <a:pt x="0" y="0"/>
                </a:cubicBezTo>
              </a:path>
            </a:pathLst>
          </a:custGeom>
          <a:noFill/>
          <a:ln w="3600" cap="flat" cmpd="sng">
            <a:solidFill>
              <a:srgbClr val="000000"/>
            </a:solidFill>
            <a:prstDash val="solid"/>
            <a:beve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4" name="line 603"/>
          <p:cNvSpPr/>
          <p:nvPr/>
        </p:nvSpPr>
        <p:spPr>
          <a:xfrm>
            <a:off x="489600" y="5355000"/>
            <a:ext cx="7961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5" name="line 604"/>
          <p:cNvSpPr/>
          <p:nvPr/>
        </p:nvSpPr>
        <p:spPr>
          <a:xfrm rot="21600000" flipV="1">
            <a:off x="8451000" y="5330700"/>
            <a:ext cx="765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6" name="line 605"/>
          <p:cNvSpPr/>
          <p:nvPr/>
        </p:nvSpPr>
        <p:spPr>
          <a:xfrm>
            <a:off x="8527500" y="5231700"/>
            <a:ext cx="0" cy="12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7" name="rect 606"/>
          <p:cNvSpPr/>
          <p:nvPr/>
        </p:nvSpPr>
        <p:spPr>
          <a:xfrm>
            <a:off x="7470000" y="55458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8" name="rect 607"/>
          <p:cNvSpPr/>
          <p:nvPr/>
        </p:nvSpPr>
        <p:spPr>
          <a:xfrm>
            <a:off x="8012700" y="55458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09" name="line 608"/>
          <p:cNvSpPr/>
          <p:nvPr/>
        </p:nvSpPr>
        <p:spPr>
          <a:xfrm>
            <a:off x="7441200" y="55458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0" name="line 609"/>
          <p:cNvSpPr/>
          <p:nvPr/>
        </p:nvSpPr>
        <p:spPr>
          <a:xfrm>
            <a:off x="7441200" y="55710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1" name="line 610"/>
          <p:cNvSpPr/>
          <p:nvPr/>
        </p:nvSpPr>
        <p:spPr>
          <a:xfrm>
            <a:off x="7495200" y="55062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2" name="line 611"/>
          <p:cNvSpPr/>
          <p:nvPr/>
        </p:nvSpPr>
        <p:spPr>
          <a:xfrm>
            <a:off x="7470000" y="55062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3" name="line 612"/>
          <p:cNvSpPr/>
          <p:nvPr/>
        </p:nvSpPr>
        <p:spPr>
          <a:xfrm>
            <a:off x="7438500" y="59823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4" name="line 613"/>
          <p:cNvSpPr/>
          <p:nvPr/>
        </p:nvSpPr>
        <p:spPr>
          <a:xfrm>
            <a:off x="7438500" y="60075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5" name="line 614"/>
          <p:cNvSpPr/>
          <p:nvPr/>
        </p:nvSpPr>
        <p:spPr>
          <a:xfrm>
            <a:off x="7941600" y="55125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6" name="line 615"/>
          <p:cNvSpPr/>
          <p:nvPr/>
        </p:nvSpPr>
        <p:spPr>
          <a:xfrm>
            <a:off x="7916400" y="55125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7" name="line 616"/>
          <p:cNvSpPr/>
          <p:nvPr/>
        </p:nvSpPr>
        <p:spPr>
          <a:xfrm>
            <a:off x="7441200" y="59463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8" name="line 617"/>
          <p:cNvSpPr/>
          <p:nvPr/>
        </p:nvSpPr>
        <p:spPr>
          <a:xfrm>
            <a:off x="7531200" y="59463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19" name="line 618"/>
          <p:cNvSpPr/>
          <p:nvPr/>
        </p:nvSpPr>
        <p:spPr>
          <a:xfrm>
            <a:off x="7880400" y="5946300"/>
            <a:ext cx="0" cy="9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0" name="line 619"/>
          <p:cNvSpPr/>
          <p:nvPr/>
        </p:nvSpPr>
        <p:spPr>
          <a:xfrm>
            <a:off x="7880400" y="5946300"/>
            <a:ext cx="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1" name="line 620"/>
          <p:cNvSpPr/>
          <p:nvPr/>
        </p:nvSpPr>
        <p:spPr>
          <a:xfrm>
            <a:off x="7880400" y="55287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2" name="line 621"/>
          <p:cNvSpPr/>
          <p:nvPr/>
        </p:nvSpPr>
        <p:spPr>
          <a:xfrm>
            <a:off x="7880400" y="5607000"/>
            <a:ext cx="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3" name="line 622"/>
          <p:cNvSpPr/>
          <p:nvPr/>
        </p:nvSpPr>
        <p:spPr>
          <a:xfrm>
            <a:off x="7531200" y="55287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624" name="line 623"/>
          <p:cNvSpPr/>
          <p:nvPr/>
        </p:nvSpPr>
        <p:spPr>
          <a:xfrm>
            <a:off x="7443900" y="5607000"/>
            <a:ext cx="8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625" name="グループ化624"/>
          <p:cNvGrpSpPr/>
          <p:nvPr/>
        </p:nvGrpSpPr>
        <p:grpSpPr>
          <a:xfrm>
            <a:off x="7981200" y="5506200"/>
            <a:ext cx="536400" cy="536400"/>
            <a:chOff x="7981200" y="5506200"/>
            <a:chExt cx="536400" cy="536400"/>
          </a:xfrm>
        </p:grpSpPr>
        <p:sp>
          <p:nvSpPr>
            <p:cNvPr id="626" name="rect 625"/>
            <p:cNvSpPr/>
            <p:nvPr/>
          </p:nvSpPr>
          <p:spPr>
            <a:xfrm>
              <a:off x="8012700" y="5545800"/>
              <a:ext cx="4716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7" name="line 626"/>
            <p:cNvSpPr/>
            <p:nvPr/>
          </p:nvSpPr>
          <p:spPr>
            <a:xfrm>
              <a:off x="7983900" y="55458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8" name="line 627"/>
            <p:cNvSpPr/>
            <p:nvPr/>
          </p:nvSpPr>
          <p:spPr>
            <a:xfrm>
              <a:off x="7983900" y="55710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29" name="line 628"/>
            <p:cNvSpPr/>
            <p:nvPr/>
          </p:nvSpPr>
          <p:spPr>
            <a:xfrm>
              <a:off x="8037900" y="55062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0" name="line 629"/>
            <p:cNvSpPr/>
            <p:nvPr/>
          </p:nvSpPr>
          <p:spPr>
            <a:xfrm>
              <a:off x="8012700" y="55062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1" name="line 630"/>
            <p:cNvSpPr/>
            <p:nvPr/>
          </p:nvSpPr>
          <p:spPr>
            <a:xfrm>
              <a:off x="7981200" y="59823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2" name="line 631"/>
            <p:cNvSpPr/>
            <p:nvPr/>
          </p:nvSpPr>
          <p:spPr>
            <a:xfrm>
              <a:off x="7981200" y="60075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3" name="line 632"/>
            <p:cNvSpPr/>
            <p:nvPr/>
          </p:nvSpPr>
          <p:spPr>
            <a:xfrm>
              <a:off x="8484300" y="55125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4" name="line 633"/>
            <p:cNvSpPr/>
            <p:nvPr/>
          </p:nvSpPr>
          <p:spPr>
            <a:xfrm>
              <a:off x="8459100" y="55125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5" name="line 634"/>
            <p:cNvSpPr/>
            <p:nvPr/>
          </p:nvSpPr>
          <p:spPr>
            <a:xfrm>
              <a:off x="7983900" y="5946300"/>
              <a:ext cx="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6" name="line 635"/>
            <p:cNvSpPr/>
            <p:nvPr/>
          </p:nvSpPr>
          <p:spPr>
            <a:xfrm>
              <a:off x="8073900" y="59463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7" name="line 636"/>
            <p:cNvSpPr/>
            <p:nvPr/>
          </p:nvSpPr>
          <p:spPr>
            <a:xfrm>
              <a:off x="8423100" y="59463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8" name="line 637"/>
            <p:cNvSpPr/>
            <p:nvPr/>
          </p:nvSpPr>
          <p:spPr>
            <a:xfrm>
              <a:off x="8423100" y="5946300"/>
              <a:ext cx="9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39" name="line 638"/>
            <p:cNvSpPr/>
            <p:nvPr/>
          </p:nvSpPr>
          <p:spPr>
            <a:xfrm>
              <a:off x="8423100" y="55287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0" name="line 639"/>
            <p:cNvSpPr/>
            <p:nvPr/>
          </p:nvSpPr>
          <p:spPr>
            <a:xfrm>
              <a:off x="84231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1" name="line 640"/>
            <p:cNvSpPr/>
            <p:nvPr/>
          </p:nvSpPr>
          <p:spPr>
            <a:xfrm>
              <a:off x="8073900" y="55287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2" name="line 641"/>
            <p:cNvSpPr/>
            <p:nvPr/>
          </p:nvSpPr>
          <p:spPr>
            <a:xfrm>
              <a:off x="7986600" y="56070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43" name="グループ化642"/>
          <p:cNvGrpSpPr/>
          <p:nvPr/>
        </p:nvGrpSpPr>
        <p:grpSpPr>
          <a:xfrm>
            <a:off x="5670900" y="5506200"/>
            <a:ext cx="594000" cy="527400"/>
            <a:chOff x="5670900" y="5506200"/>
            <a:chExt cx="594000" cy="527400"/>
          </a:xfrm>
        </p:grpSpPr>
        <p:sp>
          <p:nvSpPr>
            <p:cNvPr id="644" name="rect 643"/>
            <p:cNvSpPr/>
            <p:nvPr/>
          </p:nvSpPr>
          <p:spPr>
            <a:xfrm>
              <a:off x="5702400" y="55458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5" name="line 644"/>
            <p:cNvSpPr/>
            <p:nvPr/>
          </p:nvSpPr>
          <p:spPr>
            <a:xfrm>
              <a:off x="5670900" y="59823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6" name="line 645"/>
            <p:cNvSpPr/>
            <p:nvPr/>
          </p:nvSpPr>
          <p:spPr>
            <a:xfrm>
              <a:off x="5670900" y="60075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7" name="line 646"/>
            <p:cNvSpPr/>
            <p:nvPr/>
          </p:nvSpPr>
          <p:spPr>
            <a:xfrm>
              <a:off x="62316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8" name="line 647"/>
            <p:cNvSpPr/>
            <p:nvPr/>
          </p:nvSpPr>
          <p:spPr>
            <a:xfrm>
              <a:off x="62064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49" name="line 648"/>
            <p:cNvSpPr/>
            <p:nvPr/>
          </p:nvSpPr>
          <p:spPr>
            <a:xfrm>
              <a:off x="5670900" y="55458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0" name="line 649"/>
            <p:cNvSpPr/>
            <p:nvPr/>
          </p:nvSpPr>
          <p:spPr>
            <a:xfrm>
              <a:off x="5670900" y="55710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1" name="line 650"/>
            <p:cNvSpPr/>
            <p:nvPr/>
          </p:nvSpPr>
          <p:spPr>
            <a:xfrm>
              <a:off x="61704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2" name="line 651"/>
            <p:cNvSpPr/>
            <p:nvPr/>
          </p:nvSpPr>
          <p:spPr>
            <a:xfrm>
              <a:off x="6170400" y="55125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3" name="line 652"/>
            <p:cNvSpPr/>
            <p:nvPr/>
          </p:nvSpPr>
          <p:spPr>
            <a:xfrm>
              <a:off x="57276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4" name="line 653"/>
            <p:cNvSpPr/>
            <p:nvPr/>
          </p:nvSpPr>
          <p:spPr>
            <a:xfrm>
              <a:off x="57024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5" name="line 654"/>
            <p:cNvSpPr/>
            <p:nvPr/>
          </p:nvSpPr>
          <p:spPr>
            <a:xfrm>
              <a:off x="5763600" y="55143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6" name="line 655"/>
            <p:cNvSpPr/>
            <p:nvPr/>
          </p:nvSpPr>
          <p:spPr>
            <a:xfrm>
              <a:off x="5674500" y="56070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7" name="line 656"/>
            <p:cNvSpPr/>
            <p:nvPr/>
          </p:nvSpPr>
          <p:spPr>
            <a:xfrm>
              <a:off x="6170400" y="59463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8" name="line 657"/>
            <p:cNvSpPr/>
            <p:nvPr/>
          </p:nvSpPr>
          <p:spPr>
            <a:xfrm>
              <a:off x="6170400" y="59463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59" name="line 658"/>
            <p:cNvSpPr/>
            <p:nvPr/>
          </p:nvSpPr>
          <p:spPr>
            <a:xfrm>
              <a:off x="5677200" y="59463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0" name="line 659"/>
            <p:cNvSpPr/>
            <p:nvPr/>
          </p:nvSpPr>
          <p:spPr>
            <a:xfrm>
              <a:off x="5763600" y="59463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61" name="グループ化660"/>
          <p:cNvGrpSpPr/>
          <p:nvPr/>
        </p:nvGrpSpPr>
        <p:grpSpPr>
          <a:xfrm>
            <a:off x="5070600" y="5506200"/>
            <a:ext cx="594000" cy="527400"/>
            <a:chOff x="5070600" y="5506200"/>
            <a:chExt cx="594000" cy="527400"/>
          </a:xfrm>
        </p:grpSpPr>
        <p:sp>
          <p:nvSpPr>
            <p:cNvPr id="662" name="rect 661"/>
            <p:cNvSpPr/>
            <p:nvPr/>
          </p:nvSpPr>
          <p:spPr>
            <a:xfrm>
              <a:off x="5102100" y="55458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3" name="line 662"/>
            <p:cNvSpPr/>
            <p:nvPr/>
          </p:nvSpPr>
          <p:spPr>
            <a:xfrm>
              <a:off x="5070600" y="59823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4" name="line 663"/>
            <p:cNvSpPr/>
            <p:nvPr/>
          </p:nvSpPr>
          <p:spPr>
            <a:xfrm>
              <a:off x="5070600" y="60075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5" name="line 664"/>
            <p:cNvSpPr/>
            <p:nvPr/>
          </p:nvSpPr>
          <p:spPr>
            <a:xfrm>
              <a:off x="56313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6" name="line 665"/>
            <p:cNvSpPr/>
            <p:nvPr/>
          </p:nvSpPr>
          <p:spPr>
            <a:xfrm>
              <a:off x="56061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7" name="line 666"/>
            <p:cNvSpPr/>
            <p:nvPr/>
          </p:nvSpPr>
          <p:spPr>
            <a:xfrm>
              <a:off x="5070600" y="55458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8" name="line 667"/>
            <p:cNvSpPr/>
            <p:nvPr/>
          </p:nvSpPr>
          <p:spPr>
            <a:xfrm>
              <a:off x="5070600" y="55710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69" name="line 668"/>
            <p:cNvSpPr/>
            <p:nvPr/>
          </p:nvSpPr>
          <p:spPr>
            <a:xfrm>
              <a:off x="55701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0" name="line 669"/>
            <p:cNvSpPr/>
            <p:nvPr/>
          </p:nvSpPr>
          <p:spPr>
            <a:xfrm>
              <a:off x="5570100" y="55125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1" name="line 670"/>
            <p:cNvSpPr/>
            <p:nvPr/>
          </p:nvSpPr>
          <p:spPr>
            <a:xfrm>
              <a:off x="51273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2" name="line 671"/>
            <p:cNvSpPr/>
            <p:nvPr/>
          </p:nvSpPr>
          <p:spPr>
            <a:xfrm>
              <a:off x="51021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3" name="line 672"/>
            <p:cNvSpPr/>
            <p:nvPr/>
          </p:nvSpPr>
          <p:spPr>
            <a:xfrm>
              <a:off x="5163300" y="55143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4" name="line 673"/>
            <p:cNvSpPr/>
            <p:nvPr/>
          </p:nvSpPr>
          <p:spPr>
            <a:xfrm>
              <a:off x="5074200" y="56070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5" name="line 674"/>
            <p:cNvSpPr/>
            <p:nvPr/>
          </p:nvSpPr>
          <p:spPr>
            <a:xfrm>
              <a:off x="5570100" y="59463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6" name="line 675"/>
            <p:cNvSpPr/>
            <p:nvPr/>
          </p:nvSpPr>
          <p:spPr>
            <a:xfrm>
              <a:off x="5570100" y="59463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7" name="line 676"/>
            <p:cNvSpPr/>
            <p:nvPr/>
          </p:nvSpPr>
          <p:spPr>
            <a:xfrm>
              <a:off x="5076900" y="59463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78" name="line 677"/>
            <p:cNvSpPr/>
            <p:nvPr/>
          </p:nvSpPr>
          <p:spPr>
            <a:xfrm>
              <a:off x="5163300" y="59463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79" name="グループ化678"/>
          <p:cNvGrpSpPr/>
          <p:nvPr/>
        </p:nvGrpSpPr>
        <p:grpSpPr>
          <a:xfrm>
            <a:off x="3299400" y="5506200"/>
            <a:ext cx="594000" cy="527400"/>
            <a:chOff x="3299400" y="5506200"/>
            <a:chExt cx="594000" cy="527400"/>
          </a:xfrm>
        </p:grpSpPr>
        <p:sp>
          <p:nvSpPr>
            <p:cNvPr id="680" name="rect 679"/>
            <p:cNvSpPr/>
            <p:nvPr/>
          </p:nvSpPr>
          <p:spPr>
            <a:xfrm>
              <a:off x="3330900" y="55458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1" name="line 680"/>
            <p:cNvSpPr/>
            <p:nvPr/>
          </p:nvSpPr>
          <p:spPr>
            <a:xfrm>
              <a:off x="3299400" y="59823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2" name="line 681"/>
            <p:cNvSpPr/>
            <p:nvPr/>
          </p:nvSpPr>
          <p:spPr>
            <a:xfrm>
              <a:off x="3299400" y="60075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3" name="line 682"/>
            <p:cNvSpPr/>
            <p:nvPr/>
          </p:nvSpPr>
          <p:spPr>
            <a:xfrm>
              <a:off x="38601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4" name="line 683"/>
            <p:cNvSpPr/>
            <p:nvPr/>
          </p:nvSpPr>
          <p:spPr>
            <a:xfrm>
              <a:off x="38349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5" name="line 684"/>
            <p:cNvSpPr/>
            <p:nvPr/>
          </p:nvSpPr>
          <p:spPr>
            <a:xfrm>
              <a:off x="3299400" y="55458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6" name="line 685"/>
            <p:cNvSpPr/>
            <p:nvPr/>
          </p:nvSpPr>
          <p:spPr>
            <a:xfrm>
              <a:off x="3299400" y="55710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7" name="line 686"/>
            <p:cNvSpPr/>
            <p:nvPr/>
          </p:nvSpPr>
          <p:spPr>
            <a:xfrm>
              <a:off x="37989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8" name="line 687"/>
            <p:cNvSpPr/>
            <p:nvPr/>
          </p:nvSpPr>
          <p:spPr>
            <a:xfrm>
              <a:off x="3798900" y="55125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89" name="line 688"/>
            <p:cNvSpPr/>
            <p:nvPr/>
          </p:nvSpPr>
          <p:spPr>
            <a:xfrm>
              <a:off x="33561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0" name="line 689"/>
            <p:cNvSpPr/>
            <p:nvPr/>
          </p:nvSpPr>
          <p:spPr>
            <a:xfrm>
              <a:off x="33309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1" name="line 690"/>
            <p:cNvSpPr/>
            <p:nvPr/>
          </p:nvSpPr>
          <p:spPr>
            <a:xfrm>
              <a:off x="3392100" y="55143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2" name="line 691"/>
            <p:cNvSpPr/>
            <p:nvPr/>
          </p:nvSpPr>
          <p:spPr>
            <a:xfrm>
              <a:off x="3303000" y="56070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3" name="line 692"/>
            <p:cNvSpPr/>
            <p:nvPr/>
          </p:nvSpPr>
          <p:spPr>
            <a:xfrm>
              <a:off x="3798900" y="59463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4" name="line 693"/>
            <p:cNvSpPr/>
            <p:nvPr/>
          </p:nvSpPr>
          <p:spPr>
            <a:xfrm>
              <a:off x="3798900" y="59463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5" name="line 694"/>
            <p:cNvSpPr/>
            <p:nvPr/>
          </p:nvSpPr>
          <p:spPr>
            <a:xfrm>
              <a:off x="3305700" y="59463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6" name="line 695"/>
            <p:cNvSpPr/>
            <p:nvPr/>
          </p:nvSpPr>
          <p:spPr>
            <a:xfrm>
              <a:off x="3392100" y="59463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697" name="グループ化696"/>
          <p:cNvGrpSpPr/>
          <p:nvPr/>
        </p:nvGrpSpPr>
        <p:grpSpPr>
          <a:xfrm>
            <a:off x="2699100" y="5506200"/>
            <a:ext cx="594000" cy="527400"/>
            <a:chOff x="2699100" y="5506200"/>
            <a:chExt cx="594000" cy="527400"/>
          </a:xfrm>
        </p:grpSpPr>
        <p:sp>
          <p:nvSpPr>
            <p:cNvPr id="698" name="rect 697"/>
            <p:cNvSpPr/>
            <p:nvPr/>
          </p:nvSpPr>
          <p:spPr>
            <a:xfrm>
              <a:off x="2730600" y="5545800"/>
              <a:ext cx="5292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699" name="line 698"/>
            <p:cNvSpPr/>
            <p:nvPr/>
          </p:nvSpPr>
          <p:spPr>
            <a:xfrm>
              <a:off x="2699100" y="59823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0" name="line 699"/>
            <p:cNvSpPr/>
            <p:nvPr/>
          </p:nvSpPr>
          <p:spPr>
            <a:xfrm>
              <a:off x="2699100" y="60075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1" name="line 700"/>
            <p:cNvSpPr/>
            <p:nvPr/>
          </p:nvSpPr>
          <p:spPr>
            <a:xfrm>
              <a:off x="32598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2" name="line 701"/>
            <p:cNvSpPr/>
            <p:nvPr/>
          </p:nvSpPr>
          <p:spPr>
            <a:xfrm>
              <a:off x="3234600" y="5506200"/>
              <a:ext cx="0" cy="52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3" name="line 702"/>
            <p:cNvSpPr/>
            <p:nvPr/>
          </p:nvSpPr>
          <p:spPr>
            <a:xfrm>
              <a:off x="2699100" y="55458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4" name="line 703"/>
            <p:cNvSpPr/>
            <p:nvPr/>
          </p:nvSpPr>
          <p:spPr>
            <a:xfrm>
              <a:off x="2699100" y="5571000"/>
              <a:ext cx="594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5" name="line 704"/>
            <p:cNvSpPr/>
            <p:nvPr/>
          </p:nvSpPr>
          <p:spPr>
            <a:xfrm>
              <a:off x="31986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6" name="line 705"/>
            <p:cNvSpPr/>
            <p:nvPr/>
          </p:nvSpPr>
          <p:spPr>
            <a:xfrm>
              <a:off x="3198600" y="55125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7" name="line 706"/>
            <p:cNvSpPr/>
            <p:nvPr/>
          </p:nvSpPr>
          <p:spPr>
            <a:xfrm>
              <a:off x="27558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8" name="line 707"/>
            <p:cNvSpPr/>
            <p:nvPr/>
          </p:nvSpPr>
          <p:spPr>
            <a:xfrm>
              <a:off x="2730600" y="5509800"/>
              <a:ext cx="0" cy="522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09" name="line 708"/>
            <p:cNvSpPr/>
            <p:nvPr/>
          </p:nvSpPr>
          <p:spPr>
            <a:xfrm>
              <a:off x="2791800" y="5514300"/>
              <a:ext cx="0" cy="92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0" name="line 709"/>
            <p:cNvSpPr/>
            <p:nvPr/>
          </p:nvSpPr>
          <p:spPr>
            <a:xfrm>
              <a:off x="2702700" y="56070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1" name="line 710"/>
            <p:cNvSpPr/>
            <p:nvPr/>
          </p:nvSpPr>
          <p:spPr>
            <a:xfrm>
              <a:off x="3198600" y="59463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2" name="line 711"/>
            <p:cNvSpPr/>
            <p:nvPr/>
          </p:nvSpPr>
          <p:spPr>
            <a:xfrm>
              <a:off x="3198600" y="5946300"/>
              <a:ext cx="0" cy="87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3" name="line 712"/>
            <p:cNvSpPr/>
            <p:nvPr/>
          </p:nvSpPr>
          <p:spPr>
            <a:xfrm>
              <a:off x="2705400" y="5946300"/>
              <a:ext cx="8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4" name="line 713"/>
            <p:cNvSpPr/>
            <p:nvPr/>
          </p:nvSpPr>
          <p:spPr>
            <a:xfrm>
              <a:off x="2791800" y="5946300"/>
              <a:ext cx="0" cy="8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15" name="グループ化714"/>
          <p:cNvGrpSpPr/>
          <p:nvPr/>
        </p:nvGrpSpPr>
        <p:grpSpPr>
          <a:xfrm>
            <a:off x="975600" y="5506200"/>
            <a:ext cx="536400" cy="536400"/>
            <a:chOff x="975600" y="5506200"/>
            <a:chExt cx="536400" cy="536400"/>
          </a:xfrm>
        </p:grpSpPr>
        <p:sp>
          <p:nvSpPr>
            <p:cNvPr id="716" name="rect 715"/>
            <p:cNvSpPr/>
            <p:nvPr/>
          </p:nvSpPr>
          <p:spPr>
            <a:xfrm>
              <a:off x="1007100" y="5545800"/>
              <a:ext cx="471600" cy="4617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7" name="line 716"/>
            <p:cNvSpPr/>
            <p:nvPr/>
          </p:nvSpPr>
          <p:spPr>
            <a:xfrm>
              <a:off x="978300" y="55458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8" name="line 717"/>
            <p:cNvSpPr/>
            <p:nvPr/>
          </p:nvSpPr>
          <p:spPr>
            <a:xfrm>
              <a:off x="978300" y="5571000"/>
              <a:ext cx="53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19" name="line 718"/>
            <p:cNvSpPr/>
            <p:nvPr/>
          </p:nvSpPr>
          <p:spPr>
            <a:xfrm>
              <a:off x="1032300" y="55062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0" name="line 719"/>
            <p:cNvSpPr/>
            <p:nvPr/>
          </p:nvSpPr>
          <p:spPr>
            <a:xfrm>
              <a:off x="1007100" y="5506200"/>
              <a:ext cx="0" cy="5328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1" name="line 720"/>
            <p:cNvSpPr/>
            <p:nvPr/>
          </p:nvSpPr>
          <p:spPr>
            <a:xfrm>
              <a:off x="975600" y="59823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2" name="line 721"/>
            <p:cNvSpPr/>
            <p:nvPr/>
          </p:nvSpPr>
          <p:spPr>
            <a:xfrm>
              <a:off x="975600" y="6007500"/>
              <a:ext cx="5364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3" name="line 722"/>
            <p:cNvSpPr/>
            <p:nvPr/>
          </p:nvSpPr>
          <p:spPr>
            <a:xfrm>
              <a:off x="1478700" y="55125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4" name="line 723"/>
            <p:cNvSpPr/>
            <p:nvPr/>
          </p:nvSpPr>
          <p:spPr>
            <a:xfrm>
              <a:off x="1453500" y="5512500"/>
              <a:ext cx="0" cy="5301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5" name="line 724"/>
            <p:cNvSpPr/>
            <p:nvPr/>
          </p:nvSpPr>
          <p:spPr>
            <a:xfrm>
              <a:off x="978300" y="5946300"/>
              <a:ext cx="90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6" name="line 725"/>
            <p:cNvSpPr/>
            <p:nvPr/>
          </p:nvSpPr>
          <p:spPr>
            <a:xfrm>
              <a:off x="1068300" y="59463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7" name="line 726"/>
            <p:cNvSpPr/>
            <p:nvPr/>
          </p:nvSpPr>
          <p:spPr>
            <a:xfrm>
              <a:off x="1417500" y="5946300"/>
              <a:ext cx="0" cy="94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8" name="line 727"/>
            <p:cNvSpPr/>
            <p:nvPr/>
          </p:nvSpPr>
          <p:spPr>
            <a:xfrm>
              <a:off x="1417500" y="5946300"/>
              <a:ext cx="94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29" name="line 728"/>
            <p:cNvSpPr/>
            <p:nvPr/>
          </p:nvSpPr>
          <p:spPr>
            <a:xfrm>
              <a:off x="1417500" y="55287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0" name="line 729"/>
            <p:cNvSpPr/>
            <p:nvPr/>
          </p:nvSpPr>
          <p:spPr>
            <a:xfrm>
              <a:off x="1417500" y="5607000"/>
              <a:ext cx="91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1" name="line 730"/>
            <p:cNvSpPr/>
            <p:nvPr/>
          </p:nvSpPr>
          <p:spPr>
            <a:xfrm>
              <a:off x="1068300" y="5528700"/>
              <a:ext cx="0" cy="7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2" name="line 731"/>
            <p:cNvSpPr/>
            <p:nvPr/>
          </p:nvSpPr>
          <p:spPr>
            <a:xfrm>
              <a:off x="981000" y="56070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33" name="グループ化732"/>
          <p:cNvGrpSpPr/>
          <p:nvPr/>
        </p:nvGrpSpPr>
        <p:grpSpPr>
          <a:xfrm>
            <a:off x="6520500" y="5499900"/>
            <a:ext cx="654300" cy="873000"/>
            <a:chOff x="6520500" y="5499900"/>
            <a:chExt cx="654300" cy="873000"/>
          </a:xfrm>
        </p:grpSpPr>
        <p:sp>
          <p:nvSpPr>
            <p:cNvPr id="734" name="rect 733"/>
            <p:cNvSpPr/>
            <p:nvPr/>
          </p:nvSpPr>
          <p:spPr>
            <a:xfrm>
              <a:off x="6555600" y="55314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5" name="line 734"/>
            <p:cNvSpPr/>
            <p:nvPr/>
          </p:nvSpPr>
          <p:spPr>
            <a:xfrm>
              <a:off x="6849000" y="55314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6" name="rect 735"/>
            <p:cNvSpPr/>
            <p:nvPr/>
          </p:nvSpPr>
          <p:spPr>
            <a:xfrm>
              <a:off x="68940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7" name="rect 736"/>
            <p:cNvSpPr/>
            <p:nvPr/>
          </p:nvSpPr>
          <p:spPr>
            <a:xfrm>
              <a:off x="65997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8" name="line 737"/>
            <p:cNvSpPr/>
            <p:nvPr/>
          </p:nvSpPr>
          <p:spPr>
            <a:xfrm>
              <a:off x="68733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39" name="line 738"/>
            <p:cNvSpPr/>
            <p:nvPr/>
          </p:nvSpPr>
          <p:spPr>
            <a:xfrm>
              <a:off x="70443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0" name="line 739"/>
            <p:cNvSpPr/>
            <p:nvPr/>
          </p:nvSpPr>
          <p:spPr>
            <a:xfrm>
              <a:off x="68733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1" name="line 740"/>
            <p:cNvSpPr/>
            <p:nvPr/>
          </p:nvSpPr>
          <p:spPr>
            <a:xfrm>
              <a:off x="68733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2" name="line 741"/>
            <p:cNvSpPr/>
            <p:nvPr/>
          </p:nvSpPr>
          <p:spPr>
            <a:xfrm>
              <a:off x="70443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3" name="line 742"/>
            <p:cNvSpPr/>
            <p:nvPr/>
          </p:nvSpPr>
          <p:spPr>
            <a:xfrm>
              <a:off x="68733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4" name="line 743"/>
            <p:cNvSpPr/>
            <p:nvPr/>
          </p:nvSpPr>
          <p:spPr>
            <a:xfrm>
              <a:off x="69480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5" name="line 744"/>
            <p:cNvSpPr/>
            <p:nvPr/>
          </p:nvSpPr>
          <p:spPr>
            <a:xfrm>
              <a:off x="69480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6" name="line 745"/>
            <p:cNvSpPr/>
            <p:nvPr/>
          </p:nvSpPr>
          <p:spPr>
            <a:xfrm>
              <a:off x="68940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7" name="line 746"/>
            <p:cNvSpPr/>
            <p:nvPr/>
          </p:nvSpPr>
          <p:spPr>
            <a:xfrm>
              <a:off x="70983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8" name="line 747"/>
            <p:cNvSpPr/>
            <p:nvPr/>
          </p:nvSpPr>
          <p:spPr>
            <a:xfrm>
              <a:off x="70443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49" name="line 748"/>
            <p:cNvSpPr/>
            <p:nvPr/>
          </p:nvSpPr>
          <p:spPr>
            <a:xfrm>
              <a:off x="70443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0" name="rect 749"/>
            <p:cNvSpPr/>
            <p:nvPr/>
          </p:nvSpPr>
          <p:spPr>
            <a:xfrm>
              <a:off x="65997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1" name="line 750"/>
            <p:cNvSpPr/>
            <p:nvPr/>
          </p:nvSpPr>
          <p:spPr>
            <a:xfrm>
              <a:off x="65790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2" name="line 751"/>
            <p:cNvSpPr/>
            <p:nvPr/>
          </p:nvSpPr>
          <p:spPr>
            <a:xfrm>
              <a:off x="67500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3" name="line 752"/>
            <p:cNvSpPr/>
            <p:nvPr/>
          </p:nvSpPr>
          <p:spPr>
            <a:xfrm>
              <a:off x="65790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4" name="line 753"/>
            <p:cNvSpPr/>
            <p:nvPr/>
          </p:nvSpPr>
          <p:spPr>
            <a:xfrm>
              <a:off x="65790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5" name="line 754"/>
            <p:cNvSpPr/>
            <p:nvPr/>
          </p:nvSpPr>
          <p:spPr>
            <a:xfrm>
              <a:off x="67500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6" name="line 755"/>
            <p:cNvSpPr/>
            <p:nvPr/>
          </p:nvSpPr>
          <p:spPr>
            <a:xfrm>
              <a:off x="65790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7" name="line 756"/>
            <p:cNvSpPr/>
            <p:nvPr/>
          </p:nvSpPr>
          <p:spPr>
            <a:xfrm>
              <a:off x="66537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8" name="line 757"/>
            <p:cNvSpPr/>
            <p:nvPr/>
          </p:nvSpPr>
          <p:spPr>
            <a:xfrm>
              <a:off x="66537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59" name="line 758"/>
            <p:cNvSpPr/>
            <p:nvPr/>
          </p:nvSpPr>
          <p:spPr>
            <a:xfrm>
              <a:off x="65997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0" name="line 759"/>
            <p:cNvSpPr/>
            <p:nvPr/>
          </p:nvSpPr>
          <p:spPr>
            <a:xfrm>
              <a:off x="68040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1" name="line 760"/>
            <p:cNvSpPr/>
            <p:nvPr/>
          </p:nvSpPr>
          <p:spPr>
            <a:xfrm>
              <a:off x="67500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2" name="line 761"/>
            <p:cNvSpPr/>
            <p:nvPr/>
          </p:nvSpPr>
          <p:spPr>
            <a:xfrm>
              <a:off x="67500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3" name="line 762"/>
            <p:cNvSpPr/>
            <p:nvPr/>
          </p:nvSpPr>
          <p:spPr>
            <a:xfrm>
              <a:off x="7087500" y="55854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4" name="line 763"/>
            <p:cNvSpPr/>
            <p:nvPr/>
          </p:nvSpPr>
          <p:spPr>
            <a:xfrm>
              <a:off x="70875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5" name="line 764"/>
            <p:cNvSpPr/>
            <p:nvPr/>
          </p:nvSpPr>
          <p:spPr>
            <a:xfrm>
              <a:off x="7087500" y="62874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6" name="line 765"/>
            <p:cNvSpPr/>
            <p:nvPr/>
          </p:nvSpPr>
          <p:spPr>
            <a:xfrm>
              <a:off x="7087500" y="62874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7" name="line 766"/>
            <p:cNvSpPr/>
            <p:nvPr/>
          </p:nvSpPr>
          <p:spPr>
            <a:xfrm>
              <a:off x="6526800" y="62874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8" name="line 767"/>
            <p:cNvSpPr/>
            <p:nvPr/>
          </p:nvSpPr>
          <p:spPr>
            <a:xfrm>
              <a:off x="6609600" y="62874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69" name="line 768"/>
            <p:cNvSpPr/>
            <p:nvPr/>
          </p:nvSpPr>
          <p:spPr>
            <a:xfrm>
              <a:off x="66096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0" name="line 769"/>
            <p:cNvSpPr/>
            <p:nvPr/>
          </p:nvSpPr>
          <p:spPr>
            <a:xfrm>
              <a:off x="6520500" y="55854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771" name="グループ化770"/>
          <p:cNvGrpSpPr/>
          <p:nvPr/>
        </p:nvGrpSpPr>
        <p:grpSpPr>
          <a:xfrm>
            <a:off x="4153500" y="5499900"/>
            <a:ext cx="654300" cy="873000"/>
            <a:chOff x="4153500" y="5499900"/>
            <a:chExt cx="654300" cy="873000"/>
          </a:xfrm>
        </p:grpSpPr>
        <p:sp>
          <p:nvSpPr>
            <p:cNvPr id="772" name="rect 771"/>
            <p:cNvSpPr/>
            <p:nvPr/>
          </p:nvSpPr>
          <p:spPr>
            <a:xfrm>
              <a:off x="4188600" y="55314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3" name="line 772"/>
            <p:cNvSpPr/>
            <p:nvPr/>
          </p:nvSpPr>
          <p:spPr>
            <a:xfrm>
              <a:off x="4482000" y="55314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4" name="rect 773"/>
            <p:cNvSpPr/>
            <p:nvPr/>
          </p:nvSpPr>
          <p:spPr>
            <a:xfrm>
              <a:off x="45270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5" name="rect 774"/>
            <p:cNvSpPr/>
            <p:nvPr/>
          </p:nvSpPr>
          <p:spPr>
            <a:xfrm>
              <a:off x="42327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6" name="line 775"/>
            <p:cNvSpPr/>
            <p:nvPr/>
          </p:nvSpPr>
          <p:spPr>
            <a:xfrm>
              <a:off x="45063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7" name="line 776"/>
            <p:cNvSpPr/>
            <p:nvPr/>
          </p:nvSpPr>
          <p:spPr>
            <a:xfrm>
              <a:off x="46773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8" name="line 777"/>
            <p:cNvSpPr/>
            <p:nvPr/>
          </p:nvSpPr>
          <p:spPr>
            <a:xfrm>
              <a:off x="45063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79" name="line 778"/>
            <p:cNvSpPr/>
            <p:nvPr/>
          </p:nvSpPr>
          <p:spPr>
            <a:xfrm>
              <a:off x="45063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0" name="line 779"/>
            <p:cNvSpPr/>
            <p:nvPr/>
          </p:nvSpPr>
          <p:spPr>
            <a:xfrm>
              <a:off x="46773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1" name="line 780"/>
            <p:cNvSpPr/>
            <p:nvPr/>
          </p:nvSpPr>
          <p:spPr>
            <a:xfrm>
              <a:off x="45063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2" name="line 781"/>
            <p:cNvSpPr/>
            <p:nvPr/>
          </p:nvSpPr>
          <p:spPr>
            <a:xfrm>
              <a:off x="45810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3" name="line 782"/>
            <p:cNvSpPr/>
            <p:nvPr/>
          </p:nvSpPr>
          <p:spPr>
            <a:xfrm>
              <a:off x="45810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4" name="line 783"/>
            <p:cNvSpPr/>
            <p:nvPr/>
          </p:nvSpPr>
          <p:spPr>
            <a:xfrm>
              <a:off x="45270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5" name="line 784"/>
            <p:cNvSpPr/>
            <p:nvPr/>
          </p:nvSpPr>
          <p:spPr>
            <a:xfrm>
              <a:off x="47313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6" name="line 785"/>
            <p:cNvSpPr/>
            <p:nvPr/>
          </p:nvSpPr>
          <p:spPr>
            <a:xfrm>
              <a:off x="46773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7" name="line 786"/>
            <p:cNvSpPr/>
            <p:nvPr/>
          </p:nvSpPr>
          <p:spPr>
            <a:xfrm>
              <a:off x="46773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8" name="rect 787"/>
            <p:cNvSpPr/>
            <p:nvPr/>
          </p:nvSpPr>
          <p:spPr>
            <a:xfrm>
              <a:off x="42327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89" name="line 788"/>
            <p:cNvSpPr/>
            <p:nvPr/>
          </p:nvSpPr>
          <p:spPr>
            <a:xfrm>
              <a:off x="42120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0" name="line 789"/>
            <p:cNvSpPr/>
            <p:nvPr/>
          </p:nvSpPr>
          <p:spPr>
            <a:xfrm>
              <a:off x="43830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1" name="line 790"/>
            <p:cNvSpPr/>
            <p:nvPr/>
          </p:nvSpPr>
          <p:spPr>
            <a:xfrm>
              <a:off x="42120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2" name="line 791"/>
            <p:cNvSpPr/>
            <p:nvPr/>
          </p:nvSpPr>
          <p:spPr>
            <a:xfrm>
              <a:off x="42120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3" name="line 792"/>
            <p:cNvSpPr/>
            <p:nvPr/>
          </p:nvSpPr>
          <p:spPr>
            <a:xfrm>
              <a:off x="43830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4" name="line 793"/>
            <p:cNvSpPr/>
            <p:nvPr/>
          </p:nvSpPr>
          <p:spPr>
            <a:xfrm>
              <a:off x="42120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5" name="line 794"/>
            <p:cNvSpPr/>
            <p:nvPr/>
          </p:nvSpPr>
          <p:spPr>
            <a:xfrm>
              <a:off x="42867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6" name="line 795"/>
            <p:cNvSpPr/>
            <p:nvPr/>
          </p:nvSpPr>
          <p:spPr>
            <a:xfrm>
              <a:off x="42867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7" name="line 796"/>
            <p:cNvSpPr/>
            <p:nvPr/>
          </p:nvSpPr>
          <p:spPr>
            <a:xfrm>
              <a:off x="42327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8" name="line 797"/>
            <p:cNvSpPr/>
            <p:nvPr/>
          </p:nvSpPr>
          <p:spPr>
            <a:xfrm>
              <a:off x="44370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799" name="line 798"/>
            <p:cNvSpPr/>
            <p:nvPr/>
          </p:nvSpPr>
          <p:spPr>
            <a:xfrm>
              <a:off x="43830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0" name="line 799"/>
            <p:cNvSpPr/>
            <p:nvPr/>
          </p:nvSpPr>
          <p:spPr>
            <a:xfrm>
              <a:off x="43830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1" name="line 800"/>
            <p:cNvSpPr/>
            <p:nvPr/>
          </p:nvSpPr>
          <p:spPr>
            <a:xfrm>
              <a:off x="4720500" y="55854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2" name="line 801"/>
            <p:cNvSpPr/>
            <p:nvPr/>
          </p:nvSpPr>
          <p:spPr>
            <a:xfrm>
              <a:off x="47205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3" name="line 802"/>
            <p:cNvSpPr/>
            <p:nvPr/>
          </p:nvSpPr>
          <p:spPr>
            <a:xfrm>
              <a:off x="4720500" y="62874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4" name="line 803"/>
            <p:cNvSpPr/>
            <p:nvPr/>
          </p:nvSpPr>
          <p:spPr>
            <a:xfrm>
              <a:off x="4720500" y="62874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5" name="line 804"/>
            <p:cNvSpPr/>
            <p:nvPr/>
          </p:nvSpPr>
          <p:spPr>
            <a:xfrm>
              <a:off x="4159800" y="62874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6" name="line 805"/>
            <p:cNvSpPr/>
            <p:nvPr/>
          </p:nvSpPr>
          <p:spPr>
            <a:xfrm>
              <a:off x="4242600" y="62874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7" name="line 806"/>
            <p:cNvSpPr/>
            <p:nvPr/>
          </p:nvSpPr>
          <p:spPr>
            <a:xfrm>
              <a:off x="42426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08" name="line 807"/>
            <p:cNvSpPr/>
            <p:nvPr/>
          </p:nvSpPr>
          <p:spPr>
            <a:xfrm>
              <a:off x="4153500" y="55854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809" name="グループ化808"/>
          <p:cNvGrpSpPr/>
          <p:nvPr/>
        </p:nvGrpSpPr>
        <p:grpSpPr>
          <a:xfrm>
            <a:off x="1781100" y="5499900"/>
            <a:ext cx="654300" cy="873000"/>
            <a:chOff x="1781100" y="5499900"/>
            <a:chExt cx="654300" cy="873000"/>
          </a:xfrm>
        </p:grpSpPr>
        <p:sp>
          <p:nvSpPr>
            <p:cNvPr id="810" name="rect 809"/>
            <p:cNvSpPr/>
            <p:nvPr/>
          </p:nvSpPr>
          <p:spPr>
            <a:xfrm>
              <a:off x="1816200" y="5531400"/>
              <a:ext cx="585900" cy="8100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1" name="line 810"/>
            <p:cNvSpPr/>
            <p:nvPr/>
          </p:nvSpPr>
          <p:spPr>
            <a:xfrm>
              <a:off x="2109600" y="5531400"/>
              <a:ext cx="0" cy="810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2" name="rect 811"/>
            <p:cNvSpPr/>
            <p:nvPr/>
          </p:nvSpPr>
          <p:spPr>
            <a:xfrm>
              <a:off x="21546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3" name="rect 812"/>
            <p:cNvSpPr/>
            <p:nvPr/>
          </p:nvSpPr>
          <p:spPr>
            <a:xfrm>
              <a:off x="18603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4" name="line 813"/>
            <p:cNvSpPr/>
            <p:nvPr/>
          </p:nvSpPr>
          <p:spPr>
            <a:xfrm>
              <a:off x="21339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5" name="line 814"/>
            <p:cNvSpPr/>
            <p:nvPr/>
          </p:nvSpPr>
          <p:spPr>
            <a:xfrm>
              <a:off x="23049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6" name="line 815"/>
            <p:cNvSpPr/>
            <p:nvPr/>
          </p:nvSpPr>
          <p:spPr>
            <a:xfrm>
              <a:off x="21339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7" name="line 816"/>
            <p:cNvSpPr/>
            <p:nvPr/>
          </p:nvSpPr>
          <p:spPr>
            <a:xfrm>
              <a:off x="21339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8" name="line 817"/>
            <p:cNvSpPr/>
            <p:nvPr/>
          </p:nvSpPr>
          <p:spPr>
            <a:xfrm>
              <a:off x="23049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19" name="line 818"/>
            <p:cNvSpPr/>
            <p:nvPr/>
          </p:nvSpPr>
          <p:spPr>
            <a:xfrm>
              <a:off x="21339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0" name="line 819"/>
            <p:cNvSpPr/>
            <p:nvPr/>
          </p:nvSpPr>
          <p:spPr>
            <a:xfrm>
              <a:off x="22086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1" name="line 820"/>
            <p:cNvSpPr/>
            <p:nvPr/>
          </p:nvSpPr>
          <p:spPr>
            <a:xfrm>
              <a:off x="22086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2" name="line 821"/>
            <p:cNvSpPr/>
            <p:nvPr/>
          </p:nvSpPr>
          <p:spPr>
            <a:xfrm>
              <a:off x="21546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3" name="line 822"/>
            <p:cNvSpPr/>
            <p:nvPr/>
          </p:nvSpPr>
          <p:spPr>
            <a:xfrm>
              <a:off x="23589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4" name="line 823"/>
            <p:cNvSpPr/>
            <p:nvPr/>
          </p:nvSpPr>
          <p:spPr>
            <a:xfrm>
              <a:off x="23049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5" name="line 824"/>
            <p:cNvSpPr/>
            <p:nvPr/>
          </p:nvSpPr>
          <p:spPr>
            <a:xfrm>
              <a:off x="23049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6" name="rect 825"/>
            <p:cNvSpPr/>
            <p:nvPr/>
          </p:nvSpPr>
          <p:spPr>
            <a:xfrm>
              <a:off x="1860300" y="5579100"/>
              <a:ext cx="204300" cy="395100"/>
            </a:xfrm>
            <a:prstGeom prst="rect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7" name="line 826"/>
            <p:cNvSpPr/>
            <p:nvPr/>
          </p:nvSpPr>
          <p:spPr>
            <a:xfrm>
              <a:off x="1839600" y="5579100"/>
              <a:ext cx="256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8" name="line 827"/>
            <p:cNvSpPr/>
            <p:nvPr/>
          </p:nvSpPr>
          <p:spPr>
            <a:xfrm>
              <a:off x="2010600" y="5633100"/>
              <a:ext cx="855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29" name="line 828"/>
            <p:cNvSpPr/>
            <p:nvPr/>
          </p:nvSpPr>
          <p:spPr>
            <a:xfrm>
              <a:off x="1839600" y="56331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0" name="line 829"/>
            <p:cNvSpPr/>
            <p:nvPr/>
          </p:nvSpPr>
          <p:spPr>
            <a:xfrm>
              <a:off x="1839600" y="5920200"/>
              <a:ext cx="74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1" name="line 830"/>
            <p:cNvSpPr/>
            <p:nvPr/>
          </p:nvSpPr>
          <p:spPr>
            <a:xfrm>
              <a:off x="2010600" y="5920200"/>
              <a:ext cx="79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2" name="line 831"/>
            <p:cNvSpPr/>
            <p:nvPr/>
          </p:nvSpPr>
          <p:spPr>
            <a:xfrm>
              <a:off x="1839600" y="5974200"/>
              <a:ext cx="250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3" name="line 832"/>
            <p:cNvSpPr/>
            <p:nvPr/>
          </p:nvSpPr>
          <p:spPr>
            <a:xfrm>
              <a:off x="19143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4" name="line 833"/>
            <p:cNvSpPr/>
            <p:nvPr/>
          </p:nvSpPr>
          <p:spPr>
            <a:xfrm>
              <a:off x="19143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5" name="line 834"/>
            <p:cNvSpPr/>
            <p:nvPr/>
          </p:nvSpPr>
          <p:spPr>
            <a:xfrm>
              <a:off x="18603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6" name="line 835"/>
            <p:cNvSpPr/>
            <p:nvPr/>
          </p:nvSpPr>
          <p:spPr>
            <a:xfrm>
              <a:off x="2064600" y="5556600"/>
              <a:ext cx="0" cy="4383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7" name="line 836"/>
            <p:cNvSpPr/>
            <p:nvPr/>
          </p:nvSpPr>
          <p:spPr>
            <a:xfrm>
              <a:off x="2010600" y="5920200"/>
              <a:ext cx="0" cy="747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8" name="line 837"/>
            <p:cNvSpPr/>
            <p:nvPr/>
          </p:nvSpPr>
          <p:spPr>
            <a:xfrm>
              <a:off x="2010600" y="5556600"/>
              <a:ext cx="0" cy="76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39" name="line 838"/>
            <p:cNvSpPr/>
            <p:nvPr/>
          </p:nvSpPr>
          <p:spPr>
            <a:xfrm>
              <a:off x="2348100" y="5585400"/>
              <a:ext cx="837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0" name="line 839"/>
            <p:cNvSpPr/>
            <p:nvPr/>
          </p:nvSpPr>
          <p:spPr>
            <a:xfrm>
              <a:off x="23481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1" name="line 840"/>
            <p:cNvSpPr/>
            <p:nvPr/>
          </p:nvSpPr>
          <p:spPr>
            <a:xfrm>
              <a:off x="2348100" y="6287400"/>
              <a:ext cx="873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2" name="line 841"/>
            <p:cNvSpPr/>
            <p:nvPr/>
          </p:nvSpPr>
          <p:spPr>
            <a:xfrm>
              <a:off x="2348100" y="6287400"/>
              <a:ext cx="0" cy="819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3" name="line 842"/>
            <p:cNvSpPr/>
            <p:nvPr/>
          </p:nvSpPr>
          <p:spPr>
            <a:xfrm>
              <a:off x="1787400" y="6287400"/>
              <a:ext cx="8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4" name="line 843"/>
            <p:cNvSpPr/>
            <p:nvPr/>
          </p:nvSpPr>
          <p:spPr>
            <a:xfrm>
              <a:off x="1870200" y="62874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5" name="line 844"/>
            <p:cNvSpPr/>
            <p:nvPr/>
          </p:nvSpPr>
          <p:spPr>
            <a:xfrm>
              <a:off x="1870200" y="5499900"/>
              <a:ext cx="0" cy="85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46" name="line 845"/>
            <p:cNvSpPr/>
            <p:nvPr/>
          </p:nvSpPr>
          <p:spPr>
            <a:xfrm>
              <a:off x="1781100" y="5585400"/>
              <a:ext cx="891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47" name="line 846"/>
          <p:cNvSpPr/>
          <p:nvPr/>
        </p:nvSpPr>
        <p:spPr>
          <a:xfrm>
            <a:off x="1707300" y="6248700"/>
            <a:ext cx="0" cy="685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8" name="line 847"/>
          <p:cNvSpPr/>
          <p:nvPr/>
        </p:nvSpPr>
        <p:spPr>
          <a:xfrm>
            <a:off x="7233300" y="6340500"/>
            <a:ext cx="0" cy="610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49" name="line 848"/>
          <p:cNvSpPr/>
          <p:nvPr/>
        </p:nvSpPr>
        <p:spPr>
          <a:xfrm>
            <a:off x="2488500" y="5248800"/>
            <a:ext cx="3989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0" name="line 849"/>
          <p:cNvSpPr/>
          <p:nvPr/>
        </p:nvSpPr>
        <p:spPr>
          <a:xfrm>
            <a:off x="2496600" y="5061600"/>
            <a:ext cx="3975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1" name="line 850"/>
          <p:cNvSpPr/>
          <p:nvPr/>
        </p:nvSpPr>
        <p:spPr>
          <a:xfrm>
            <a:off x="375300" y="6052500"/>
            <a:ext cx="81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2" name="rect 851"/>
          <p:cNvSpPr/>
          <p:nvPr/>
        </p:nvSpPr>
        <p:spPr>
          <a:xfrm>
            <a:off x="1814400" y="59949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3" name="rect 852"/>
          <p:cNvSpPr/>
          <p:nvPr/>
        </p:nvSpPr>
        <p:spPr>
          <a:xfrm>
            <a:off x="4190400" y="59949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4" name="rect 853"/>
          <p:cNvSpPr/>
          <p:nvPr/>
        </p:nvSpPr>
        <p:spPr>
          <a:xfrm>
            <a:off x="6555600" y="5994900"/>
            <a:ext cx="587700" cy="162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5" name="rect 854"/>
          <p:cNvSpPr/>
          <p:nvPr/>
        </p:nvSpPr>
        <p:spPr>
          <a:xfrm>
            <a:off x="5206500" y="5394600"/>
            <a:ext cx="333000" cy="10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6" name="rect 855"/>
          <p:cNvSpPr/>
          <p:nvPr/>
        </p:nvSpPr>
        <p:spPr>
          <a:xfrm>
            <a:off x="5206500" y="53946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7" name="rect 856"/>
          <p:cNvSpPr/>
          <p:nvPr/>
        </p:nvSpPr>
        <p:spPr>
          <a:xfrm>
            <a:off x="5514300" y="53946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8" name="rect 857"/>
          <p:cNvSpPr/>
          <p:nvPr/>
        </p:nvSpPr>
        <p:spPr>
          <a:xfrm>
            <a:off x="5206500" y="54702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59" name="rect 858"/>
          <p:cNvSpPr/>
          <p:nvPr/>
        </p:nvSpPr>
        <p:spPr>
          <a:xfrm>
            <a:off x="5514300" y="5470200"/>
            <a:ext cx="25200" cy="261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0" name="ellipse 859"/>
          <p:cNvSpPr/>
          <p:nvPr/>
        </p:nvSpPr>
        <p:spPr>
          <a:xfrm>
            <a:off x="1964700" y="64890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1" name="ellipse 860"/>
          <p:cNvSpPr/>
          <p:nvPr/>
        </p:nvSpPr>
        <p:spPr>
          <a:xfrm>
            <a:off x="1026000" y="64890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2" name="ellipse 861"/>
          <p:cNvSpPr/>
          <p:nvPr/>
        </p:nvSpPr>
        <p:spPr>
          <a:xfrm>
            <a:off x="6565500" y="64890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3" name="ellipse 862"/>
          <p:cNvSpPr/>
          <p:nvPr/>
        </p:nvSpPr>
        <p:spPr>
          <a:xfrm>
            <a:off x="7517700" y="6489000"/>
            <a:ext cx="400500" cy="400500"/>
          </a:xfrm>
          <a:prstGeom prst="ellips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4" name="line 863"/>
          <p:cNvSpPr/>
          <p:nvPr/>
        </p:nvSpPr>
        <p:spPr>
          <a:xfrm rot="21600000" flipV="1">
            <a:off x="2455200" y="5061600"/>
            <a:ext cx="41400" cy="17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5" name="line 864"/>
          <p:cNvSpPr/>
          <p:nvPr/>
        </p:nvSpPr>
        <p:spPr>
          <a:xfrm>
            <a:off x="6471900" y="5061600"/>
            <a:ext cx="38700" cy="162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6" name="line 865"/>
          <p:cNvSpPr/>
          <p:nvPr/>
        </p:nvSpPr>
        <p:spPr>
          <a:xfrm rot="21600000" flipV="1">
            <a:off x="6478200" y="5224500"/>
            <a:ext cx="324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7" name="line 866"/>
          <p:cNvSpPr/>
          <p:nvPr/>
        </p:nvSpPr>
        <p:spPr>
          <a:xfrm>
            <a:off x="2455200" y="5223600"/>
            <a:ext cx="33300" cy="25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8" name="line 867"/>
          <p:cNvSpPr/>
          <p:nvPr/>
        </p:nvSpPr>
        <p:spPr>
          <a:xfrm>
            <a:off x="413100" y="5330700"/>
            <a:ext cx="76500" cy="24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69" name="line 868"/>
          <p:cNvSpPr/>
          <p:nvPr/>
        </p:nvSpPr>
        <p:spPr>
          <a:xfrm>
            <a:off x="413100" y="5231700"/>
            <a:ext cx="0" cy="12042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0" name="rect 869"/>
          <p:cNvSpPr/>
          <p:nvPr/>
        </p:nvSpPr>
        <p:spPr>
          <a:xfrm rot="10799062">
            <a:off x="459900" y="55449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1" name="rect 870"/>
          <p:cNvSpPr/>
          <p:nvPr/>
        </p:nvSpPr>
        <p:spPr>
          <a:xfrm rot="10799062">
            <a:off x="459900" y="5544900"/>
            <a:ext cx="471600" cy="4617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2" name="line 871"/>
          <p:cNvSpPr/>
          <p:nvPr/>
        </p:nvSpPr>
        <p:spPr>
          <a:xfrm>
            <a:off x="423000" y="55458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3" name="line 872"/>
          <p:cNvSpPr/>
          <p:nvPr/>
        </p:nvSpPr>
        <p:spPr>
          <a:xfrm>
            <a:off x="423000" y="5571000"/>
            <a:ext cx="5337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4" name="line 873"/>
          <p:cNvSpPr/>
          <p:nvPr/>
        </p:nvSpPr>
        <p:spPr>
          <a:xfrm>
            <a:off x="906300" y="55062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5" name="line 874"/>
          <p:cNvSpPr/>
          <p:nvPr/>
        </p:nvSpPr>
        <p:spPr>
          <a:xfrm>
            <a:off x="931500" y="5506200"/>
            <a:ext cx="0" cy="5328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6" name="line 875"/>
          <p:cNvSpPr/>
          <p:nvPr/>
        </p:nvSpPr>
        <p:spPr>
          <a:xfrm>
            <a:off x="423000" y="59823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7" name="line 876"/>
          <p:cNvSpPr/>
          <p:nvPr/>
        </p:nvSpPr>
        <p:spPr>
          <a:xfrm>
            <a:off x="423000" y="6007500"/>
            <a:ext cx="5364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8" name="line 877"/>
          <p:cNvSpPr/>
          <p:nvPr/>
        </p:nvSpPr>
        <p:spPr>
          <a:xfrm>
            <a:off x="459900" y="55125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79" name="line 878"/>
          <p:cNvSpPr/>
          <p:nvPr/>
        </p:nvSpPr>
        <p:spPr>
          <a:xfrm>
            <a:off x="485100" y="5512500"/>
            <a:ext cx="0" cy="5301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0" name="line 879"/>
          <p:cNvSpPr/>
          <p:nvPr/>
        </p:nvSpPr>
        <p:spPr>
          <a:xfrm>
            <a:off x="870300" y="5946300"/>
            <a:ext cx="900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1" name="line 880"/>
          <p:cNvSpPr/>
          <p:nvPr/>
        </p:nvSpPr>
        <p:spPr>
          <a:xfrm>
            <a:off x="870300" y="5946300"/>
            <a:ext cx="0" cy="85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2" name="line 881"/>
          <p:cNvSpPr/>
          <p:nvPr/>
        </p:nvSpPr>
        <p:spPr>
          <a:xfrm>
            <a:off x="521100" y="5946300"/>
            <a:ext cx="0" cy="945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3" name="line 882"/>
          <p:cNvSpPr/>
          <p:nvPr/>
        </p:nvSpPr>
        <p:spPr>
          <a:xfrm>
            <a:off x="423000" y="5946300"/>
            <a:ext cx="945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4" name="line 883"/>
          <p:cNvSpPr/>
          <p:nvPr/>
        </p:nvSpPr>
        <p:spPr>
          <a:xfrm>
            <a:off x="521100" y="55287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5" name="line 884"/>
          <p:cNvSpPr/>
          <p:nvPr/>
        </p:nvSpPr>
        <p:spPr>
          <a:xfrm>
            <a:off x="429300" y="5607000"/>
            <a:ext cx="918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6" name="line 885"/>
          <p:cNvSpPr/>
          <p:nvPr/>
        </p:nvSpPr>
        <p:spPr>
          <a:xfrm>
            <a:off x="870300" y="5528700"/>
            <a:ext cx="0" cy="783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87" name="line 886"/>
          <p:cNvSpPr/>
          <p:nvPr/>
        </p:nvSpPr>
        <p:spPr>
          <a:xfrm>
            <a:off x="870300" y="5607000"/>
            <a:ext cx="87300" cy="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grpSp>
        <p:nvGrpSpPr>
          <p:cNvPr id="888" name="グループ化887"/>
          <p:cNvGrpSpPr/>
          <p:nvPr/>
        </p:nvGrpSpPr>
        <p:grpSpPr>
          <a:xfrm>
            <a:off x="8850600" y="5233500"/>
            <a:ext cx="1224000" cy="1203300"/>
            <a:chOff x="8850600" y="5233500"/>
            <a:chExt cx="1224000" cy="1203300"/>
          </a:xfrm>
        </p:grpSpPr>
        <p:sp>
          <p:nvSpPr>
            <p:cNvPr id="889" name="line 888"/>
            <p:cNvSpPr/>
            <p:nvPr/>
          </p:nvSpPr>
          <p:spPr>
            <a:xfrm>
              <a:off x="10074600" y="5405400"/>
              <a:ext cx="0" cy="9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0" name="line 889"/>
            <p:cNvSpPr/>
            <p:nvPr/>
          </p:nvSpPr>
          <p:spPr>
            <a:xfrm>
              <a:off x="8881200" y="6436800"/>
              <a:ext cx="11628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1" name="line 890"/>
            <p:cNvSpPr/>
            <p:nvPr/>
          </p:nvSpPr>
          <p:spPr>
            <a:xfrm>
              <a:off x="8850600" y="5405400"/>
              <a:ext cx="0" cy="977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2" name="line 891"/>
            <p:cNvSpPr/>
            <p:nvPr/>
          </p:nvSpPr>
          <p:spPr>
            <a:xfrm>
              <a:off x="8883000" y="6436800"/>
              <a:ext cx="11610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3" name="フリーフォーム892"/>
            <p:cNvSpPr/>
            <p:nvPr/>
          </p:nvSpPr>
          <p:spPr>
            <a:xfrm>
              <a:off x="9462600" y="5233500"/>
              <a:ext cx="612000" cy="171900"/>
            </a:xfrm>
            <a:custGeom>
              <a:pathLst>
                <a:path w="680" h="191">
                  <a:moveTo>
                    <a:pt x="0" y="0"/>
                  </a:moveTo>
                  <a:lnTo>
                    <a:pt x="350" y="18"/>
                  </a:lnTo>
                  <a:lnTo>
                    <a:pt x="498" y="36"/>
                  </a:lnTo>
                  <a:lnTo>
                    <a:pt x="572" y="46"/>
                  </a:lnTo>
                  <a:lnTo>
                    <a:pt x="604" y="57"/>
                  </a:lnTo>
                  <a:lnTo>
                    <a:pt x="625" y="67"/>
                  </a:lnTo>
                  <a:lnTo>
                    <a:pt x="646" y="85"/>
                  </a:lnTo>
                  <a:lnTo>
                    <a:pt x="667" y="117"/>
                  </a:lnTo>
                  <a:lnTo>
                    <a:pt x="674" y="131"/>
                  </a:lnTo>
                  <a:lnTo>
                    <a:pt x="680" y="19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4" name="フリーフォーム893"/>
            <p:cNvSpPr/>
            <p:nvPr/>
          </p:nvSpPr>
          <p:spPr>
            <a:xfrm>
              <a:off x="8850600" y="5233500"/>
              <a:ext cx="612000" cy="171900"/>
            </a:xfrm>
            <a:custGeom>
              <a:pathLst>
                <a:path w="680" h="191">
                  <a:moveTo>
                    <a:pt x="680" y="0"/>
                  </a:moveTo>
                  <a:lnTo>
                    <a:pt x="330" y="18"/>
                  </a:lnTo>
                  <a:lnTo>
                    <a:pt x="182" y="36"/>
                  </a:lnTo>
                  <a:lnTo>
                    <a:pt x="108" y="46"/>
                  </a:lnTo>
                  <a:lnTo>
                    <a:pt x="76" y="57"/>
                  </a:lnTo>
                  <a:lnTo>
                    <a:pt x="55" y="67"/>
                  </a:lnTo>
                  <a:lnTo>
                    <a:pt x="34" y="85"/>
                  </a:lnTo>
                  <a:lnTo>
                    <a:pt x="13" y="117"/>
                  </a:lnTo>
                  <a:lnTo>
                    <a:pt x="6" y="131"/>
                  </a:lnTo>
                  <a:lnTo>
                    <a:pt x="0" y="191"/>
                  </a:lnTo>
                </a:path>
              </a:pathLst>
            </a:custGeom>
            <a:noFill/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5" name="line 894"/>
            <p:cNvSpPr/>
            <p:nvPr/>
          </p:nvSpPr>
          <p:spPr>
            <a:xfrm rot="21600000" flipV="1">
              <a:off x="10044000" y="6382800"/>
              <a:ext cx="30600" cy="5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896" name="line 895"/>
            <p:cNvSpPr/>
            <p:nvPr/>
          </p:nvSpPr>
          <p:spPr>
            <a:xfrm>
              <a:off x="8850600" y="6382800"/>
              <a:ext cx="30600" cy="540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897" name="rect 896"/>
          <p:cNvSpPr/>
          <p:nvPr/>
        </p:nvSpPr>
        <p:spPr>
          <a:xfrm>
            <a:off x="2663100" y="24714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8" name="rect 897"/>
          <p:cNvSpPr/>
          <p:nvPr/>
        </p:nvSpPr>
        <p:spPr>
          <a:xfrm>
            <a:off x="3358800" y="24714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899" name="line 898"/>
          <p:cNvSpPr/>
          <p:nvPr/>
        </p:nvSpPr>
        <p:spPr>
          <a:xfrm>
            <a:off x="8603100" y="2229300"/>
            <a:ext cx="0" cy="324000"/>
          </a:xfrm>
          <a:prstGeom prst="line">
            <a:avLst/>
          </a:prstGeom>
          <a:noFill/>
          <a:ln w="3600" cap="flat" cmpd="sng">
            <a:solidFill>
              <a:srgbClr val="000000"/>
            </a:solidFill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0" name="rect 899"/>
          <p:cNvSpPr/>
          <p:nvPr/>
        </p:nvSpPr>
        <p:spPr>
          <a:xfrm>
            <a:off x="8219700" y="24714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1" name="rect 900"/>
          <p:cNvSpPr/>
          <p:nvPr/>
        </p:nvSpPr>
        <p:spPr>
          <a:xfrm>
            <a:off x="8915400" y="2471400"/>
            <a:ext cx="71100" cy="51300"/>
          </a:xfrm>
          <a:prstGeom prst="rect">
            <a:avLst/>
          </a:prstGeom>
          <a:noFill/>
          <a:ln w="3600" cap="flat" cmpd="sng">
            <a:solidFill>
              <a:srgbClr val="000000"/>
            </a:solidFill>
            <a:prstDash val="solid"/>
            <a:miter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90900" rIns="90900" tIns="45000" bIns="45000" wrap="square"/>
          <a:lstStyle/>
          <a:p>
            <a:pPr algn="ctr"/>
            <a:endParaRPr lang="en-US" altLang="ja-JP"/>
          </a:p>
        </p:txBody>
      </p:sp>
      <p:sp>
        <p:nvSpPr>
          <p:cNvPr id="902" name=""/>
          <p:cNvSpPr/>
          <p:nvPr/>
        </p:nvSpPr>
        <p:spPr>
          <a:xfrm>
            <a:off x="5681700" y="445500"/>
            <a:ext cx="3465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496"/>
              </a:lnSpc>
            </a:pPr>
            <a:r>
              <a:rPr lang="en-US" altLang="ja-JP" sz="1100" spc="0">
                <a:latin typeface="ＭＳ ゴシック"/>
                <a:ea typeface="ＭＳ ゴシック"/>
              </a:rPr>
              <a:t>227.5</a:t>
            </a:r>
            <a:endParaRPr lang="en-US" altLang="ja-JP"/>
          </a:p>
        </p:txBody>
      </p:sp>
      <p:sp>
        <p:nvSpPr>
          <p:cNvPr id="903" name=""/>
          <p:cNvSpPr/>
          <p:nvPr/>
        </p:nvSpPr>
        <p:spPr>
          <a:xfrm>
            <a:off x="9390600" y="4992300"/>
            <a:ext cx="1386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496"/>
              </a:lnSpc>
            </a:pPr>
            <a:r>
              <a:rPr lang="en-US" altLang="ja-JP" sz="1100" spc="0">
                <a:latin typeface="ＭＳ ゴシック"/>
                <a:ea typeface="ＭＳ ゴシック"/>
              </a:rPr>
              <a:t>34</a:t>
            </a:r>
            <a:endParaRPr lang="en-US" altLang="ja-JP"/>
          </a:p>
        </p:txBody>
      </p:sp>
      <p:sp>
        <p:nvSpPr>
          <p:cNvPr id="904" name=""/>
          <p:cNvSpPr/>
          <p:nvPr/>
        </p:nvSpPr>
        <p:spPr>
          <a:xfrm>
            <a:off x="10089000" y="3150000"/>
            <a:ext cx="2772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496"/>
              </a:lnSpc>
            </a:pPr>
            <a:r>
              <a:rPr lang="en-US" altLang="ja-JP" sz="1100" spc="0">
                <a:latin typeface="ＭＳ ゴシック"/>
                <a:ea typeface="ＭＳ ゴシック"/>
              </a:rPr>
              <a:t>46.1</a:t>
            </a:r>
            <a:endParaRPr lang="en-US" altLang="ja-JP"/>
          </a:p>
        </p:txBody>
      </p:sp>
      <p:grpSp>
        <p:nvGrpSpPr>
          <p:cNvPr id="905" name="グループ化904"/>
          <p:cNvGrpSpPr/>
          <p:nvPr/>
        </p:nvGrpSpPr>
        <p:grpSpPr>
          <a:xfrm>
            <a:off x="10136700" y="2490300"/>
            <a:ext cx="81900" cy="1663200"/>
            <a:chOff x="10136700" y="2490300"/>
            <a:chExt cx="81900" cy="1663200"/>
          </a:xfrm>
        </p:grpSpPr>
        <p:sp>
          <p:nvSpPr>
            <p:cNvPr id="906" name="line 905"/>
            <p:cNvSpPr/>
            <p:nvPr/>
          </p:nvSpPr>
          <p:spPr>
            <a:xfrm>
              <a:off x="10178100" y="2490300"/>
              <a:ext cx="0" cy="571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7" name="line 906"/>
            <p:cNvSpPr/>
            <p:nvPr/>
          </p:nvSpPr>
          <p:spPr>
            <a:xfrm>
              <a:off x="10178100" y="3366000"/>
              <a:ext cx="0" cy="7875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8" name="フリーフォーム907"/>
            <p:cNvSpPr/>
            <p:nvPr/>
          </p:nvSpPr>
          <p:spPr>
            <a:xfrm>
              <a:off x="10136700" y="40536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09" name="フリーフォーム908"/>
            <p:cNvSpPr/>
            <p:nvPr/>
          </p:nvSpPr>
          <p:spPr>
            <a:xfrm>
              <a:off x="10136700" y="24903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10" name="グループ化909"/>
          <p:cNvGrpSpPr/>
          <p:nvPr/>
        </p:nvGrpSpPr>
        <p:grpSpPr>
          <a:xfrm>
            <a:off x="1719900" y="454500"/>
            <a:ext cx="8190900" cy="81900"/>
            <a:chOff x="1719900" y="454500"/>
            <a:chExt cx="8190900" cy="81900"/>
          </a:xfrm>
        </p:grpSpPr>
        <p:sp>
          <p:nvSpPr>
            <p:cNvPr id="911" name="line 910"/>
            <p:cNvSpPr/>
            <p:nvPr/>
          </p:nvSpPr>
          <p:spPr>
            <a:xfrm>
              <a:off x="1719900" y="495900"/>
              <a:ext cx="3886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2" name="line 911"/>
            <p:cNvSpPr/>
            <p:nvPr/>
          </p:nvSpPr>
          <p:spPr>
            <a:xfrm>
              <a:off x="6190200" y="495900"/>
              <a:ext cx="37206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3" name="フリーフォーム912"/>
            <p:cNvSpPr/>
            <p:nvPr/>
          </p:nvSpPr>
          <p:spPr>
            <a:xfrm>
              <a:off x="9810900" y="4545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4" name="フリーフォーム913"/>
            <p:cNvSpPr/>
            <p:nvPr/>
          </p:nvSpPr>
          <p:spPr>
            <a:xfrm>
              <a:off x="1719900" y="4545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grpSp>
        <p:nvGrpSpPr>
          <p:cNvPr id="915" name="グループ化914"/>
          <p:cNvGrpSpPr/>
          <p:nvPr/>
        </p:nvGrpSpPr>
        <p:grpSpPr>
          <a:xfrm>
            <a:off x="8844300" y="5013900"/>
            <a:ext cx="1232100" cy="81900"/>
            <a:chOff x="8844300" y="5013900"/>
            <a:chExt cx="1232100" cy="81900"/>
          </a:xfrm>
        </p:grpSpPr>
        <p:sp>
          <p:nvSpPr>
            <p:cNvPr id="916" name="line 915"/>
            <p:cNvSpPr/>
            <p:nvPr/>
          </p:nvSpPr>
          <p:spPr>
            <a:xfrm>
              <a:off x="8844300" y="50553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7" name="line 916"/>
            <p:cNvSpPr/>
            <p:nvPr/>
          </p:nvSpPr>
          <p:spPr>
            <a:xfrm>
              <a:off x="9619200" y="5055300"/>
              <a:ext cx="457200" cy="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8" name="フリーフォーム917"/>
            <p:cNvSpPr/>
            <p:nvPr/>
          </p:nvSpPr>
          <p:spPr>
            <a:xfrm>
              <a:off x="9976500" y="5013900"/>
              <a:ext cx="99900" cy="81900"/>
            </a:xfrm>
            <a:custGeom>
              <a:pathLst>
                <a:path w="111" h="91">
                  <a:moveTo>
                    <a:pt x="111" y="46"/>
                  </a:moveTo>
                  <a:lnTo>
                    <a:pt x="0" y="91"/>
                  </a:lnTo>
                  <a:lnTo>
                    <a:pt x="0" y="46"/>
                  </a:lnTo>
                  <a:lnTo>
                    <a:pt x="0" y="0"/>
                  </a:lnTo>
                  <a:lnTo>
                    <a:pt x="111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19" name="フリーフォーム918"/>
            <p:cNvSpPr/>
            <p:nvPr/>
          </p:nvSpPr>
          <p:spPr>
            <a:xfrm>
              <a:off x="8844300" y="5013900"/>
              <a:ext cx="99000" cy="81900"/>
            </a:xfrm>
            <a:custGeom>
              <a:pathLst>
                <a:path w="110" h="91">
                  <a:moveTo>
                    <a:pt x="0" y="46"/>
                  </a:moveTo>
                  <a:lnTo>
                    <a:pt x="110" y="0"/>
                  </a:lnTo>
                  <a:lnTo>
                    <a:pt x="110" y="46"/>
                  </a:lnTo>
                  <a:lnTo>
                    <a:pt x="110" y="91"/>
                  </a:lnTo>
                  <a:lnTo>
                    <a:pt x="0" y="46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  <p:sp>
        <p:nvSpPr>
          <p:cNvPr id="920" name=""/>
          <p:cNvSpPr/>
          <p:nvPr/>
        </p:nvSpPr>
        <p:spPr>
          <a:xfrm>
            <a:off x="9695700" y="3842100"/>
            <a:ext cx="277200" cy="164700"/>
          </a:xfrm>
          <a:prstGeom prst="rect">
            <a:avLst/>
          </a:prstGeom>
          <a:noFill/>
          <a:ln w="9000" cap="flat" cmpd="sng">
            <a:noFill/>
            <a:prstDash val="solid"/>
            <a:round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rot="0" anchor="t" anchorCtr="0" lIns="0" rIns="0" tIns="0" bIns="0" wrap="none">
            <a:spAutoFit/>
          </a:bodyPr>
          <a:lstStyle/>
          <a:p>
            <a:pPr algn="l" indent="0" marL="0" marR="0">
              <a:lnSpc>
                <a:spcPts val="1496"/>
              </a:lnSpc>
            </a:pPr>
            <a:r>
              <a:rPr lang="en-US" altLang="ja-JP" sz="1100" spc="0">
                <a:latin typeface="ＭＳ ゴシック"/>
                <a:ea typeface="ＭＳ ゴシック"/>
              </a:rPr>
              <a:t>12.6</a:t>
            </a:r>
            <a:endParaRPr lang="en-US" altLang="ja-JP"/>
          </a:p>
        </p:txBody>
      </p:sp>
      <p:grpSp>
        <p:nvGrpSpPr>
          <p:cNvPr id="921" name="グループ化920"/>
          <p:cNvGrpSpPr/>
          <p:nvPr/>
        </p:nvGrpSpPr>
        <p:grpSpPr>
          <a:xfrm>
            <a:off x="9621900" y="3696300"/>
            <a:ext cx="81900" cy="455400"/>
            <a:chOff x="9621900" y="3696300"/>
            <a:chExt cx="81900" cy="455400"/>
          </a:xfrm>
        </p:grpSpPr>
        <p:sp>
          <p:nvSpPr>
            <p:cNvPr id="922" name="line 921"/>
            <p:cNvSpPr/>
            <p:nvPr/>
          </p:nvSpPr>
          <p:spPr>
            <a:xfrm>
              <a:off x="9663300" y="3696300"/>
              <a:ext cx="0" cy="455400"/>
            </a:xfrm>
            <a:prstGeom prst="line">
              <a:avLst/>
            </a:prstGeom>
            <a:noFill/>
            <a:ln w="3600" cap="flat" cmpd="sng">
              <a:solidFill>
                <a:srgbClr val="000000"/>
              </a:solidFill>
              <a:prstDash val="solid"/>
              <a:round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3" name="フリーフォーム922"/>
            <p:cNvSpPr/>
            <p:nvPr/>
          </p:nvSpPr>
          <p:spPr>
            <a:xfrm>
              <a:off x="9621900" y="4051800"/>
              <a:ext cx="81900" cy="99900"/>
            </a:xfrm>
            <a:custGeom>
              <a:pathLst>
                <a:path w="91" h="111">
                  <a:moveTo>
                    <a:pt x="46" y="111"/>
                  </a:moveTo>
                  <a:lnTo>
                    <a:pt x="0" y="0"/>
                  </a:lnTo>
                  <a:lnTo>
                    <a:pt x="46" y="0"/>
                  </a:lnTo>
                  <a:lnTo>
                    <a:pt x="91" y="0"/>
                  </a:lnTo>
                  <a:lnTo>
                    <a:pt x="46" y="111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  <p:sp>
          <p:nvSpPr>
            <p:cNvPr id="924" name="フリーフォーム923"/>
            <p:cNvSpPr/>
            <p:nvPr/>
          </p:nvSpPr>
          <p:spPr>
            <a:xfrm>
              <a:off x="9621900" y="3696300"/>
              <a:ext cx="81900" cy="99000"/>
            </a:xfrm>
            <a:custGeom>
              <a:pathLst>
                <a:path w="91" h="110">
                  <a:moveTo>
                    <a:pt x="46" y="0"/>
                  </a:moveTo>
                  <a:lnTo>
                    <a:pt x="91" y="110"/>
                  </a:lnTo>
                  <a:lnTo>
                    <a:pt x="46" y="110"/>
                  </a:lnTo>
                  <a:lnTo>
                    <a:pt x="0" y="110"/>
                  </a:lnTo>
                  <a:lnTo>
                    <a:pt x="46" y="0"/>
                  </a:lnTo>
                </a:path>
              </a:pathLst>
            </a:custGeom>
            <a:solidFill>
              <a:srgbClr val="000000"/>
            </a:solidFill>
            <a:ln w="3600" cap="flat" cmpd="sng">
              <a:solidFill>
                <a:srgbClr val="000000"/>
              </a:solidFill>
              <a:prstDash val="solid"/>
              <a:miter/>
            </a:ln>
          </p:spPr>
          <p:style>
            <a:lnRef idx="2">
              <a:schemeClr val="accent1"/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rot="0" anchor="t" anchorCtr="0" lIns="90900" rIns="90900" tIns="45000" bIns="45000" wrap="square"/>
            <a:lstStyle/>
            <a:p>
              <a:pPr algn="ctr"/>
              <a:endParaRPr lang="en-US" altLang="ja-JP"/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Arab" typeface="Times New Roman"/>
      </a:majorFont>
      <a:minorFont>
        <a:latin typeface="Calibri"/>
        <a:ea typeface=""/>
        <a:cs typeface=""/>
        <a:font script="Arab"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/>
</file>