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10080625" cy="69484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 0"/>
          <p:cNvSpPr/>
          <p:nvPr/>
        </p:nvSpPr>
        <p:spPr>
          <a:xfrm>
            <a:off x="352800" y="4411800"/>
            <a:ext cx="796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1861200" y="3830400"/>
            <a:ext cx="0" cy="766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2311200" y="3940200"/>
            <a:ext cx="0" cy="56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1411200" y="3897000"/>
            <a:ext cx="0" cy="60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" name="ellipse 4"/>
          <p:cNvSpPr/>
          <p:nvPr/>
        </p:nvSpPr>
        <p:spPr>
          <a:xfrm>
            <a:off x="2118600" y="40257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" name="ellipse 5"/>
          <p:cNvSpPr/>
          <p:nvPr/>
        </p:nvSpPr>
        <p:spPr>
          <a:xfrm>
            <a:off x="1218600" y="40257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7" name="グループ化6"/>
          <p:cNvGrpSpPr/>
          <p:nvPr/>
        </p:nvGrpSpPr>
        <p:grpSpPr>
          <a:xfrm>
            <a:off x="6613200" y="3830400"/>
            <a:ext cx="1286100" cy="766800"/>
            <a:chOff x="6613200" y="3830400"/>
            <a:chExt cx="1286100" cy="766800"/>
          </a:xfrm>
        </p:grpSpPr>
        <p:sp>
          <p:nvSpPr>
            <p:cNvPr id="8" name="line 7"/>
            <p:cNvSpPr/>
            <p:nvPr/>
          </p:nvSpPr>
          <p:spPr>
            <a:xfrm>
              <a:off x="7255800" y="3830400"/>
              <a:ext cx="0" cy="76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7705800" y="3940200"/>
              <a:ext cx="0" cy="56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>
              <a:off x="6805800" y="3897000"/>
              <a:ext cx="0" cy="609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" name="ellipse 10"/>
            <p:cNvSpPr/>
            <p:nvPr/>
          </p:nvSpPr>
          <p:spPr>
            <a:xfrm>
              <a:off x="7513200" y="4025700"/>
              <a:ext cx="386100" cy="386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" name="ellipse 11"/>
            <p:cNvSpPr/>
            <p:nvPr/>
          </p:nvSpPr>
          <p:spPr>
            <a:xfrm>
              <a:off x="6613200" y="4025700"/>
              <a:ext cx="386100" cy="386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3" name="line 12"/>
          <p:cNvSpPr/>
          <p:nvPr/>
        </p:nvSpPr>
        <p:spPr>
          <a:xfrm>
            <a:off x="1405800" y="5125500"/>
            <a:ext cx="0" cy="152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4" name="グループ化13"/>
          <p:cNvGrpSpPr/>
          <p:nvPr/>
        </p:nvGrpSpPr>
        <p:grpSpPr>
          <a:xfrm>
            <a:off x="6646500" y="5009400"/>
            <a:ext cx="1224000" cy="1426500"/>
            <a:chOff x="6646500" y="5009400"/>
            <a:chExt cx="1224000" cy="1426500"/>
          </a:xfrm>
        </p:grpSpPr>
        <p:sp>
          <p:nvSpPr>
            <p:cNvPr id="15" name="line 14"/>
            <p:cNvSpPr/>
            <p:nvPr/>
          </p:nvSpPr>
          <p:spPr>
            <a:xfrm>
              <a:off x="6646500" y="5387400"/>
              <a:ext cx="0" cy="104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6646500" y="6435900"/>
              <a:ext cx="61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" name="line 16"/>
            <p:cNvSpPr/>
            <p:nvPr/>
          </p:nvSpPr>
          <p:spPr>
            <a:xfrm>
              <a:off x="7258500" y="5009400"/>
              <a:ext cx="0" cy="14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7258500" y="6435900"/>
              <a:ext cx="61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" name="line 18"/>
            <p:cNvSpPr/>
            <p:nvPr/>
          </p:nvSpPr>
          <p:spPr>
            <a:xfrm>
              <a:off x="7870500" y="5387400"/>
              <a:ext cx="0" cy="104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0" name="フリーフォーム19"/>
            <p:cNvSpPr/>
            <p:nvPr/>
          </p:nvSpPr>
          <p:spPr>
            <a:xfrm>
              <a:off x="7258500" y="5228100"/>
              <a:ext cx="612000" cy="159300"/>
            </a:xfrm>
            <a:custGeom>
              <a:avLst/>
              <a:gdLst/>
              <a:ahLst/>
              <a:cxnLst/>
              <a:rect l="0" t="0" r="0" b="0"/>
              <a:pathLst>
                <a:path w="680" h="177">
                  <a:moveTo>
                    <a:pt x="0" y="0"/>
                  </a:moveTo>
                  <a:lnTo>
                    <a:pt x="162" y="8"/>
                  </a:lnTo>
                  <a:lnTo>
                    <a:pt x="257" y="16"/>
                  </a:lnTo>
                  <a:lnTo>
                    <a:pt x="368" y="32"/>
                  </a:lnTo>
                  <a:lnTo>
                    <a:pt x="482" y="53"/>
                  </a:lnTo>
                  <a:lnTo>
                    <a:pt x="574" y="77"/>
                  </a:lnTo>
                  <a:lnTo>
                    <a:pt x="625" y="98"/>
                  </a:lnTo>
                  <a:lnTo>
                    <a:pt x="651" y="117"/>
                  </a:lnTo>
                  <a:lnTo>
                    <a:pt x="670" y="138"/>
                  </a:lnTo>
                  <a:lnTo>
                    <a:pt x="675" y="156"/>
                  </a:lnTo>
                  <a:lnTo>
                    <a:pt x="680" y="17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1" name="フリーフォーム20"/>
            <p:cNvSpPr/>
            <p:nvPr/>
          </p:nvSpPr>
          <p:spPr>
            <a:xfrm>
              <a:off x="6646500" y="5228100"/>
              <a:ext cx="612000" cy="159300"/>
            </a:xfrm>
            <a:custGeom>
              <a:avLst/>
              <a:gdLst/>
              <a:ahLst/>
              <a:cxnLst/>
              <a:rect l="0" t="0" r="0" b="0"/>
              <a:pathLst>
                <a:path w="680" h="177">
                  <a:moveTo>
                    <a:pt x="680" y="0"/>
                  </a:moveTo>
                  <a:lnTo>
                    <a:pt x="518" y="8"/>
                  </a:lnTo>
                  <a:lnTo>
                    <a:pt x="423" y="16"/>
                  </a:lnTo>
                  <a:lnTo>
                    <a:pt x="312" y="32"/>
                  </a:lnTo>
                  <a:lnTo>
                    <a:pt x="198" y="53"/>
                  </a:lnTo>
                  <a:lnTo>
                    <a:pt x="106" y="77"/>
                  </a:lnTo>
                  <a:lnTo>
                    <a:pt x="55" y="98"/>
                  </a:lnTo>
                  <a:lnTo>
                    <a:pt x="29" y="117"/>
                  </a:lnTo>
                  <a:lnTo>
                    <a:pt x="10" y="138"/>
                  </a:lnTo>
                  <a:lnTo>
                    <a:pt x="5" y="156"/>
                  </a:lnTo>
                  <a:lnTo>
                    <a:pt x="0" y="17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22" name="グループ化21"/>
          <p:cNvGrpSpPr/>
          <p:nvPr/>
        </p:nvGrpSpPr>
        <p:grpSpPr>
          <a:xfrm>
            <a:off x="793800" y="4999500"/>
            <a:ext cx="1224000" cy="1426500"/>
            <a:chOff x="793800" y="4999500"/>
            <a:chExt cx="1224000" cy="1426500"/>
          </a:xfrm>
        </p:grpSpPr>
        <p:sp>
          <p:nvSpPr>
            <p:cNvPr id="23" name="line 22"/>
            <p:cNvSpPr/>
            <p:nvPr/>
          </p:nvSpPr>
          <p:spPr>
            <a:xfrm>
              <a:off x="793800" y="5377500"/>
              <a:ext cx="0" cy="104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4" name="line 23"/>
            <p:cNvSpPr/>
            <p:nvPr/>
          </p:nvSpPr>
          <p:spPr>
            <a:xfrm>
              <a:off x="793800" y="6426000"/>
              <a:ext cx="61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5" name="line 24"/>
            <p:cNvSpPr/>
            <p:nvPr/>
          </p:nvSpPr>
          <p:spPr>
            <a:xfrm>
              <a:off x="1405800" y="4999500"/>
              <a:ext cx="0" cy="14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6" name="line 25"/>
            <p:cNvSpPr/>
            <p:nvPr/>
          </p:nvSpPr>
          <p:spPr>
            <a:xfrm>
              <a:off x="1405800" y="6426000"/>
              <a:ext cx="61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7" name="line 26"/>
            <p:cNvSpPr/>
            <p:nvPr/>
          </p:nvSpPr>
          <p:spPr>
            <a:xfrm>
              <a:off x="2017800" y="5377500"/>
              <a:ext cx="0" cy="104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" name="フリーフォーム27"/>
            <p:cNvSpPr/>
            <p:nvPr/>
          </p:nvSpPr>
          <p:spPr>
            <a:xfrm>
              <a:off x="1405800" y="5218200"/>
              <a:ext cx="612000" cy="159300"/>
            </a:xfrm>
            <a:custGeom>
              <a:avLst/>
              <a:gdLst/>
              <a:ahLst/>
              <a:cxnLst/>
              <a:rect l="0" t="0" r="0" b="0"/>
              <a:pathLst>
                <a:path w="680" h="177">
                  <a:moveTo>
                    <a:pt x="0" y="0"/>
                  </a:moveTo>
                  <a:lnTo>
                    <a:pt x="162" y="8"/>
                  </a:lnTo>
                  <a:lnTo>
                    <a:pt x="257" y="16"/>
                  </a:lnTo>
                  <a:lnTo>
                    <a:pt x="368" y="32"/>
                  </a:lnTo>
                  <a:lnTo>
                    <a:pt x="482" y="53"/>
                  </a:lnTo>
                  <a:lnTo>
                    <a:pt x="574" y="77"/>
                  </a:lnTo>
                  <a:lnTo>
                    <a:pt x="625" y="98"/>
                  </a:lnTo>
                  <a:lnTo>
                    <a:pt x="651" y="117"/>
                  </a:lnTo>
                  <a:lnTo>
                    <a:pt x="670" y="138"/>
                  </a:lnTo>
                  <a:lnTo>
                    <a:pt x="675" y="156"/>
                  </a:lnTo>
                  <a:lnTo>
                    <a:pt x="680" y="17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9" name="フリーフォーム28"/>
            <p:cNvSpPr/>
            <p:nvPr/>
          </p:nvSpPr>
          <p:spPr>
            <a:xfrm>
              <a:off x="793800" y="5218200"/>
              <a:ext cx="612000" cy="159300"/>
            </a:xfrm>
            <a:custGeom>
              <a:avLst/>
              <a:gdLst/>
              <a:ahLst/>
              <a:cxnLst/>
              <a:rect l="0" t="0" r="0" b="0"/>
              <a:pathLst>
                <a:path w="680" h="177">
                  <a:moveTo>
                    <a:pt x="680" y="0"/>
                  </a:moveTo>
                  <a:lnTo>
                    <a:pt x="518" y="8"/>
                  </a:lnTo>
                  <a:lnTo>
                    <a:pt x="423" y="16"/>
                  </a:lnTo>
                  <a:lnTo>
                    <a:pt x="312" y="32"/>
                  </a:lnTo>
                  <a:lnTo>
                    <a:pt x="198" y="53"/>
                  </a:lnTo>
                  <a:lnTo>
                    <a:pt x="106" y="77"/>
                  </a:lnTo>
                  <a:lnTo>
                    <a:pt x="55" y="98"/>
                  </a:lnTo>
                  <a:lnTo>
                    <a:pt x="29" y="117"/>
                  </a:lnTo>
                  <a:lnTo>
                    <a:pt x="10" y="138"/>
                  </a:lnTo>
                  <a:lnTo>
                    <a:pt x="5" y="156"/>
                  </a:lnTo>
                  <a:lnTo>
                    <a:pt x="0" y="17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30" name="line 29"/>
          <p:cNvSpPr/>
          <p:nvPr/>
        </p:nvSpPr>
        <p:spPr>
          <a:xfrm>
            <a:off x="753300" y="5397300"/>
            <a:ext cx="130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" name="rect 30"/>
          <p:cNvSpPr/>
          <p:nvPr/>
        </p:nvSpPr>
        <p:spPr>
          <a:xfrm rot="16200937">
            <a:off x="819900" y="5607000"/>
            <a:ext cx="442800" cy="309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2" name="rect 31"/>
          <p:cNvSpPr/>
          <p:nvPr/>
        </p:nvSpPr>
        <p:spPr>
          <a:xfrm rot="16200937">
            <a:off x="1553400" y="5611500"/>
            <a:ext cx="442800" cy="300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3" name="rect 32"/>
          <p:cNvSpPr/>
          <p:nvPr/>
        </p:nvSpPr>
        <p:spPr>
          <a:xfrm>
            <a:off x="1653300" y="5578200"/>
            <a:ext cx="247500" cy="37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4" name="rect 33"/>
          <p:cNvSpPr/>
          <p:nvPr/>
        </p:nvSpPr>
        <p:spPr>
          <a:xfrm rot="16200937">
            <a:off x="848700" y="5625900"/>
            <a:ext cx="390600" cy="257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5" name="rect 34"/>
          <p:cNvSpPr/>
          <p:nvPr/>
        </p:nvSpPr>
        <p:spPr>
          <a:xfrm rot="16200937">
            <a:off x="1029600" y="5588100"/>
            <a:ext cx="27900" cy="256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6" name="rect 35"/>
          <p:cNvSpPr/>
          <p:nvPr/>
        </p:nvSpPr>
        <p:spPr>
          <a:xfrm>
            <a:off x="886500" y="55404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7" name="rect 36"/>
          <p:cNvSpPr/>
          <p:nvPr/>
        </p:nvSpPr>
        <p:spPr>
          <a:xfrm>
            <a:off x="1142100" y="55404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8" name="rect 37"/>
          <p:cNvSpPr/>
          <p:nvPr/>
        </p:nvSpPr>
        <p:spPr>
          <a:xfrm>
            <a:off x="1871100" y="55404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9" name="rect 38"/>
          <p:cNvSpPr/>
          <p:nvPr/>
        </p:nvSpPr>
        <p:spPr>
          <a:xfrm>
            <a:off x="1624500" y="55404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0" name="rect 39"/>
          <p:cNvSpPr/>
          <p:nvPr/>
        </p:nvSpPr>
        <p:spPr>
          <a:xfrm rot="16200937">
            <a:off x="992700" y="5769000"/>
            <a:ext cx="824400" cy="348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" name="rect 40"/>
          <p:cNvSpPr/>
          <p:nvPr/>
        </p:nvSpPr>
        <p:spPr>
          <a:xfrm>
            <a:off x="1281600" y="5588100"/>
            <a:ext cx="243000" cy="36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" name="rect 41"/>
          <p:cNvSpPr/>
          <p:nvPr/>
        </p:nvSpPr>
        <p:spPr>
          <a:xfrm>
            <a:off x="1281600" y="55881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3" name="rect 42"/>
          <p:cNvSpPr/>
          <p:nvPr/>
        </p:nvSpPr>
        <p:spPr>
          <a:xfrm>
            <a:off x="1470600" y="55881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4" name="rect 43"/>
          <p:cNvSpPr/>
          <p:nvPr/>
        </p:nvSpPr>
        <p:spPr>
          <a:xfrm>
            <a:off x="1281600" y="58959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5" name="rect 44"/>
          <p:cNvSpPr/>
          <p:nvPr/>
        </p:nvSpPr>
        <p:spPr>
          <a:xfrm>
            <a:off x="1470600" y="58959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46" name="グループ化45"/>
          <p:cNvGrpSpPr/>
          <p:nvPr/>
        </p:nvGrpSpPr>
        <p:grpSpPr>
          <a:xfrm>
            <a:off x="1002600" y="6109200"/>
            <a:ext cx="105300" cy="152100"/>
            <a:chOff x="1002600" y="6109200"/>
            <a:chExt cx="105300" cy="152100"/>
          </a:xfrm>
        </p:grpSpPr>
        <p:sp>
          <p:nvSpPr>
            <p:cNvPr id="47" name="ellipse 46"/>
            <p:cNvSpPr/>
            <p:nvPr/>
          </p:nvSpPr>
          <p:spPr>
            <a:xfrm>
              <a:off x="1002600" y="6109200"/>
              <a:ext cx="105300" cy="1053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8" name="rect 47"/>
            <p:cNvSpPr/>
            <p:nvPr/>
          </p:nvSpPr>
          <p:spPr>
            <a:xfrm rot="16200937">
              <a:off x="1020600" y="6192900"/>
              <a:ext cx="66600" cy="71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49" name="line 48"/>
          <p:cNvSpPr/>
          <p:nvPr/>
        </p:nvSpPr>
        <p:spPr>
          <a:xfrm>
            <a:off x="1054800" y="6068700"/>
            <a:ext cx="0" cy="23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0" name="line 49"/>
          <p:cNvSpPr/>
          <p:nvPr/>
        </p:nvSpPr>
        <p:spPr>
          <a:xfrm>
            <a:off x="1756800" y="6071400"/>
            <a:ext cx="0" cy="23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51" name="グループ化50"/>
          <p:cNvGrpSpPr/>
          <p:nvPr/>
        </p:nvGrpSpPr>
        <p:grpSpPr>
          <a:xfrm>
            <a:off x="1704600" y="6109200"/>
            <a:ext cx="105300" cy="152100"/>
            <a:chOff x="1704600" y="6109200"/>
            <a:chExt cx="105300" cy="152100"/>
          </a:xfrm>
        </p:grpSpPr>
        <p:sp>
          <p:nvSpPr>
            <p:cNvPr id="52" name="ellipse 51"/>
            <p:cNvSpPr/>
            <p:nvPr/>
          </p:nvSpPr>
          <p:spPr>
            <a:xfrm>
              <a:off x="1704600" y="6109200"/>
              <a:ext cx="105300" cy="1053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53" name="rect 52"/>
            <p:cNvSpPr/>
            <p:nvPr/>
          </p:nvSpPr>
          <p:spPr>
            <a:xfrm rot="16200937">
              <a:off x="1722600" y="6192900"/>
              <a:ext cx="66600" cy="71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54" name="line 53"/>
          <p:cNvSpPr/>
          <p:nvPr/>
        </p:nvSpPr>
        <p:spPr>
          <a:xfrm>
            <a:off x="967500" y="6164100"/>
            <a:ext cx="866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5" name="line 54"/>
          <p:cNvSpPr/>
          <p:nvPr/>
        </p:nvSpPr>
        <p:spPr>
          <a:xfrm>
            <a:off x="698400" y="6047100"/>
            <a:ext cx="134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6" name="rect 55"/>
          <p:cNvSpPr/>
          <p:nvPr/>
        </p:nvSpPr>
        <p:spPr>
          <a:xfrm>
            <a:off x="1861200" y="6132600"/>
            <a:ext cx="22500" cy="60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7" name="rect 56"/>
          <p:cNvSpPr/>
          <p:nvPr/>
        </p:nvSpPr>
        <p:spPr>
          <a:xfrm rot="10799062">
            <a:off x="923400" y="6132600"/>
            <a:ext cx="22500" cy="59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8" name="line 57"/>
          <p:cNvSpPr/>
          <p:nvPr/>
        </p:nvSpPr>
        <p:spPr>
          <a:xfrm>
            <a:off x="748800" y="2887200"/>
            <a:ext cx="785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9" name="line 58"/>
          <p:cNvSpPr/>
          <p:nvPr/>
        </p:nvSpPr>
        <p:spPr>
          <a:xfrm>
            <a:off x="843300" y="2739600"/>
            <a:ext cx="776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0" name="line 59"/>
          <p:cNvSpPr/>
          <p:nvPr/>
        </p:nvSpPr>
        <p:spPr>
          <a:xfrm>
            <a:off x="610200" y="2817900"/>
            <a:ext cx="0" cy="115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1" name="フリーフォーム60"/>
          <p:cNvSpPr/>
          <p:nvPr/>
        </p:nvSpPr>
        <p:spPr>
          <a:xfrm>
            <a:off x="413100" y="2887200"/>
            <a:ext cx="335700" cy="18900"/>
          </a:xfrm>
          <a:custGeom>
            <a:avLst/>
            <a:gdLst/>
            <a:ahLst/>
            <a:cxnLst/>
            <a:rect l="0" t="0" r="0" b="0"/>
            <a:pathLst>
              <a:path w="373" h="21">
                <a:moveTo>
                  <a:pt x="373" y="0"/>
                </a:moveTo>
                <a:lnTo>
                  <a:pt x="321" y="0"/>
                </a:lnTo>
                <a:lnTo>
                  <a:pt x="272" y="7"/>
                </a:lnTo>
                <a:lnTo>
                  <a:pt x="244" y="18"/>
                </a:lnTo>
                <a:lnTo>
                  <a:pt x="219" y="18"/>
                </a:lnTo>
                <a:lnTo>
                  <a:pt x="0" y="21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2" name="line 61"/>
          <p:cNvSpPr/>
          <p:nvPr/>
        </p:nvSpPr>
        <p:spPr>
          <a:xfrm>
            <a:off x="749700" y="2869200"/>
            <a:ext cx="785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3" name="フリーフォーム62"/>
          <p:cNvSpPr/>
          <p:nvPr/>
        </p:nvSpPr>
        <p:spPr>
          <a:xfrm>
            <a:off x="416700" y="2868300"/>
            <a:ext cx="333000" cy="18900"/>
          </a:xfrm>
          <a:custGeom>
            <a:avLst/>
            <a:gdLst/>
            <a:ahLst/>
            <a:cxnLst/>
            <a:rect l="0" t="0" r="0" b="0"/>
            <a:pathLst>
              <a:path w="370" h="21">
                <a:moveTo>
                  <a:pt x="370" y="1"/>
                </a:moveTo>
                <a:lnTo>
                  <a:pt x="335" y="0"/>
                </a:lnTo>
                <a:lnTo>
                  <a:pt x="289" y="4"/>
                </a:lnTo>
                <a:lnTo>
                  <a:pt x="254" y="7"/>
                </a:lnTo>
                <a:lnTo>
                  <a:pt x="229" y="14"/>
                </a:lnTo>
                <a:lnTo>
                  <a:pt x="215" y="18"/>
                </a:lnTo>
                <a:lnTo>
                  <a:pt x="0" y="21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4" name="line 63"/>
          <p:cNvSpPr/>
          <p:nvPr/>
        </p:nvSpPr>
        <p:spPr>
          <a:xfrm>
            <a:off x="512100" y="2887200"/>
            <a:ext cx="0" cy="139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5" name="line 64"/>
          <p:cNvSpPr/>
          <p:nvPr/>
        </p:nvSpPr>
        <p:spPr>
          <a:xfrm>
            <a:off x="443700" y="3930300"/>
            <a:ext cx="81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6" name="rect 65"/>
          <p:cNvSpPr/>
          <p:nvPr/>
        </p:nvSpPr>
        <p:spPr>
          <a:xfrm rot="16200937">
            <a:off x="463500" y="3296700"/>
            <a:ext cx="870300" cy="266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7" name="rect 66"/>
          <p:cNvSpPr/>
          <p:nvPr/>
        </p:nvSpPr>
        <p:spPr>
          <a:xfrm>
            <a:off x="816300" y="3059100"/>
            <a:ext cx="165600" cy="44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8" name="rect 67"/>
          <p:cNvSpPr/>
          <p:nvPr/>
        </p:nvSpPr>
        <p:spPr>
          <a:xfrm>
            <a:off x="838800" y="3096900"/>
            <a:ext cx="114300" cy="35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9" name="rect 68"/>
          <p:cNvSpPr/>
          <p:nvPr/>
        </p:nvSpPr>
        <p:spPr>
          <a:xfrm>
            <a:off x="765900" y="29952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0" name="rect 69"/>
          <p:cNvSpPr/>
          <p:nvPr/>
        </p:nvSpPr>
        <p:spPr>
          <a:xfrm>
            <a:off x="978300" y="2995200"/>
            <a:ext cx="54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1" name="line 70"/>
          <p:cNvSpPr/>
          <p:nvPr/>
        </p:nvSpPr>
        <p:spPr>
          <a:xfrm>
            <a:off x="510300" y="3549600"/>
            <a:ext cx="8094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2" name="rect 71"/>
          <p:cNvSpPr/>
          <p:nvPr/>
        </p:nvSpPr>
        <p:spPr>
          <a:xfrm>
            <a:off x="2177100" y="2691900"/>
            <a:ext cx="855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3" name="rect 72"/>
          <p:cNvSpPr/>
          <p:nvPr/>
        </p:nvSpPr>
        <p:spPr>
          <a:xfrm>
            <a:off x="1482300" y="2691900"/>
            <a:ext cx="855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4" name="フリーフォーム73"/>
          <p:cNvSpPr/>
          <p:nvPr/>
        </p:nvSpPr>
        <p:spPr>
          <a:xfrm>
            <a:off x="527400" y="2739600"/>
            <a:ext cx="315900" cy="146700"/>
          </a:xfrm>
          <a:custGeom>
            <a:avLst/>
            <a:gdLst/>
            <a:ahLst/>
            <a:cxnLst/>
            <a:rect l="0" t="0" r="0" b="0"/>
            <a:pathLst>
              <a:path w="351" h="163">
                <a:moveTo>
                  <a:pt x="0" y="163"/>
                </a:moveTo>
                <a:lnTo>
                  <a:pt x="15" y="133"/>
                </a:lnTo>
                <a:lnTo>
                  <a:pt x="50" y="101"/>
                </a:lnTo>
                <a:lnTo>
                  <a:pt x="85" y="87"/>
                </a:lnTo>
                <a:lnTo>
                  <a:pt x="99" y="69"/>
                </a:lnTo>
                <a:lnTo>
                  <a:pt x="131" y="51"/>
                </a:lnTo>
                <a:lnTo>
                  <a:pt x="177" y="37"/>
                </a:lnTo>
                <a:lnTo>
                  <a:pt x="223" y="20"/>
                </a:lnTo>
                <a:lnTo>
                  <a:pt x="261" y="9"/>
                </a:lnTo>
                <a:lnTo>
                  <a:pt x="304" y="2"/>
                </a:lnTo>
                <a:lnTo>
                  <a:pt x="351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5" name="rect 74"/>
          <p:cNvSpPr/>
          <p:nvPr/>
        </p:nvSpPr>
        <p:spPr>
          <a:xfrm>
            <a:off x="486900" y="3618000"/>
            <a:ext cx="66600" cy="135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6" name="rect 75"/>
          <p:cNvSpPr/>
          <p:nvPr/>
        </p:nvSpPr>
        <p:spPr>
          <a:xfrm rot="10799062">
            <a:off x="486900" y="3720600"/>
            <a:ext cx="66600" cy="3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7" name="フリーフォーム76"/>
          <p:cNvSpPr/>
          <p:nvPr/>
        </p:nvSpPr>
        <p:spPr>
          <a:xfrm>
            <a:off x="513000" y="7557300"/>
            <a:ext cx="8118900" cy="1197000"/>
          </a:xfrm>
          <a:custGeom>
            <a:avLst/>
            <a:gdLst/>
            <a:ahLst/>
            <a:cxnLst/>
            <a:rect l="0" t="0" r="0" b="0"/>
            <a:pathLst>
              <a:path w="9021" h="1330">
                <a:moveTo>
                  <a:pt x="97" y="0"/>
                </a:moveTo>
                <a:lnTo>
                  <a:pt x="9021" y="0"/>
                </a:lnTo>
                <a:lnTo>
                  <a:pt x="9021" y="1330"/>
                </a:lnTo>
                <a:lnTo>
                  <a:pt x="0" y="1330"/>
                </a:lnTo>
                <a:lnTo>
                  <a:pt x="0" y="9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8" name="rect 77"/>
          <p:cNvSpPr/>
          <p:nvPr/>
        </p:nvSpPr>
        <p:spPr>
          <a:xfrm>
            <a:off x="738900" y="7818300"/>
            <a:ext cx="257400" cy="863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9" name="rect 78"/>
          <p:cNvSpPr/>
          <p:nvPr/>
        </p:nvSpPr>
        <p:spPr>
          <a:xfrm>
            <a:off x="786600" y="7887600"/>
            <a:ext cx="1620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0" name="rect 79"/>
          <p:cNvSpPr/>
          <p:nvPr/>
        </p:nvSpPr>
        <p:spPr>
          <a:xfrm>
            <a:off x="1125900" y="78750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1" name="rect 80"/>
          <p:cNvSpPr/>
          <p:nvPr/>
        </p:nvSpPr>
        <p:spPr>
          <a:xfrm>
            <a:off x="1125900" y="7875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2" name="rect 81"/>
          <p:cNvSpPr/>
          <p:nvPr/>
        </p:nvSpPr>
        <p:spPr>
          <a:xfrm>
            <a:off x="1458000" y="7875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3" name="rect 82"/>
          <p:cNvSpPr/>
          <p:nvPr/>
        </p:nvSpPr>
        <p:spPr>
          <a:xfrm>
            <a:off x="1125900" y="8274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4" name="rect 83"/>
          <p:cNvSpPr/>
          <p:nvPr/>
        </p:nvSpPr>
        <p:spPr>
          <a:xfrm>
            <a:off x="1458000" y="8274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5" name="rect 84"/>
          <p:cNvSpPr/>
          <p:nvPr/>
        </p:nvSpPr>
        <p:spPr>
          <a:xfrm>
            <a:off x="1144800" y="7893900"/>
            <a:ext cx="330300" cy="394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86" name="グループ化85"/>
          <p:cNvGrpSpPr/>
          <p:nvPr/>
        </p:nvGrpSpPr>
        <p:grpSpPr>
          <a:xfrm>
            <a:off x="2764800" y="7875000"/>
            <a:ext cx="368100" cy="435600"/>
            <a:chOff x="2764800" y="7875000"/>
            <a:chExt cx="368100" cy="435600"/>
          </a:xfrm>
        </p:grpSpPr>
        <p:sp>
          <p:nvSpPr>
            <p:cNvPr id="87" name="rect 86"/>
            <p:cNvSpPr/>
            <p:nvPr/>
          </p:nvSpPr>
          <p:spPr>
            <a:xfrm>
              <a:off x="27648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8" name="rect 87"/>
            <p:cNvSpPr/>
            <p:nvPr/>
          </p:nvSpPr>
          <p:spPr>
            <a:xfrm>
              <a:off x="27648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9" name="rect 88"/>
            <p:cNvSpPr/>
            <p:nvPr/>
          </p:nvSpPr>
          <p:spPr>
            <a:xfrm>
              <a:off x="30969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0" name="rect 89"/>
            <p:cNvSpPr/>
            <p:nvPr/>
          </p:nvSpPr>
          <p:spPr>
            <a:xfrm>
              <a:off x="27648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1" name="rect 90"/>
            <p:cNvSpPr/>
            <p:nvPr/>
          </p:nvSpPr>
          <p:spPr>
            <a:xfrm>
              <a:off x="30969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2" name="rect 91"/>
            <p:cNvSpPr/>
            <p:nvPr/>
          </p:nvSpPr>
          <p:spPr>
            <a:xfrm>
              <a:off x="27837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93" name="グループ化92"/>
          <p:cNvGrpSpPr/>
          <p:nvPr/>
        </p:nvGrpSpPr>
        <p:grpSpPr>
          <a:xfrm>
            <a:off x="3170700" y="7875000"/>
            <a:ext cx="368100" cy="435600"/>
            <a:chOff x="3170700" y="7875000"/>
            <a:chExt cx="368100" cy="435600"/>
          </a:xfrm>
        </p:grpSpPr>
        <p:sp>
          <p:nvSpPr>
            <p:cNvPr id="94" name="rect 93"/>
            <p:cNvSpPr/>
            <p:nvPr/>
          </p:nvSpPr>
          <p:spPr>
            <a:xfrm>
              <a:off x="31707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5" name="rect 94"/>
            <p:cNvSpPr/>
            <p:nvPr/>
          </p:nvSpPr>
          <p:spPr>
            <a:xfrm>
              <a:off x="31707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6" name="rect 95"/>
            <p:cNvSpPr/>
            <p:nvPr/>
          </p:nvSpPr>
          <p:spPr>
            <a:xfrm>
              <a:off x="35028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7" name="rect 96"/>
            <p:cNvSpPr/>
            <p:nvPr/>
          </p:nvSpPr>
          <p:spPr>
            <a:xfrm>
              <a:off x="31707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8" name="rect 97"/>
            <p:cNvSpPr/>
            <p:nvPr/>
          </p:nvSpPr>
          <p:spPr>
            <a:xfrm>
              <a:off x="35028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9" name="rect 98"/>
            <p:cNvSpPr/>
            <p:nvPr/>
          </p:nvSpPr>
          <p:spPr>
            <a:xfrm>
              <a:off x="31896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00" name="グループ化99"/>
          <p:cNvGrpSpPr/>
          <p:nvPr/>
        </p:nvGrpSpPr>
        <p:grpSpPr>
          <a:xfrm>
            <a:off x="3571200" y="7875000"/>
            <a:ext cx="368100" cy="435600"/>
            <a:chOff x="3571200" y="7875000"/>
            <a:chExt cx="368100" cy="435600"/>
          </a:xfrm>
        </p:grpSpPr>
        <p:sp>
          <p:nvSpPr>
            <p:cNvPr id="101" name="rect 100"/>
            <p:cNvSpPr/>
            <p:nvPr/>
          </p:nvSpPr>
          <p:spPr>
            <a:xfrm>
              <a:off x="35712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2" name="rect 101"/>
            <p:cNvSpPr/>
            <p:nvPr/>
          </p:nvSpPr>
          <p:spPr>
            <a:xfrm>
              <a:off x="35712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3" name="rect 102"/>
            <p:cNvSpPr/>
            <p:nvPr/>
          </p:nvSpPr>
          <p:spPr>
            <a:xfrm>
              <a:off x="39033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4" name="rect 103"/>
            <p:cNvSpPr/>
            <p:nvPr/>
          </p:nvSpPr>
          <p:spPr>
            <a:xfrm>
              <a:off x="35712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5" name="rect 104"/>
            <p:cNvSpPr/>
            <p:nvPr/>
          </p:nvSpPr>
          <p:spPr>
            <a:xfrm>
              <a:off x="39033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6" name="rect 105"/>
            <p:cNvSpPr/>
            <p:nvPr/>
          </p:nvSpPr>
          <p:spPr>
            <a:xfrm>
              <a:off x="35901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07" name="グループ化106"/>
          <p:cNvGrpSpPr/>
          <p:nvPr/>
        </p:nvGrpSpPr>
        <p:grpSpPr>
          <a:xfrm>
            <a:off x="3983400" y="7875000"/>
            <a:ext cx="368100" cy="435600"/>
            <a:chOff x="3983400" y="7875000"/>
            <a:chExt cx="368100" cy="435600"/>
          </a:xfrm>
        </p:grpSpPr>
        <p:sp>
          <p:nvSpPr>
            <p:cNvPr id="108" name="rect 107"/>
            <p:cNvSpPr/>
            <p:nvPr/>
          </p:nvSpPr>
          <p:spPr>
            <a:xfrm>
              <a:off x="39834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9" name="rect 108"/>
            <p:cNvSpPr/>
            <p:nvPr/>
          </p:nvSpPr>
          <p:spPr>
            <a:xfrm>
              <a:off x="39834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0" name="rect 109"/>
            <p:cNvSpPr/>
            <p:nvPr/>
          </p:nvSpPr>
          <p:spPr>
            <a:xfrm>
              <a:off x="43155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1" name="rect 110"/>
            <p:cNvSpPr/>
            <p:nvPr/>
          </p:nvSpPr>
          <p:spPr>
            <a:xfrm>
              <a:off x="39834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2" name="rect 111"/>
            <p:cNvSpPr/>
            <p:nvPr/>
          </p:nvSpPr>
          <p:spPr>
            <a:xfrm>
              <a:off x="43155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3" name="rect 112"/>
            <p:cNvSpPr/>
            <p:nvPr/>
          </p:nvSpPr>
          <p:spPr>
            <a:xfrm>
              <a:off x="40023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14" name="グループ化113"/>
          <p:cNvGrpSpPr/>
          <p:nvPr/>
        </p:nvGrpSpPr>
        <p:grpSpPr>
          <a:xfrm>
            <a:off x="4386600" y="7875000"/>
            <a:ext cx="368100" cy="435600"/>
            <a:chOff x="4386600" y="7875000"/>
            <a:chExt cx="368100" cy="435600"/>
          </a:xfrm>
        </p:grpSpPr>
        <p:sp>
          <p:nvSpPr>
            <p:cNvPr id="115" name="rect 114"/>
            <p:cNvSpPr/>
            <p:nvPr/>
          </p:nvSpPr>
          <p:spPr>
            <a:xfrm>
              <a:off x="43866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6" name="rect 115"/>
            <p:cNvSpPr/>
            <p:nvPr/>
          </p:nvSpPr>
          <p:spPr>
            <a:xfrm>
              <a:off x="43866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7" name="rect 116"/>
            <p:cNvSpPr/>
            <p:nvPr/>
          </p:nvSpPr>
          <p:spPr>
            <a:xfrm>
              <a:off x="47187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8" name="rect 117"/>
            <p:cNvSpPr/>
            <p:nvPr/>
          </p:nvSpPr>
          <p:spPr>
            <a:xfrm>
              <a:off x="43866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9" name="rect 118"/>
            <p:cNvSpPr/>
            <p:nvPr/>
          </p:nvSpPr>
          <p:spPr>
            <a:xfrm>
              <a:off x="47187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0" name="rect 119"/>
            <p:cNvSpPr/>
            <p:nvPr/>
          </p:nvSpPr>
          <p:spPr>
            <a:xfrm>
              <a:off x="44055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21" name="グループ化120"/>
          <p:cNvGrpSpPr/>
          <p:nvPr/>
        </p:nvGrpSpPr>
        <p:grpSpPr>
          <a:xfrm>
            <a:off x="4789800" y="7875000"/>
            <a:ext cx="368100" cy="435600"/>
            <a:chOff x="4789800" y="7875000"/>
            <a:chExt cx="368100" cy="435600"/>
          </a:xfrm>
        </p:grpSpPr>
        <p:sp>
          <p:nvSpPr>
            <p:cNvPr id="122" name="rect 121"/>
            <p:cNvSpPr/>
            <p:nvPr/>
          </p:nvSpPr>
          <p:spPr>
            <a:xfrm>
              <a:off x="47898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3" name="rect 122"/>
            <p:cNvSpPr/>
            <p:nvPr/>
          </p:nvSpPr>
          <p:spPr>
            <a:xfrm>
              <a:off x="47898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4" name="rect 123"/>
            <p:cNvSpPr/>
            <p:nvPr/>
          </p:nvSpPr>
          <p:spPr>
            <a:xfrm>
              <a:off x="51219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5" name="rect 124"/>
            <p:cNvSpPr/>
            <p:nvPr/>
          </p:nvSpPr>
          <p:spPr>
            <a:xfrm>
              <a:off x="47898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6" name="rect 125"/>
            <p:cNvSpPr/>
            <p:nvPr/>
          </p:nvSpPr>
          <p:spPr>
            <a:xfrm>
              <a:off x="51219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7" name="rect 126"/>
            <p:cNvSpPr/>
            <p:nvPr/>
          </p:nvSpPr>
          <p:spPr>
            <a:xfrm>
              <a:off x="48087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28" name="グループ化127"/>
          <p:cNvGrpSpPr/>
          <p:nvPr/>
        </p:nvGrpSpPr>
        <p:grpSpPr>
          <a:xfrm>
            <a:off x="5196600" y="7875000"/>
            <a:ext cx="368100" cy="435600"/>
            <a:chOff x="5196600" y="7875000"/>
            <a:chExt cx="368100" cy="435600"/>
          </a:xfrm>
        </p:grpSpPr>
        <p:sp>
          <p:nvSpPr>
            <p:cNvPr id="129" name="rect 128"/>
            <p:cNvSpPr/>
            <p:nvPr/>
          </p:nvSpPr>
          <p:spPr>
            <a:xfrm>
              <a:off x="51966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0" name="rect 129"/>
            <p:cNvSpPr/>
            <p:nvPr/>
          </p:nvSpPr>
          <p:spPr>
            <a:xfrm>
              <a:off x="51966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1" name="rect 130"/>
            <p:cNvSpPr/>
            <p:nvPr/>
          </p:nvSpPr>
          <p:spPr>
            <a:xfrm>
              <a:off x="55287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2" name="rect 131"/>
            <p:cNvSpPr/>
            <p:nvPr/>
          </p:nvSpPr>
          <p:spPr>
            <a:xfrm>
              <a:off x="51966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3" name="rect 132"/>
            <p:cNvSpPr/>
            <p:nvPr/>
          </p:nvSpPr>
          <p:spPr>
            <a:xfrm>
              <a:off x="55287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4" name="rect 133"/>
            <p:cNvSpPr/>
            <p:nvPr/>
          </p:nvSpPr>
          <p:spPr>
            <a:xfrm>
              <a:off x="52155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35" name="グループ化134"/>
          <p:cNvGrpSpPr/>
          <p:nvPr/>
        </p:nvGrpSpPr>
        <p:grpSpPr>
          <a:xfrm>
            <a:off x="5606100" y="7875000"/>
            <a:ext cx="368100" cy="435600"/>
            <a:chOff x="5606100" y="7875000"/>
            <a:chExt cx="368100" cy="435600"/>
          </a:xfrm>
        </p:grpSpPr>
        <p:sp>
          <p:nvSpPr>
            <p:cNvPr id="136" name="rect 135"/>
            <p:cNvSpPr/>
            <p:nvPr/>
          </p:nvSpPr>
          <p:spPr>
            <a:xfrm>
              <a:off x="56061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7" name="rect 136"/>
            <p:cNvSpPr/>
            <p:nvPr/>
          </p:nvSpPr>
          <p:spPr>
            <a:xfrm>
              <a:off x="56061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8" name="rect 137"/>
            <p:cNvSpPr/>
            <p:nvPr/>
          </p:nvSpPr>
          <p:spPr>
            <a:xfrm>
              <a:off x="59382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9" name="rect 138"/>
            <p:cNvSpPr/>
            <p:nvPr/>
          </p:nvSpPr>
          <p:spPr>
            <a:xfrm>
              <a:off x="56061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0" name="rect 139"/>
            <p:cNvSpPr/>
            <p:nvPr/>
          </p:nvSpPr>
          <p:spPr>
            <a:xfrm>
              <a:off x="59382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1" name="rect 140"/>
            <p:cNvSpPr/>
            <p:nvPr/>
          </p:nvSpPr>
          <p:spPr>
            <a:xfrm>
              <a:off x="56250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42" name="グループ化141"/>
          <p:cNvGrpSpPr/>
          <p:nvPr/>
        </p:nvGrpSpPr>
        <p:grpSpPr>
          <a:xfrm>
            <a:off x="6012000" y="7875000"/>
            <a:ext cx="368100" cy="435600"/>
            <a:chOff x="6012000" y="7875000"/>
            <a:chExt cx="368100" cy="435600"/>
          </a:xfrm>
        </p:grpSpPr>
        <p:sp>
          <p:nvSpPr>
            <p:cNvPr id="143" name="rect 142"/>
            <p:cNvSpPr/>
            <p:nvPr/>
          </p:nvSpPr>
          <p:spPr>
            <a:xfrm>
              <a:off x="60120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4" name="rect 143"/>
            <p:cNvSpPr/>
            <p:nvPr/>
          </p:nvSpPr>
          <p:spPr>
            <a:xfrm>
              <a:off x="60120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5" name="rect 144"/>
            <p:cNvSpPr/>
            <p:nvPr/>
          </p:nvSpPr>
          <p:spPr>
            <a:xfrm>
              <a:off x="63441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6" name="rect 145"/>
            <p:cNvSpPr/>
            <p:nvPr/>
          </p:nvSpPr>
          <p:spPr>
            <a:xfrm>
              <a:off x="60120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7" name="rect 146"/>
            <p:cNvSpPr/>
            <p:nvPr/>
          </p:nvSpPr>
          <p:spPr>
            <a:xfrm>
              <a:off x="63441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8" name="rect 147"/>
            <p:cNvSpPr/>
            <p:nvPr/>
          </p:nvSpPr>
          <p:spPr>
            <a:xfrm>
              <a:off x="60309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49" name="グループ化148"/>
          <p:cNvGrpSpPr/>
          <p:nvPr/>
        </p:nvGrpSpPr>
        <p:grpSpPr>
          <a:xfrm>
            <a:off x="6415200" y="7875000"/>
            <a:ext cx="368100" cy="435600"/>
            <a:chOff x="6415200" y="7875000"/>
            <a:chExt cx="368100" cy="435600"/>
          </a:xfrm>
        </p:grpSpPr>
        <p:sp>
          <p:nvSpPr>
            <p:cNvPr id="150" name="rect 149"/>
            <p:cNvSpPr/>
            <p:nvPr/>
          </p:nvSpPr>
          <p:spPr>
            <a:xfrm>
              <a:off x="64152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1" name="rect 150"/>
            <p:cNvSpPr/>
            <p:nvPr/>
          </p:nvSpPr>
          <p:spPr>
            <a:xfrm>
              <a:off x="64152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2" name="rect 151"/>
            <p:cNvSpPr/>
            <p:nvPr/>
          </p:nvSpPr>
          <p:spPr>
            <a:xfrm>
              <a:off x="67473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3" name="rect 152"/>
            <p:cNvSpPr/>
            <p:nvPr/>
          </p:nvSpPr>
          <p:spPr>
            <a:xfrm>
              <a:off x="64152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4" name="rect 153"/>
            <p:cNvSpPr/>
            <p:nvPr/>
          </p:nvSpPr>
          <p:spPr>
            <a:xfrm>
              <a:off x="67473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5" name="rect 154"/>
            <p:cNvSpPr/>
            <p:nvPr/>
          </p:nvSpPr>
          <p:spPr>
            <a:xfrm>
              <a:off x="64341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56" name="グループ化155"/>
          <p:cNvGrpSpPr/>
          <p:nvPr/>
        </p:nvGrpSpPr>
        <p:grpSpPr>
          <a:xfrm>
            <a:off x="8056800" y="7875000"/>
            <a:ext cx="368100" cy="435600"/>
            <a:chOff x="8056800" y="7875000"/>
            <a:chExt cx="368100" cy="435600"/>
          </a:xfrm>
        </p:grpSpPr>
        <p:sp>
          <p:nvSpPr>
            <p:cNvPr id="157" name="rect 156"/>
            <p:cNvSpPr/>
            <p:nvPr/>
          </p:nvSpPr>
          <p:spPr>
            <a:xfrm>
              <a:off x="8056800" y="78750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8" name="rect 157"/>
            <p:cNvSpPr/>
            <p:nvPr/>
          </p:nvSpPr>
          <p:spPr>
            <a:xfrm>
              <a:off x="80568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9" name="rect 158"/>
            <p:cNvSpPr/>
            <p:nvPr/>
          </p:nvSpPr>
          <p:spPr>
            <a:xfrm>
              <a:off x="8388900" y="7875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0" name="rect 159"/>
            <p:cNvSpPr/>
            <p:nvPr/>
          </p:nvSpPr>
          <p:spPr>
            <a:xfrm>
              <a:off x="80568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1" name="rect 160"/>
            <p:cNvSpPr/>
            <p:nvPr/>
          </p:nvSpPr>
          <p:spPr>
            <a:xfrm>
              <a:off x="8388900" y="82746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2" name="rect 161"/>
            <p:cNvSpPr/>
            <p:nvPr/>
          </p:nvSpPr>
          <p:spPr>
            <a:xfrm>
              <a:off x="8075700" y="7893900"/>
              <a:ext cx="330300" cy="39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63" name="rect 162"/>
          <p:cNvSpPr/>
          <p:nvPr/>
        </p:nvSpPr>
        <p:spPr>
          <a:xfrm rot="5399062">
            <a:off x="571500" y="8493300"/>
            <a:ext cx="73800" cy="245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>
            <a:off x="672300" y="7557300"/>
            <a:ext cx="0" cy="153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5" name="line 164"/>
          <p:cNvSpPr/>
          <p:nvPr/>
        </p:nvSpPr>
        <p:spPr>
          <a:xfrm>
            <a:off x="672300" y="7710300"/>
            <a:ext cx="795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6" name="rect 165"/>
          <p:cNvSpPr/>
          <p:nvPr/>
        </p:nvSpPr>
        <p:spPr>
          <a:xfrm rot="16200937">
            <a:off x="1656000" y="7002900"/>
            <a:ext cx="19800" cy="1129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7" name="rect 166"/>
          <p:cNvSpPr/>
          <p:nvPr/>
        </p:nvSpPr>
        <p:spPr>
          <a:xfrm>
            <a:off x="2179800" y="7577100"/>
            <a:ext cx="28800" cy="44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8" name="rect 167"/>
          <p:cNvSpPr/>
          <p:nvPr/>
        </p:nvSpPr>
        <p:spPr>
          <a:xfrm rot="10799062">
            <a:off x="1866600" y="7576200"/>
            <a:ext cx="24300" cy="44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9" name="rect 168"/>
          <p:cNvSpPr/>
          <p:nvPr/>
        </p:nvSpPr>
        <p:spPr>
          <a:xfrm rot="10799062">
            <a:off x="1532700" y="7577100"/>
            <a:ext cx="21600" cy="4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0" name="rect 169"/>
          <p:cNvSpPr/>
          <p:nvPr/>
        </p:nvSpPr>
        <p:spPr>
          <a:xfrm rot="10799062">
            <a:off x="1123200" y="7577100"/>
            <a:ext cx="21600" cy="39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1" name="line 170"/>
          <p:cNvSpPr/>
          <p:nvPr/>
        </p:nvSpPr>
        <p:spPr>
          <a:xfrm>
            <a:off x="7298100" y="8726400"/>
            <a:ext cx="0" cy="466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2" name="line 171"/>
          <p:cNvSpPr/>
          <p:nvPr/>
        </p:nvSpPr>
        <p:spPr>
          <a:xfrm>
            <a:off x="2703600" y="8034300"/>
            <a:ext cx="415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3" name="line 172"/>
          <p:cNvSpPr/>
          <p:nvPr/>
        </p:nvSpPr>
        <p:spPr>
          <a:xfrm>
            <a:off x="8019000" y="8034300"/>
            <a:ext cx="44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4" name="line 173"/>
          <p:cNvSpPr/>
          <p:nvPr/>
        </p:nvSpPr>
        <p:spPr>
          <a:xfrm>
            <a:off x="8019000" y="8053200"/>
            <a:ext cx="44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5" name="line 174"/>
          <p:cNvSpPr/>
          <p:nvPr/>
        </p:nvSpPr>
        <p:spPr>
          <a:xfrm>
            <a:off x="2703600" y="8053200"/>
            <a:ext cx="415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6" name="line 175"/>
          <p:cNvSpPr/>
          <p:nvPr/>
        </p:nvSpPr>
        <p:spPr>
          <a:xfrm>
            <a:off x="1089900" y="8053200"/>
            <a:ext cx="432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7" name="line 176"/>
          <p:cNvSpPr/>
          <p:nvPr/>
        </p:nvSpPr>
        <p:spPr>
          <a:xfrm>
            <a:off x="1089900" y="8034300"/>
            <a:ext cx="432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8" name="line 177"/>
          <p:cNvSpPr/>
          <p:nvPr/>
        </p:nvSpPr>
        <p:spPr>
          <a:xfrm>
            <a:off x="1116900" y="81963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9" name="line 178"/>
          <p:cNvSpPr/>
          <p:nvPr/>
        </p:nvSpPr>
        <p:spPr>
          <a:xfrm>
            <a:off x="1116900" y="82467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0" name="line 179"/>
          <p:cNvSpPr/>
          <p:nvPr/>
        </p:nvSpPr>
        <p:spPr>
          <a:xfrm>
            <a:off x="2748600" y="81963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1" name="line 180"/>
          <p:cNvSpPr/>
          <p:nvPr/>
        </p:nvSpPr>
        <p:spPr>
          <a:xfrm>
            <a:off x="2748600" y="82467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2" name="line 181"/>
          <p:cNvSpPr/>
          <p:nvPr/>
        </p:nvSpPr>
        <p:spPr>
          <a:xfrm>
            <a:off x="8041500" y="81963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3" name="line 182"/>
          <p:cNvSpPr/>
          <p:nvPr/>
        </p:nvSpPr>
        <p:spPr>
          <a:xfrm>
            <a:off x="8041500" y="82467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4" name="ellipse 183"/>
          <p:cNvSpPr/>
          <p:nvPr/>
        </p:nvSpPr>
        <p:spPr>
          <a:xfrm>
            <a:off x="2662200" y="7764300"/>
            <a:ext cx="62100" cy="62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5" name="フリーフォーム184"/>
          <p:cNvSpPr/>
          <p:nvPr/>
        </p:nvSpPr>
        <p:spPr>
          <a:xfrm>
            <a:off x="513000" y="7557300"/>
            <a:ext cx="87300" cy="87300"/>
          </a:xfrm>
          <a:custGeom>
            <a:avLst/>
            <a:gdLst/>
            <a:ahLst/>
            <a:cxnLst/>
            <a:rect l="0" t="0" r="0" b="0"/>
            <a:pathLst>
              <a:path w="97" h="97">
                <a:moveTo>
                  <a:pt x="0" y="97"/>
                </a:moveTo>
                <a:cubicBezTo>
                  <a:pt x="0" y="44"/>
                  <a:pt x="44" y="0"/>
                  <a:pt x="97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6" name="rect 185"/>
          <p:cNvSpPr/>
          <p:nvPr/>
        </p:nvSpPr>
        <p:spPr>
          <a:xfrm>
            <a:off x="494100" y="7650000"/>
            <a:ext cx="18900" cy="142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7" name="rect 186"/>
          <p:cNvSpPr/>
          <p:nvPr/>
        </p:nvSpPr>
        <p:spPr>
          <a:xfrm>
            <a:off x="513000" y="7893900"/>
            <a:ext cx="41400" cy="362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8" name="rect 187"/>
          <p:cNvSpPr/>
          <p:nvPr/>
        </p:nvSpPr>
        <p:spPr>
          <a:xfrm>
            <a:off x="471600" y="8446500"/>
            <a:ext cx="54000" cy="10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89" name="グループ化188"/>
          <p:cNvGrpSpPr/>
          <p:nvPr/>
        </p:nvGrpSpPr>
        <p:grpSpPr>
          <a:xfrm>
            <a:off x="1540800" y="7902000"/>
            <a:ext cx="343800" cy="392400"/>
            <a:chOff x="1540800" y="7902000"/>
            <a:chExt cx="343800" cy="392400"/>
          </a:xfrm>
        </p:grpSpPr>
        <p:sp>
          <p:nvSpPr>
            <p:cNvPr id="190" name="rect 189"/>
            <p:cNvSpPr/>
            <p:nvPr/>
          </p:nvSpPr>
          <p:spPr>
            <a:xfrm>
              <a:off x="1540800" y="7902000"/>
              <a:ext cx="3438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1" name="rect 190"/>
            <p:cNvSpPr/>
            <p:nvPr/>
          </p:nvSpPr>
          <p:spPr>
            <a:xfrm>
              <a:off x="1540800" y="790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2" name="rect 191"/>
            <p:cNvSpPr/>
            <p:nvPr/>
          </p:nvSpPr>
          <p:spPr>
            <a:xfrm>
              <a:off x="1848600" y="790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3" name="rect 192"/>
            <p:cNvSpPr/>
            <p:nvPr/>
          </p:nvSpPr>
          <p:spPr>
            <a:xfrm>
              <a:off x="1540800" y="8258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4" name="rect 193"/>
            <p:cNvSpPr/>
            <p:nvPr/>
          </p:nvSpPr>
          <p:spPr>
            <a:xfrm>
              <a:off x="1848600" y="8258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95" name="グループ化194"/>
          <p:cNvGrpSpPr/>
          <p:nvPr/>
        </p:nvGrpSpPr>
        <p:grpSpPr>
          <a:xfrm>
            <a:off x="7656300" y="7899300"/>
            <a:ext cx="343800" cy="392400"/>
            <a:chOff x="7656300" y="7899300"/>
            <a:chExt cx="343800" cy="392400"/>
          </a:xfrm>
        </p:grpSpPr>
        <p:sp>
          <p:nvSpPr>
            <p:cNvPr id="196" name="rect 195"/>
            <p:cNvSpPr/>
            <p:nvPr/>
          </p:nvSpPr>
          <p:spPr>
            <a:xfrm>
              <a:off x="7656300" y="7899300"/>
              <a:ext cx="3438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7" name="rect 196"/>
            <p:cNvSpPr/>
            <p:nvPr/>
          </p:nvSpPr>
          <p:spPr>
            <a:xfrm>
              <a:off x="7656300" y="789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8" name="rect 197"/>
            <p:cNvSpPr/>
            <p:nvPr/>
          </p:nvSpPr>
          <p:spPr>
            <a:xfrm>
              <a:off x="7964100" y="7899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9" name="rect 198"/>
            <p:cNvSpPr/>
            <p:nvPr/>
          </p:nvSpPr>
          <p:spPr>
            <a:xfrm>
              <a:off x="7656300" y="8255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00" name="rect 199"/>
            <p:cNvSpPr/>
            <p:nvPr/>
          </p:nvSpPr>
          <p:spPr>
            <a:xfrm>
              <a:off x="7964100" y="8255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201" name="rect 200"/>
          <p:cNvSpPr/>
          <p:nvPr/>
        </p:nvSpPr>
        <p:spPr>
          <a:xfrm>
            <a:off x="6920100" y="78201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2" name="rect 201"/>
          <p:cNvSpPr/>
          <p:nvPr/>
        </p:nvSpPr>
        <p:spPr>
          <a:xfrm>
            <a:off x="6968700" y="78651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3" name="rect 202"/>
          <p:cNvSpPr/>
          <p:nvPr/>
        </p:nvSpPr>
        <p:spPr>
          <a:xfrm>
            <a:off x="6920100" y="78201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4" name="rect 203"/>
          <p:cNvSpPr/>
          <p:nvPr/>
        </p:nvSpPr>
        <p:spPr>
          <a:xfrm rot="10799062">
            <a:off x="7380900" y="7865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5" name="rect 204"/>
          <p:cNvSpPr/>
          <p:nvPr/>
        </p:nvSpPr>
        <p:spPr>
          <a:xfrm rot="10799062">
            <a:off x="6968700" y="7865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6" name="rect 205"/>
          <p:cNvSpPr/>
          <p:nvPr/>
        </p:nvSpPr>
        <p:spPr>
          <a:xfrm rot="10799062">
            <a:off x="7380900" y="8257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7" name="rect 206"/>
          <p:cNvSpPr/>
          <p:nvPr/>
        </p:nvSpPr>
        <p:spPr>
          <a:xfrm rot="10799062">
            <a:off x="6968700" y="8257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8" name="rect 207"/>
          <p:cNvSpPr/>
          <p:nvPr/>
        </p:nvSpPr>
        <p:spPr>
          <a:xfrm rot="10799062">
            <a:off x="6920100" y="7820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9" name="rect 208"/>
          <p:cNvSpPr/>
          <p:nvPr/>
        </p:nvSpPr>
        <p:spPr>
          <a:xfrm rot="10799062">
            <a:off x="7436700" y="7820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0" name="rect 209"/>
          <p:cNvSpPr/>
          <p:nvPr/>
        </p:nvSpPr>
        <p:spPr>
          <a:xfrm>
            <a:off x="2070900" y="78210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1" name="rect 210"/>
          <p:cNvSpPr/>
          <p:nvPr/>
        </p:nvSpPr>
        <p:spPr>
          <a:xfrm>
            <a:off x="2119500" y="78660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2" name="rect 211"/>
          <p:cNvSpPr/>
          <p:nvPr/>
        </p:nvSpPr>
        <p:spPr>
          <a:xfrm>
            <a:off x="2070900" y="78210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3" name="rect 212"/>
          <p:cNvSpPr/>
          <p:nvPr/>
        </p:nvSpPr>
        <p:spPr>
          <a:xfrm rot="10799062">
            <a:off x="2531700" y="7866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4" name="rect 213"/>
          <p:cNvSpPr/>
          <p:nvPr/>
        </p:nvSpPr>
        <p:spPr>
          <a:xfrm rot="10799062">
            <a:off x="2119500" y="7866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5" name="rect 214"/>
          <p:cNvSpPr/>
          <p:nvPr/>
        </p:nvSpPr>
        <p:spPr>
          <a:xfrm rot="10799062">
            <a:off x="2531700" y="825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6" name="rect 215"/>
          <p:cNvSpPr/>
          <p:nvPr/>
        </p:nvSpPr>
        <p:spPr>
          <a:xfrm rot="10799062">
            <a:off x="2119500" y="825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7" name="rect 216"/>
          <p:cNvSpPr/>
          <p:nvPr/>
        </p:nvSpPr>
        <p:spPr>
          <a:xfrm rot="10799062">
            <a:off x="2070900" y="7821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8" name="rect 217"/>
          <p:cNvSpPr/>
          <p:nvPr/>
        </p:nvSpPr>
        <p:spPr>
          <a:xfrm rot="10799062">
            <a:off x="2587500" y="7821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9" name="rect 218"/>
          <p:cNvSpPr/>
          <p:nvPr/>
        </p:nvSpPr>
        <p:spPr>
          <a:xfrm>
            <a:off x="11466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0" name="line 219"/>
          <p:cNvSpPr/>
          <p:nvPr/>
        </p:nvSpPr>
        <p:spPr>
          <a:xfrm>
            <a:off x="1110600" y="3227400"/>
            <a:ext cx="432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1" name="line 220"/>
          <p:cNvSpPr/>
          <p:nvPr/>
        </p:nvSpPr>
        <p:spPr>
          <a:xfrm>
            <a:off x="1110600" y="3208500"/>
            <a:ext cx="432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2" name="line 221"/>
          <p:cNvSpPr/>
          <p:nvPr/>
        </p:nvSpPr>
        <p:spPr>
          <a:xfrm>
            <a:off x="1137600" y="33705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3" name="line 222"/>
          <p:cNvSpPr/>
          <p:nvPr/>
        </p:nvSpPr>
        <p:spPr>
          <a:xfrm>
            <a:off x="1137600" y="34209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4" name="rect 223"/>
          <p:cNvSpPr/>
          <p:nvPr/>
        </p:nvSpPr>
        <p:spPr>
          <a:xfrm>
            <a:off x="15507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5" name="line 224"/>
          <p:cNvSpPr/>
          <p:nvPr/>
        </p:nvSpPr>
        <p:spPr>
          <a:xfrm>
            <a:off x="1541700" y="33705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6" name="line 225"/>
          <p:cNvSpPr/>
          <p:nvPr/>
        </p:nvSpPr>
        <p:spPr>
          <a:xfrm>
            <a:off x="1541700" y="34209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7" name="rect 226"/>
          <p:cNvSpPr/>
          <p:nvPr/>
        </p:nvSpPr>
        <p:spPr>
          <a:xfrm>
            <a:off x="2073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8" name="rect 227"/>
          <p:cNvSpPr/>
          <p:nvPr/>
        </p:nvSpPr>
        <p:spPr>
          <a:xfrm>
            <a:off x="27441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9" name="rect 228"/>
          <p:cNvSpPr/>
          <p:nvPr/>
        </p:nvSpPr>
        <p:spPr>
          <a:xfrm>
            <a:off x="31500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0" name="rect 229"/>
          <p:cNvSpPr/>
          <p:nvPr/>
        </p:nvSpPr>
        <p:spPr>
          <a:xfrm>
            <a:off x="35505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1" name="rect 230"/>
          <p:cNvSpPr/>
          <p:nvPr/>
        </p:nvSpPr>
        <p:spPr>
          <a:xfrm>
            <a:off x="39627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2" name="rect 231"/>
          <p:cNvSpPr/>
          <p:nvPr/>
        </p:nvSpPr>
        <p:spPr>
          <a:xfrm>
            <a:off x="43659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3" name="rect 232"/>
          <p:cNvSpPr/>
          <p:nvPr/>
        </p:nvSpPr>
        <p:spPr>
          <a:xfrm>
            <a:off x="47691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4" name="rect 233"/>
          <p:cNvSpPr/>
          <p:nvPr/>
        </p:nvSpPr>
        <p:spPr>
          <a:xfrm>
            <a:off x="51759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5" name="rect 234"/>
          <p:cNvSpPr/>
          <p:nvPr/>
        </p:nvSpPr>
        <p:spPr>
          <a:xfrm>
            <a:off x="55854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6" name="rect 235"/>
          <p:cNvSpPr/>
          <p:nvPr/>
        </p:nvSpPr>
        <p:spPr>
          <a:xfrm>
            <a:off x="59913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7" name="rect 236"/>
          <p:cNvSpPr/>
          <p:nvPr/>
        </p:nvSpPr>
        <p:spPr>
          <a:xfrm>
            <a:off x="6394500" y="30492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8" name="line 237"/>
          <p:cNvSpPr/>
          <p:nvPr/>
        </p:nvSpPr>
        <p:spPr>
          <a:xfrm>
            <a:off x="2682900" y="3208500"/>
            <a:ext cx="415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9" name="line 238"/>
          <p:cNvSpPr/>
          <p:nvPr/>
        </p:nvSpPr>
        <p:spPr>
          <a:xfrm>
            <a:off x="2682900" y="3227400"/>
            <a:ext cx="415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0" name="line 239"/>
          <p:cNvSpPr/>
          <p:nvPr/>
        </p:nvSpPr>
        <p:spPr>
          <a:xfrm>
            <a:off x="2727900" y="33705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1" name="line 240"/>
          <p:cNvSpPr/>
          <p:nvPr/>
        </p:nvSpPr>
        <p:spPr>
          <a:xfrm>
            <a:off x="2727900" y="34209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2" name="rect 241"/>
          <p:cNvSpPr/>
          <p:nvPr/>
        </p:nvSpPr>
        <p:spPr>
          <a:xfrm>
            <a:off x="6879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3" name="rect 242"/>
          <p:cNvSpPr/>
          <p:nvPr/>
        </p:nvSpPr>
        <p:spPr>
          <a:xfrm>
            <a:off x="6879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4" name="rect 243"/>
          <p:cNvSpPr/>
          <p:nvPr/>
        </p:nvSpPr>
        <p:spPr>
          <a:xfrm>
            <a:off x="7592400" y="3047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5" name="rect 244"/>
          <p:cNvSpPr/>
          <p:nvPr/>
        </p:nvSpPr>
        <p:spPr>
          <a:xfrm>
            <a:off x="7995600" y="3047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6" name="line 245"/>
          <p:cNvSpPr/>
          <p:nvPr/>
        </p:nvSpPr>
        <p:spPr>
          <a:xfrm>
            <a:off x="7995600" y="3206700"/>
            <a:ext cx="44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>
            <a:off x="7995600" y="3225600"/>
            <a:ext cx="44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>
            <a:off x="7560000" y="3368700"/>
            <a:ext cx="81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9" name="line 248"/>
          <p:cNvSpPr/>
          <p:nvPr/>
        </p:nvSpPr>
        <p:spPr>
          <a:xfrm>
            <a:off x="7560000" y="3419100"/>
            <a:ext cx="81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0" name="line 249"/>
          <p:cNvSpPr/>
          <p:nvPr/>
        </p:nvSpPr>
        <p:spPr>
          <a:xfrm>
            <a:off x="8604900" y="2739600"/>
            <a:ext cx="0" cy="1190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1" name="rect 250"/>
          <p:cNvSpPr/>
          <p:nvPr/>
        </p:nvSpPr>
        <p:spPr>
          <a:xfrm>
            <a:off x="493200" y="2604600"/>
            <a:ext cx="85500" cy="16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2" name="フリーフォーム251"/>
          <p:cNvSpPr/>
          <p:nvPr/>
        </p:nvSpPr>
        <p:spPr>
          <a:xfrm>
            <a:off x="578700" y="2604600"/>
            <a:ext cx="149400" cy="81000"/>
          </a:xfrm>
          <a:custGeom>
            <a:avLst/>
            <a:gdLst/>
            <a:ahLst/>
            <a:cxnLst/>
            <a:rect l="0" t="0" r="0" b="0"/>
            <a:pathLst>
              <a:path w="166" h="90">
                <a:moveTo>
                  <a:pt x="0" y="0"/>
                </a:moveTo>
                <a:lnTo>
                  <a:pt x="42" y="11"/>
                </a:lnTo>
                <a:lnTo>
                  <a:pt x="81" y="22"/>
                </a:lnTo>
                <a:lnTo>
                  <a:pt x="113" y="32"/>
                </a:lnTo>
                <a:lnTo>
                  <a:pt x="145" y="53"/>
                </a:lnTo>
                <a:lnTo>
                  <a:pt x="159" y="71"/>
                </a:lnTo>
                <a:lnTo>
                  <a:pt x="166" y="81"/>
                </a:lnTo>
                <a:lnTo>
                  <a:pt x="166" y="9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3" name="フリーフォーム252"/>
          <p:cNvSpPr/>
          <p:nvPr/>
        </p:nvSpPr>
        <p:spPr>
          <a:xfrm>
            <a:off x="578700" y="2685600"/>
            <a:ext cx="149400" cy="81000"/>
          </a:xfrm>
          <a:custGeom>
            <a:avLst/>
            <a:gdLst/>
            <a:ahLst/>
            <a:cxnLst/>
            <a:rect l="0" t="0" r="0" b="0"/>
            <a:pathLst>
              <a:path w="166" h="90">
                <a:moveTo>
                  <a:pt x="0" y="90"/>
                </a:moveTo>
                <a:lnTo>
                  <a:pt x="42" y="79"/>
                </a:lnTo>
                <a:lnTo>
                  <a:pt x="81" y="68"/>
                </a:lnTo>
                <a:lnTo>
                  <a:pt x="113" y="58"/>
                </a:lnTo>
                <a:lnTo>
                  <a:pt x="145" y="37"/>
                </a:lnTo>
                <a:lnTo>
                  <a:pt x="159" y="19"/>
                </a:lnTo>
                <a:lnTo>
                  <a:pt x="166" y="9"/>
                </a:lnTo>
                <a:lnTo>
                  <a:pt x="166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4" name="line 253"/>
          <p:cNvSpPr/>
          <p:nvPr/>
        </p:nvSpPr>
        <p:spPr>
          <a:xfrm>
            <a:off x="545400" y="2766600"/>
            <a:ext cx="900" cy="8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5" name="line 254"/>
          <p:cNvSpPr/>
          <p:nvPr/>
        </p:nvSpPr>
        <p:spPr>
          <a:xfrm>
            <a:off x="616500" y="2756700"/>
            <a:ext cx="0" cy="49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6" name="フリーフォーム255"/>
          <p:cNvSpPr/>
          <p:nvPr/>
        </p:nvSpPr>
        <p:spPr>
          <a:xfrm>
            <a:off x="661500" y="173700"/>
            <a:ext cx="7979400" cy="1224000"/>
          </a:xfrm>
          <a:custGeom>
            <a:avLst/>
            <a:gdLst/>
            <a:ahLst/>
            <a:cxnLst/>
            <a:rect l="0" t="0" r="0" b="0"/>
            <a:pathLst>
              <a:path w="8866" h="1360">
                <a:moveTo>
                  <a:pt x="34" y="0"/>
                </a:moveTo>
                <a:lnTo>
                  <a:pt x="8866" y="0"/>
                </a:lnTo>
                <a:lnTo>
                  <a:pt x="8866" y="1360"/>
                </a:lnTo>
                <a:lnTo>
                  <a:pt x="0" y="13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7" name="フリーフォーム256"/>
          <p:cNvSpPr/>
          <p:nvPr/>
        </p:nvSpPr>
        <p:spPr>
          <a:xfrm>
            <a:off x="532800" y="789300"/>
            <a:ext cx="159300" cy="610200"/>
          </a:xfrm>
          <a:custGeom>
            <a:avLst/>
            <a:gdLst/>
            <a:ahLst/>
            <a:cxnLst/>
            <a:rect l="0" t="0" r="0" b="0"/>
            <a:pathLst>
              <a:path w="177" h="678">
                <a:moveTo>
                  <a:pt x="0" y="0"/>
                </a:moveTo>
                <a:lnTo>
                  <a:pt x="15" y="321"/>
                </a:lnTo>
                <a:lnTo>
                  <a:pt x="29" y="494"/>
                </a:lnTo>
                <a:lnTo>
                  <a:pt x="39" y="568"/>
                </a:lnTo>
                <a:lnTo>
                  <a:pt x="50" y="607"/>
                </a:lnTo>
                <a:lnTo>
                  <a:pt x="64" y="632"/>
                </a:lnTo>
                <a:lnTo>
                  <a:pt x="89" y="660"/>
                </a:lnTo>
                <a:lnTo>
                  <a:pt x="110" y="674"/>
                </a:lnTo>
                <a:lnTo>
                  <a:pt x="177" y="678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8" name="フリーフォーム257"/>
          <p:cNvSpPr/>
          <p:nvPr/>
        </p:nvSpPr>
        <p:spPr>
          <a:xfrm>
            <a:off x="532800" y="173700"/>
            <a:ext cx="159300" cy="610200"/>
          </a:xfrm>
          <a:custGeom>
            <a:avLst/>
            <a:gdLst/>
            <a:ahLst/>
            <a:cxnLst/>
            <a:rect l="0" t="0" r="0" b="0"/>
            <a:pathLst>
              <a:path w="177" h="678">
                <a:moveTo>
                  <a:pt x="0" y="678"/>
                </a:moveTo>
                <a:lnTo>
                  <a:pt x="15" y="357"/>
                </a:lnTo>
                <a:lnTo>
                  <a:pt x="29" y="184"/>
                </a:lnTo>
                <a:lnTo>
                  <a:pt x="39" y="110"/>
                </a:lnTo>
                <a:lnTo>
                  <a:pt x="50" y="71"/>
                </a:lnTo>
                <a:lnTo>
                  <a:pt x="64" y="46"/>
                </a:lnTo>
                <a:lnTo>
                  <a:pt x="89" y="18"/>
                </a:lnTo>
                <a:lnTo>
                  <a:pt x="110" y="4"/>
                </a:lnTo>
                <a:lnTo>
                  <a:pt x="177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9" name="rect 258"/>
          <p:cNvSpPr/>
          <p:nvPr/>
        </p:nvSpPr>
        <p:spPr>
          <a:xfrm>
            <a:off x="7074000" y="992700"/>
            <a:ext cx="339300" cy="218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0" name="rect 259"/>
          <p:cNvSpPr/>
          <p:nvPr/>
        </p:nvSpPr>
        <p:spPr>
          <a:xfrm>
            <a:off x="3828600" y="992700"/>
            <a:ext cx="339300" cy="218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1" name="rect 260"/>
          <p:cNvSpPr/>
          <p:nvPr/>
        </p:nvSpPr>
        <p:spPr>
          <a:xfrm>
            <a:off x="5588100" y="992700"/>
            <a:ext cx="339300" cy="218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2" name="rect 261"/>
          <p:cNvSpPr/>
          <p:nvPr/>
        </p:nvSpPr>
        <p:spPr>
          <a:xfrm>
            <a:off x="2073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3" name="rect 262"/>
          <p:cNvSpPr/>
          <p:nvPr/>
        </p:nvSpPr>
        <p:spPr>
          <a:xfrm>
            <a:off x="2122200" y="30393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4" name="rect 263"/>
          <p:cNvSpPr/>
          <p:nvPr/>
        </p:nvSpPr>
        <p:spPr>
          <a:xfrm>
            <a:off x="2073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5" name="rect 264"/>
          <p:cNvSpPr/>
          <p:nvPr/>
        </p:nvSpPr>
        <p:spPr>
          <a:xfrm rot="10799062">
            <a:off x="2534400" y="3039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6" name="rect 265"/>
          <p:cNvSpPr/>
          <p:nvPr/>
        </p:nvSpPr>
        <p:spPr>
          <a:xfrm rot="10799062">
            <a:off x="2122200" y="3039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7" name="rect 266"/>
          <p:cNvSpPr/>
          <p:nvPr/>
        </p:nvSpPr>
        <p:spPr>
          <a:xfrm rot="10799062">
            <a:off x="2534400" y="3431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8" name="rect 267"/>
          <p:cNvSpPr/>
          <p:nvPr/>
        </p:nvSpPr>
        <p:spPr>
          <a:xfrm rot="10799062">
            <a:off x="2122200" y="3431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9" name="rect 268"/>
          <p:cNvSpPr/>
          <p:nvPr/>
        </p:nvSpPr>
        <p:spPr>
          <a:xfrm rot="10799062">
            <a:off x="2073600" y="2994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0" name="rect 269"/>
          <p:cNvSpPr/>
          <p:nvPr/>
        </p:nvSpPr>
        <p:spPr>
          <a:xfrm rot="10799062">
            <a:off x="2590200" y="2994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1" name="rect 270"/>
          <p:cNvSpPr/>
          <p:nvPr/>
        </p:nvSpPr>
        <p:spPr>
          <a:xfrm>
            <a:off x="6879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2" name="rect 271"/>
          <p:cNvSpPr/>
          <p:nvPr/>
        </p:nvSpPr>
        <p:spPr>
          <a:xfrm>
            <a:off x="6879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3" name="rect 272"/>
          <p:cNvSpPr/>
          <p:nvPr/>
        </p:nvSpPr>
        <p:spPr>
          <a:xfrm>
            <a:off x="6928200" y="30393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4" name="rect 273"/>
          <p:cNvSpPr/>
          <p:nvPr/>
        </p:nvSpPr>
        <p:spPr>
          <a:xfrm>
            <a:off x="6879600" y="29943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5" name="rect 274"/>
          <p:cNvSpPr/>
          <p:nvPr/>
        </p:nvSpPr>
        <p:spPr>
          <a:xfrm rot="10799062">
            <a:off x="7340400" y="3039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6" name="rect 275"/>
          <p:cNvSpPr/>
          <p:nvPr/>
        </p:nvSpPr>
        <p:spPr>
          <a:xfrm rot="10799062">
            <a:off x="6928200" y="3039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7" name="rect 276"/>
          <p:cNvSpPr/>
          <p:nvPr/>
        </p:nvSpPr>
        <p:spPr>
          <a:xfrm rot="10799062">
            <a:off x="7340400" y="3431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8" name="rect 277"/>
          <p:cNvSpPr/>
          <p:nvPr/>
        </p:nvSpPr>
        <p:spPr>
          <a:xfrm rot="10799062">
            <a:off x="6928200" y="34317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9" name="rect 278"/>
          <p:cNvSpPr/>
          <p:nvPr/>
        </p:nvSpPr>
        <p:spPr>
          <a:xfrm rot="10799062">
            <a:off x="6879600" y="2994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0" name="rect 279"/>
          <p:cNvSpPr/>
          <p:nvPr/>
        </p:nvSpPr>
        <p:spPr>
          <a:xfrm rot="10799062">
            <a:off x="7396200" y="29943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281" name="グループ化280"/>
          <p:cNvGrpSpPr/>
          <p:nvPr/>
        </p:nvGrpSpPr>
        <p:grpSpPr>
          <a:xfrm>
            <a:off x="1509300" y="2153700"/>
            <a:ext cx="368100" cy="435600"/>
            <a:chOff x="1509300" y="2153700"/>
            <a:chExt cx="368100" cy="435600"/>
          </a:xfrm>
        </p:grpSpPr>
        <p:sp>
          <p:nvSpPr>
            <p:cNvPr id="282" name="rect 281"/>
            <p:cNvSpPr/>
            <p:nvPr/>
          </p:nvSpPr>
          <p:spPr>
            <a:xfrm>
              <a:off x="1509300" y="21537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3" name="rect 282"/>
            <p:cNvSpPr/>
            <p:nvPr/>
          </p:nvSpPr>
          <p:spPr>
            <a:xfrm>
              <a:off x="1509300" y="21537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4" name="rect 283"/>
            <p:cNvSpPr/>
            <p:nvPr/>
          </p:nvSpPr>
          <p:spPr>
            <a:xfrm>
              <a:off x="1509300" y="21537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5" name="rect 284"/>
            <p:cNvSpPr/>
            <p:nvPr/>
          </p:nvSpPr>
          <p:spPr>
            <a:xfrm>
              <a:off x="1509300" y="21537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6" name="rect 285"/>
            <p:cNvSpPr/>
            <p:nvPr/>
          </p:nvSpPr>
          <p:spPr>
            <a:xfrm>
              <a:off x="1509300" y="2153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7" name="rect 286"/>
            <p:cNvSpPr/>
            <p:nvPr/>
          </p:nvSpPr>
          <p:spPr>
            <a:xfrm>
              <a:off x="1841400" y="2153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8" name="rect 287"/>
            <p:cNvSpPr/>
            <p:nvPr/>
          </p:nvSpPr>
          <p:spPr>
            <a:xfrm>
              <a:off x="1509300" y="2553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89" name="rect 288"/>
            <p:cNvSpPr/>
            <p:nvPr/>
          </p:nvSpPr>
          <p:spPr>
            <a:xfrm>
              <a:off x="1841400" y="25533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90" name="rect 289"/>
            <p:cNvSpPr/>
            <p:nvPr/>
          </p:nvSpPr>
          <p:spPr>
            <a:xfrm>
              <a:off x="1519200" y="21645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291" name="rect 290"/>
          <p:cNvSpPr/>
          <p:nvPr/>
        </p:nvSpPr>
        <p:spPr>
          <a:xfrm>
            <a:off x="2324700" y="2137500"/>
            <a:ext cx="3177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2" name="rect 291"/>
          <p:cNvSpPr/>
          <p:nvPr/>
        </p:nvSpPr>
        <p:spPr>
          <a:xfrm>
            <a:off x="2324700" y="2137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3" name="rect 292"/>
          <p:cNvSpPr/>
          <p:nvPr/>
        </p:nvSpPr>
        <p:spPr>
          <a:xfrm>
            <a:off x="2606400" y="2137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4" name="rect 293"/>
          <p:cNvSpPr/>
          <p:nvPr/>
        </p:nvSpPr>
        <p:spPr>
          <a:xfrm>
            <a:off x="2324700" y="2537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5" name="rect 294"/>
          <p:cNvSpPr/>
          <p:nvPr/>
        </p:nvSpPr>
        <p:spPr>
          <a:xfrm>
            <a:off x="2606400" y="2537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6" name="rect 295"/>
          <p:cNvSpPr/>
          <p:nvPr/>
        </p:nvSpPr>
        <p:spPr>
          <a:xfrm>
            <a:off x="2335500" y="2147400"/>
            <a:ext cx="296100" cy="390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7" name="rect 296"/>
          <p:cNvSpPr/>
          <p:nvPr/>
        </p:nvSpPr>
        <p:spPr>
          <a:xfrm>
            <a:off x="2680200" y="21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8" name="line 297"/>
          <p:cNvSpPr/>
          <p:nvPr/>
        </p:nvSpPr>
        <p:spPr>
          <a:xfrm>
            <a:off x="2270700" y="2296800"/>
            <a:ext cx="81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9" name="line 298"/>
          <p:cNvSpPr/>
          <p:nvPr/>
        </p:nvSpPr>
        <p:spPr>
          <a:xfrm>
            <a:off x="2299500" y="2315700"/>
            <a:ext cx="78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0" name="line 299"/>
          <p:cNvSpPr/>
          <p:nvPr/>
        </p:nvSpPr>
        <p:spPr>
          <a:xfrm>
            <a:off x="2286900" y="2458800"/>
            <a:ext cx="76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1" name="line 300"/>
          <p:cNvSpPr/>
          <p:nvPr/>
        </p:nvSpPr>
        <p:spPr>
          <a:xfrm>
            <a:off x="2283300" y="2509200"/>
            <a:ext cx="772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2" name="rect 301"/>
          <p:cNvSpPr/>
          <p:nvPr/>
        </p:nvSpPr>
        <p:spPr>
          <a:xfrm>
            <a:off x="2680200" y="21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3" name="rect 302"/>
          <p:cNvSpPr/>
          <p:nvPr/>
        </p:nvSpPr>
        <p:spPr>
          <a:xfrm>
            <a:off x="2680200" y="21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304" name="グループ化303"/>
          <p:cNvGrpSpPr/>
          <p:nvPr/>
        </p:nvGrpSpPr>
        <p:grpSpPr>
          <a:xfrm>
            <a:off x="2680200" y="2137500"/>
            <a:ext cx="368100" cy="435600"/>
            <a:chOff x="2680200" y="2137500"/>
            <a:chExt cx="368100" cy="435600"/>
          </a:xfrm>
        </p:grpSpPr>
        <p:sp>
          <p:nvSpPr>
            <p:cNvPr id="305" name="rect 304"/>
            <p:cNvSpPr/>
            <p:nvPr/>
          </p:nvSpPr>
          <p:spPr>
            <a:xfrm>
              <a:off x="2680200" y="21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6" name="rect 305"/>
            <p:cNvSpPr/>
            <p:nvPr/>
          </p:nvSpPr>
          <p:spPr>
            <a:xfrm>
              <a:off x="2680200" y="21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7" name="rect 306"/>
            <p:cNvSpPr/>
            <p:nvPr/>
          </p:nvSpPr>
          <p:spPr>
            <a:xfrm>
              <a:off x="3012300" y="21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8" name="rect 307"/>
            <p:cNvSpPr/>
            <p:nvPr/>
          </p:nvSpPr>
          <p:spPr>
            <a:xfrm>
              <a:off x="2680200" y="25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9" name="rect 308"/>
            <p:cNvSpPr/>
            <p:nvPr/>
          </p:nvSpPr>
          <p:spPr>
            <a:xfrm>
              <a:off x="3012300" y="25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0" name="rect 309"/>
            <p:cNvSpPr/>
            <p:nvPr/>
          </p:nvSpPr>
          <p:spPr>
            <a:xfrm>
              <a:off x="2690100" y="21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11" name="グループ化310"/>
          <p:cNvGrpSpPr/>
          <p:nvPr/>
        </p:nvGrpSpPr>
        <p:grpSpPr>
          <a:xfrm>
            <a:off x="1146600" y="3049200"/>
            <a:ext cx="368100" cy="435600"/>
            <a:chOff x="1146600" y="3049200"/>
            <a:chExt cx="368100" cy="435600"/>
          </a:xfrm>
        </p:grpSpPr>
        <p:sp>
          <p:nvSpPr>
            <p:cNvPr id="312" name="rect 311"/>
            <p:cNvSpPr/>
            <p:nvPr/>
          </p:nvSpPr>
          <p:spPr>
            <a:xfrm>
              <a:off x="11466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3" name="rect 312"/>
            <p:cNvSpPr/>
            <p:nvPr/>
          </p:nvSpPr>
          <p:spPr>
            <a:xfrm>
              <a:off x="11466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4" name="rect 313"/>
            <p:cNvSpPr/>
            <p:nvPr/>
          </p:nvSpPr>
          <p:spPr>
            <a:xfrm>
              <a:off x="11466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5" name="rect 314"/>
            <p:cNvSpPr/>
            <p:nvPr/>
          </p:nvSpPr>
          <p:spPr>
            <a:xfrm>
              <a:off x="11466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6" name="rect 315"/>
            <p:cNvSpPr/>
            <p:nvPr/>
          </p:nvSpPr>
          <p:spPr>
            <a:xfrm>
              <a:off x="11466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7" name="rect 316"/>
            <p:cNvSpPr/>
            <p:nvPr/>
          </p:nvSpPr>
          <p:spPr>
            <a:xfrm>
              <a:off x="14787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8" name="rect 317"/>
            <p:cNvSpPr/>
            <p:nvPr/>
          </p:nvSpPr>
          <p:spPr>
            <a:xfrm>
              <a:off x="11466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9" name="rect 318"/>
            <p:cNvSpPr/>
            <p:nvPr/>
          </p:nvSpPr>
          <p:spPr>
            <a:xfrm>
              <a:off x="14787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0" name="rect 319"/>
            <p:cNvSpPr/>
            <p:nvPr/>
          </p:nvSpPr>
          <p:spPr>
            <a:xfrm>
              <a:off x="11565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21" name="グループ化320"/>
          <p:cNvGrpSpPr/>
          <p:nvPr/>
        </p:nvGrpSpPr>
        <p:grpSpPr>
          <a:xfrm>
            <a:off x="1550700" y="3049200"/>
            <a:ext cx="368100" cy="435600"/>
            <a:chOff x="1550700" y="3049200"/>
            <a:chExt cx="368100" cy="435600"/>
          </a:xfrm>
        </p:grpSpPr>
        <p:sp>
          <p:nvSpPr>
            <p:cNvPr id="322" name="rect 321"/>
            <p:cNvSpPr/>
            <p:nvPr/>
          </p:nvSpPr>
          <p:spPr>
            <a:xfrm>
              <a:off x="1550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3" name="rect 322"/>
            <p:cNvSpPr/>
            <p:nvPr/>
          </p:nvSpPr>
          <p:spPr>
            <a:xfrm>
              <a:off x="1550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4" name="rect 323"/>
            <p:cNvSpPr/>
            <p:nvPr/>
          </p:nvSpPr>
          <p:spPr>
            <a:xfrm>
              <a:off x="1550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5" name="rect 324"/>
            <p:cNvSpPr/>
            <p:nvPr/>
          </p:nvSpPr>
          <p:spPr>
            <a:xfrm>
              <a:off x="1550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6" name="rect 325"/>
            <p:cNvSpPr/>
            <p:nvPr/>
          </p:nvSpPr>
          <p:spPr>
            <a:xfrm>
              <a:off x="15507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7" name="rect 326"/>
            <p:cNvSpPr/>
            <p:nvPr/>
          </p:nvSpPr>
          <p:spPr>
            <a:xfrm>
              <a:off x="18828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8" name="rect 327"/>
            <p:cNvSpPr/>
            <p:nvPr/>
          </p:nvSpPr>
          <p:spPr>
            <a:xfrm>
              <a:off x="15507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9" name="rect 328"/>
            <p:cNvSpPr/>
            <p:nvPr/>
          </p:nvSpPr>
          <p:spPr>
            <a:xfrm>
              <a:off x="18828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0" name="rect 329"/>
            <p:cNvSpPr/>
            <p:nvPr/>
          </p:nvSpPr>
          <p:spPr>
            <a:xfrm>
              <a:off x="15606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31" name="グループ化330"/>
          <p:cNvGrpSpPr/>
          <p:nvPr/>
        </p:nvGrpSpPr>
        <p:grpSpPr>
          <a:xfrm>
            <a:off x="2744100" y="3049200"/>
            <a:ext cx="368100" cy="435600"/>
            <a:chOff x="2744100" y="3049200"/>
            <a:chExt cx="368100" cy="435600"/>
          </a:xfrm>
        </p:grpSpPr>
        <p:sp>
          <p:nvSpPr>
            <p:cNvPr id="332" name="rect 331"/>
            <p:cNvSpPr/>
            <p:nvPr/>
          </p:nvSpPr>
          <p:spPr>
            <a:xfrm>
              <a:off x="2744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3" name="rect 332"/>
            <p:cNvSpPr/>
            <p:nvPr/>
          </p:nvSpPr>
          <p:spPr>
            <a:xfrm>
              <a:off x="2744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4" name="rect 333"/>
            <p:cNvSpPr/>
            <p:nvPr/>
          </p:nvSpPr>
          <p:spPr>
            <a:xfrm>
              <a:off x="2744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5" name="rect 334"/>
            <p:cNvSpPr/>
            <p:nvPr/>
          </p:nvSpPr>
          <p:spPr>
            <a:xfrm>
              <a:off x="2744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6" name="rect 335"/>
            <p:cNvSpPr/>
            <p:nvPr/>
          </p:nvSpPr>
          <p:spPr>
            <a:xfrm>
              <a:off x="27441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7" name="rect 336"/>
            <p:cNvSpPr/>
            <p:nvPr/>
          </p:nvSpPr>
          <p:spPr>
            <a:xfrm>
              <a:off x="30762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8" name="rect 337"/>
            <p:cNvSpPr/>
            <p:nvPr/>
          </p:nvSpPr>
          <p:spPr>
            <a:xfrm>
              <a:off x="27441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9" name="rect 338"/>
            <p:cNvSpPr/>
            <p:nvPr/>
          </p:nvSpPr>
          <p:spPr>
            <a:xfrm>
              <a:off x="30762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0" name="rect 339"/>
            <p:cNvSpPr/>
            <p:nvPr/>
          </p:nvSpPr>
          <p:spPr>
            <a:xfrm>
              <a:off x="27540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41" name="グループ化340"/>
          <p:cNvGrpSpPr/>
          <p:nvPr/>
        </p:nvGrpSpPr>
        <p:grpSpPr>
          <a:xfrm>
            <a:off x="3150000" y="3049200"/>
            <a:ext cx="368100" cy="435600"/>
            <a:chOff x="3150000" y="3049200"/>
            <a:chExt cx="368100" cy="435600"/>
          </a:xfrm>
        </p:grpSpPr>
        <p:sp>
          <p:nvSpPr>
            <p:cNvPr id="342" name="rect 341"/>
            <p:cNvSpPr/>
            <p:nvPr/>
          </p:nvSpPr>
          <p:spPr>
            <a:xfrm>
              <a:off x="31500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3" name="rect 342"/>
            <p:cNvSpPr/>
            <p:nvPr/>
          </p:nvSpPr>
          <p:spPr>
            <a:xfrm>
              <a:off x="31500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4" name="rect 343"/>
            <p:cNvSpPr/>
            <p:nvPr/>
          </p:nvSpPr>
          <p:spPr>
            <a:xfrm>
              <a:off x="31500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5" name="rect 344"/>
            <p:cNvSpPr/>
            <p:nvPr/>
          </p:nvSpPr>
          <p:spPr>
            <a:xfrm>
              <a:off x="31500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6" name="rect 345"/>
            <p:cNvSpPr/>
            <p:nvPr/>
          </p:nvSpPr>
          <p:spPr>
            <a:xfrm>
              <a:off x="31500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7" name="rect 346"/>
            <p:cNvSpPr/>
            <p:nvPr/>
          </p:nvSpPr>
          <p:spPr>
            <a:xfrm>
              <a:off x="34821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8" name="rect 347"/>
            <p:cNvSpPr/>
            <p:nvPr/>
          </p:nvSpPr>
          <p:spPr>
            <a:xfrm>
              <a:off x="31500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9" name="rect 348"/>
            <p:cNvSpPr/>
            <p:nvPr/>
          </p:nvSpPr>
          <p:spPr>
            <a:xfrm>
              <a:off x="34821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0" name="rect 349"/>
            <p:cNvSpPr/>
            <p:nvPr/>
          </p:nvSpPr>
          <p:spPr>
            <a:xfrm>
              <a:off x="31599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51" name="グループ化350"/>
          <p:cNvGrpSpPr/>
          <p:nvPr/>
        </p:nvGrpSpPr>
        <p:grpSpPr>
          <a:xfrm>
            <a:off x="3550500" y="3049200"/>
            <a:ext cx="368100" cy="435600"/>
            <a:chOff x="3550500" y="3049200"/>
            <a:chExt cx="368100" cy="435600"/>
          </a:xfrm>
        </p:grpSpPr>
        <p:sp>
          <p:nvSpPr>
            <p:cNvPr id="352" name="rect 351"/>
            <p:cNvSpPr/>
            <p:nvPr/>
          </p:nvSpPr>
          <p:spPr>
            <a:xfrm>
              <a:off x="35505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3" name="rect 352"/>
            <p:cNvSpPr/>
            <p:nvPr/>
          </p:nvSpPr>
          <p:spPr>
            <a:xfrm>
              <a:off x="35505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4" name="rect 353"/>
            <p:cNvSpPr/>
            <p:nvPr/>
          </p:nvSpPr>
          <p:spPr>
            <a:xfrm>
              <a:off x="35505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5" name="rect 354"/>
            <p:cNvSpPr/>
            <p:nvPr/>
          </p:nvSpPr>
          <p:spPr>
            <a:xfrm>
              <a:off x="35505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6" name="rect 355"/>
            <p:cNvSpPr/>
            <p:nvPr/>
          </p:nvSpPr>
          <p:spPr>
            <a:xfrm>
              <a:off x="35505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7" name="rect 356"/>
            <p:cNvSpPr/>
            <p:nvPr/>
          </p:nvSpPr>
          <p:spPr>
            <a:xfrm>
              <a:off x="38826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8" name="rect 357"/>
            <p:cNvSpPr/>
            <p:nvPr/>
          </p:nvSpPr>
          <p:spPr>
            <a:xfrm>
              <a:off x="35505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9" name="rect 358"/>
            <p:cNvSpPr/>
            <p:nvPr/>
          </p:nvSpPr>
          <p:spPr>
            <a:xfrm>
              <a:off x="38826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0" name="rect 359"/>
            <p:cNvSpPr/>
            <p:nvPr/>
          </p:nvSpPr>
          <p:spPr>
            <a:xfrm>
              <a:off x="35604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61" name="グループ化360"/>
          <p:cNvGrpSpPr/>
          <p:nvPr/>
        </p:nvGrpSpPr>
        <p:grpSpPr>
          <a:xfrm>
            <a:off x="3962700" y="3049200"/>
            <a:ext cx="368100" cy="435600"/>
            <a:chOff x="3962700" y="3049200"/>
            <a:chExt cx="368100" cy="435600"/>
          </a:xfrm>
        </p:grpSpPr>
        <p:sp>
          <p:nvSpPr>
            <p:cNvPr id="362" name="rect 361"/>
            <p:cNvSpPr/>
            <p:nvPr/>
          </p:nvSpPr>
          <p:spPr>
            <a:xfrm>
              <a:off x="3962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3" name="rect 362"/>
            <p:cNvSpPr/>
            <p:nvPr/>
          </p:nvSpPr>
          <p:spPr>
            <a:xfrm>
              <a:off x="3962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4" name="rect 363"/>
            <p:cNvSpPr/>
            <p:nvPr/>
          </p:nvSpPr>
          <p:spPr>
            <a:xfrm>
              <a:off x="3962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5" name="rect 364"/>
            <p:cNvSpPr/>
            <p:nvPr/>
          </p:nvSpPr>
          <p:spPr>
            <a:xfrm>
              <a:off x="39627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6" name="rect 365"/>
            <p:cNvSpPr/>
            <p:nvPr/>
          </p:nvSpPr>
          <p:spPr>
            <a:xfrm>
              <a:off x="39627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7" name="rect 366"/>
            <p:cNvSpPr/>
            <p:nvPr/>
          </p:nvSpPr>
          <p:spPr>
            <a:xfrm>
              <a:off x="42948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8" name="rect 367"/>
            <p:cNvSpPr/>
            <p:nvPr/>
          </p:nvSpPr>
          <p:spPr>
            <a:xfrm>
              <a:off x="39627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9" name="rect 368"/>
            <p:cNvSpPr/>
            <p:nvPr/>
          </p:nvSpPr>
          <p:spPr>
            <a:xfrm>
              <a:off x="42948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0" name="rect 369"/>
            <p:cNvSpPr/>
            <p:nvPr/>
          </p:nvSpPr>
          <p:spPr>
            <a:xfrm>
              <a:off x="39726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71" name="グループ化370"/>
          <p:cNvGrpSpPr/>
          <p:nvPr/>
        </p:nvGrpSpPr>
        <p:grpSpPr>
          <a:xfrm>
            <a:off x="4365900" y="3049200"/>
            <a:ext cx="368100" cy="435600"/>
            <a:chOff x="4365900" y="3049200"/>
            <a:chExt cx="368100" cy="435600"/>
          </a:xfrm>
        </p:grpSpPr>
        <p:sp>
          <p:nvSpPr>
            <p:cNvPr id="372" name="rect 371"/>
            <p:cNvSpPr/>
            <p:nvPr/>
          </p:nvSpPr>
          <p:spPr>
            <a:xfrm>
              <a:off x="436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3" name="rect 372"/>
            <p:cNvSpPr/>
            <p:nvPr/>
          </p:nvSpPr>
          <p:spPr>
            <a:xfrm>
              <a:off x="436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4" name="rect 373"/>
            <p:cNvSpPr/>
            <p:nvPr/>
          </p:nvSpPr>
          <p:spPr>
            <a:xfrm>
              <a:off x="436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5" name="rect 374"/>
            <p:cNvSpPr/>
            <p:nvPr/>
          </p:nvSpPr>
          <p:spPr>
            <a:xfrm>
              <a:off x="436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6" name="rect 375"/>
            <p:cNvSpPr/>
            <p:nvPr/>
          </p:nvSpPr>
          <p:spPr>
            <a:xfrm>
              <a:off x="43659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7" name="rect 376"/>
            <p:cNvSpPr/>
            <p:nvPr/>
          </p:nvSpPr>
          <p:spPr>
            <a:xfrm>
              <a:off x="46980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8" name="rect 377"/>
            <p:cNvSpPr/>
            <p:nvPr/>
          </p:nvSpPr>
          <p:spPr>
            <a:xfrm>
              <a:off x="43659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9" name="rect 378"/>
            <p:cNvSpPr/>
            <p:nvPr/>
          </p:nvSpPr>
          <p:spPr>
            <a:xfrm>
              <a:off x="46980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0" name="rect 379"/>
            <p:cNvSpPr/>
            <p:nvPr/>
          </p:nvSpPr>
          <p:spPr>
            <a:xfrm>
              <a:off x="43758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81" name="グループ化380"/>
          <p:cNvGrpSpPr/>
          <p:nvPr/>
        </p:nvGrpSpPr>
        <p:grpSpPr>
          <a:xfrm>
            <a:off x="4769100" y="3049200"/>
            <a:ext cx="368100" cy="435600"/>
            <a:chOff x="4769100" y="3049200"/>
            <a:chExt cx="368100" cy="435600"/>
          </a:xfrm>
        </p:grpSpPr>
        <p:sp>
          <p:nvSpPr>
            <p:cNvPr id="382" name="rect 381"/>
            <p:cNvSpPr/>
            <p:nvPr/>
          </p:nvSpPr>
          <p:spPr>
            <a:xfrm>
              <a:off x="4769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3" name="rect 382"/>
            <p:cNvSpPr/>
            <p:nvPr/>
          </p:nvSpPr>
          <p:spPr>
            <a:xfrm>
              <a:off x="4769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4" name="rect 383"/>
            <p:cNvSpPr/>
            <p:nvPr/>
          </p:nvSpPr>
          <p:spPr>
            <a:xfrm>
              <a:off x="4769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5" name="rect 384"/>
            <p:cNvSpPr/>
            <p:nvPr/>
          </p:nvSpPr>
          <p:spPr>
            <a:xfrm>
              <a:off x="47691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6" name="rect 385"/>
            <p:cNvSpPr/>
            <p:nvPr/>
          </p:nvSpPr>
          <p:spPr>
            <a:xfrm>
              <a:off x="47691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7" name="rect 386"/>
            <p:cNvSpPr/>
            <p:nvPr/>
          </p:nvSpPr>
          <p:spPr>
            <a:xfrm>
              <a:off x="51012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8" name="rect 387"/>
            <p:cNvSpPr/>
            <p:nvPr/>
          </p:nvSpPr>
          <p:spPr>
            <a:xfrm>
              <a:off x="47691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9" name="rect 388"/>
            <p:cNvSpPr/>
            <p:nvPr/>
          </p:nvSpPr>
          <p:spPr>
            <a:xfrm>
              <a:off x="51012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0" name="rect 389"/>
            <p:cNvSpPr/>
            <p:nvPr/>
          </p:nvSpPr>
          <p:spPr>
            <a:xfrm>
              <a:off x="47790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91" name="グループ化390"/>
          <p:cNvGrpSpPr/>
          <p:nvPr/>
        </p:nvGrpSpPr>
        <p:grpSpPr>
          <a:xfrm>
            <a:off x="5175900" y="3049200"/>
            <a:ext cx="368100" cy="435600"/>
            <a:chOff x="5175900" y="3049200"/>
            <a:chExt cx="368100" cy="435600"/>
          </a:xfrm>
        </p:grpSpPr>
        <p:sp>
          <p:nvSpPr>
            <p:cNvPr id="392" name="rect 391"/>
            <p:cNvSpPr/>
            <p:nvPr/>
          </p:nvSpPr>
          <p:spPr>
            <a:xfrm>
              <a:off x="517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3" name="rect 392"/>
            <p:cNvSpPr/>
            <p:nvPr/>
          </p:nvSpPr>
          <p:spPr>
            <a:xfrm>
              <a:off x="517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4" name="rect 393"/>
            <p:cNvSpPr/>
            <p:nvPr/>
          </p:nvSpPr>
          <p:spPr>
            <a:xfrm>
              <a:off x="517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5" name="rect 394"/>
            <p:cNvSpPr/>
            <p:nvPr/>
          </p:nvSpPr>
          <p:spPr>
            <a:xfrm>
              <a:off x="51759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6" name="rect 395"/>
            <p:cNvSpPr/>
            <p:nvPr/>
          </p:nvSpPr>
          <p:spPr>
            <a:xfrm>
              <a:off x="51759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7" name="rect 396"/>
            <p:cNvSpPr/>
            <p:nvPr/>
          </p:nvSpPr>
          <p:spPr>
            <a:xfrm>
              <a:off x="55080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8" name="rect 397"/>
            <p:cNvSpPr/>
            <p:nvPr/>
          </p:nvSpPr>
          <p:spPr>
            <a:xfrm>
              <a:off x="51759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9" name="rect 398"/>
            <p:cNvSpPr/>
            <p:nvPr/>
          </p:nvSpPr>
          <p:spPr>
            <a:xfrm>
              <a:off x="55080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0" name="rect 399"/>
            <p:cNvSpPr/>
            <p:nvPr/>
          </p:nvSpPr>
          <p:spPr>
            <a:xfrm>
              <a:off x="51858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401" name="グループ化400"/>
          <p:cNvGrpSpPr/>
          <p:nvPr/>
        </p:nvGrpSpPr>
        <p:grpSpPr>
          <a:xfrm>
            <a:off x="5585400" y="3049200"/>
            <a:ext cx="368100" cy="435600"/>
            <a:chOff x="5585400" y="3049200"/>
            <a:chExt cx="368100" cy="435600"/>
          </a:xfrm>
        </p:grpSpPr>
        <p:sp>
          <p:nvSpPr>
            <p:cNvPr id="402" name="rect 401"/>
            <p:cNvSpPr/>
            <p:nvPr/>
          </p:nvSpPr>
          <p:spPr>
            <a:xfrm>
              <a:off x="558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3" name="rect 402"/>
            <p:cNvSpPr/>
            <p:nvPr/>
          </p:nvSpPr>
          <p:spPr>
            <a:xfrm>
              <a:off x="558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4" name="rect 403"/>
            <p:cNvSpPr/>
            <p:nvPr/>
          </p:nvSpPr>
          <p:spPr>
            <a:xfrm>
              <a:off x="558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5" name="rect 404"/>
            <p:cNvSpPr/>
            <p:nvPr/>
          </p:nvSpPr>
          <p:spPr>
            <a:xfrm>
              <a:off x="558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6" name="rect 405"/>
            <p:cNvSpPr/>
            <p:nvPr/>
          </p:nvSpPr>
          <p:spPr>
            <a:xfrm>
              <a:off x="55854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7" name="rect 406"/>
            <p:cNvSpPr/>
            <p:nvPr/>
          </p:nvSpPr>
          <p:spPr>
            <a:xfrm>
              <a:off x="59175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8" name="rect 407"/>
            <p:cNvSpPr/>
            <p:nvPr/>
          </p:nvSpPr>
          <p:spPr>
            <a:xfrm>
              <a:off x="55854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9" name="rect 408"/>
            <p:cNvSpPr/>
            <p:nvPr/>
          </p:nvSpPr>
          <p:spPr>
            <a:xfrm>
              <a:off x="59175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0" name="rect 409"/>
            <p:cNvSpPr/>
            <p:nvPr/>
          </p:nvSpPr>
          <p:spPr>
            <a:xfrm>
              <a:off x="55953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411" name="グループ化410"/>
          <p:cNvGrpSpPr/>
          <p:nvPr/>
        </p:nvGrpSpPr>
        <p:grpSpPr>
          <a:xfrm>
            <a:off x="5991300" y="3049200"/>
            <a:ext cx="368100" cy="435600"/>
            <a:chOff x="5991300" y="3049200"/>
            <a:chExt cx="368100" cy="435600"/>
          </a:xfrm>
        </p:grpSpPr>
        <p:sp>
          <p:nvSpPr>
            <p:cNvPr id="412" name="rect 411"/>
            <p:cNvSpPr/>
            <p:nvPr/>
          </p:nvSpPr>
          <p:spPr>
            <a:xfrm>
              <a:off x="59913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3" name="rect 412"/>
            <p:cNvSpPr/>
            <p:nvPr/>
          </p:nvSpPr>
          <p:spPr>
            <a:xfrm>
              <a:off x="59913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4" name="rect 413"/>
            <p:cNvSpPr/>
            <p:nvPr/>
          </p:nvSpPr>
          <p:spPr>
            <a:xfrm>
              <a:off x="59913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5" name="rect 414"/>
            <p:cNvSpPr/>
            <p:nvPr/>
          </p:nvSpPr>
          <p:spPr>
            <a:xfrm>
              <a:off x="59913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6" name="rect 415"/>
            <p:cNvSpPr/>
            <p:nvPr/>
          </p:nvSpPr>
          <p:spPr>
            <a:xfrm>
              <a:off x="59913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7" name="rect 416"/>
            <p:cNvSpPr/>
            <p:nvPr/>
          </p:nvSpPr>
          <p:spPr>
            <a:xfrm>
              <a:off x="63234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8" name="rect 417"/>
            <p:cNvSpPr/>
            <p:nvPr/>
          </p:nvSpPr>
          <p:spPr>
            <a:xfrm>
              <a:off x="59913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9" name="rect 418"/>
            <p:cNvSpPr/>
            <p:nvPr/>
          </p:nvSpPr>
          <p:spPr>
            <a:xfrm>
              <a:off x="63234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0" name="rect 419"/>
            <p:cNvSpPr/>
            <p:nvPr/>
          </p:nvSpPr>
          <p:spPr>
            <a:xfrm>
              <a:off x="60012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421" name="グループ化420"/>
          <p:cNvGrpSpPr/>
          <p:nvPr/>
        </p:nvGrpSpPr>
        <p:grpSpPr>
          <a:xfrm>
            <a:off x="6395400" y="3049200"/>
            <a:ext cx="368100" cy="435600"/>
            <a:chOff x="6395400" y="3049200"/>
            <a:chExt cx="368100" cy="435600"/>
          </a:xfrm>
        </p:grpSpPr>
        <p:sp>
          <p:nvSpPr>
            <p:cNvPr id="422" name="rect 421"/>
            <p:cNvSpPr/>
            <p:nvPr/>
          </p:nvSpPr>
          <p:spPr>
            <a:xfrm>
              <a:off x="639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3" name="rect 422"/>
            <p:cNvSpPr/>
            <p:nvPr/>
          </p:nvSpPr>
          <p:spPr>
            <a:xfrm>
              <a:off x="639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4" name="rect 423"/>
            <p:cNvSpPr/>
            <p:nvPr/>
          </p:nvSpPr>
          <p:spPr>
            <a:xfrm>
              <a:off x="639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5" name="rect 424"/>
            <p:cNvSpPr/>
            <p:nvPr/>
          </p:nvSpPr>
          <p:spPr>
            <a:xfrm>
              <a:off x="6395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6" name="rect 425"/>
            <p:cNvSpPr/>
            <p:nvPr/>
          </p:nvSpPr>
          <p:spPr>
            <a:xfrm>
              <a:off x="63954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7" name="rect 426"/>
            <p:cNvSpPr/>
            <p:nvPr/>
          </p:nvSpPr>
          <p:spPr>
            <a:xfrm>
              <a:off x="67275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8" name="rect 427"/>
            <p:cNvSpPr/>
            <p:nvPr/>
          </p:nvSpPr>
          <p:spPr>
            <a:xfrm>
              <a:off x="63954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29" name="rect 428"/>
            <p:cNvSpPr/>
            <p:nvPr/>
          </p:nvSpPr>
          <p:spPr>
            <a:xfrm>
              <a:off x="67275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0" name="rect 429"/>
            <p:cNvSpPr/>
            <p:nvPr/>
          </p:nvSpPr>
          <p:spPr>
            <a:xfrm>
              <a:off x="64053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431" name="グループ化430"/>
          <p:cNvGrpSpPr/>
          <p:nvPr/>
        </p:nvGrpSpPr>
        <p:grpSpPr>
          <a:xfrm>
            <a:off x="7995600" y="3047400"/>
            <a:ext cx="368100" cy="435600"/>
            <a:chOff x="7995600" y="3047400"/>
            <a:chExt cx="368100" cy="435600"/>
          </a:xfrm>
        </p:grpSpPr>
        <p:sp>
          <p:nvSpPr>
            <p:cNvPr id="432" name="rect 431"/>
            <p:cNvSpPr/>
            <p:nvPr/>
          </p:nvSpPr>
          <p:spPr>
            <a:xfrm>
              <a:off x="7995600" y="3047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3" name="rect 432"/>
            <p:cNvSpPr/>
            <p:nvPr/>
          </p:nvSpPr>
          <p:spPr>
            <a:xfrm>
              <a:off x="7995600" y="3047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4" name="rect 433"/>
            <p:cNvSpPr/>
            <p:nvPr/>
          </p:nvSpPr>
          <p:spPr>
            <a:xfrm>
              <a:off x="7995600" y="3047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5" name="rect 434"/>
            <p:cNvSpPr/>
            <p:nvPr/>
          </p:nvSpPr>
          <p:spPr>
            <a:xfrm>
              <a:off x="7995600" y="3047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6" name="rect 435"/>
            <p:cNvSpPr/>
            <p:nvPr/>
          </p:nvSpPr>
          <p:spPr>
            <a:xfrm>
              <a:off x="7995600" y="3047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7" name="rect 436"/>
            <p:cNvSpPr/>
            <p:nvPr/>
          </p:nvSpPr>
          <p:spPr>
            <a:xfrm>
              <a:off x="8327700" y="3047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8" name="rect 437"/>
            <p:cNvSpPr/>
            <p:nvPr/>
          </p:nvSpPr>
          <p:spPr>
            <a:xfrm>
              <a:off x="7995600" y="34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39" name="rect 438"/>
            <p:cNvSpPr/>
            <p:nvPr/>
          </p:nvSpPr>
          <p:spPr>
            <a:xfrm>
              <a:off x="8327700" y="3447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0" name="rect 439"/>
            <p:cNvSpPr/>
            <p:nvPr/>
          </p:nvSpPr>
          <p:spPr>
            <a:xfrm>
              <a:off x="8005500" y="3058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441" name="グループ化440"/>
          <p:cNvGrpSpPr/>
          <p:nvPr/>
        </p:nvGrpSpPr>
        <p:grpSpPr>
          <a:xfrm>
            <a:off x="7592400" y="3049200"/>
            <a:ext cx="368100" cy="435600"/>
            <a:chOff x="7592400" y="3049200"/>
            <a:chExt cx="368100" cy="435600"/>
          </a:xfrm>
        </p:grpSpPr>
        <p:sp>
          <p:nvSpPr>
            <p:cNvPr id="442" name="rect 441"/>
            <p:cNvSpPr/>
            <p:nvPr/>
          </p:nvSpPr>
          <p:spPr>
            <a:xfrm>
              <a:off x="7592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3" name="rect 442"/>
            <p:cNvSpPr/>
            <p:nvPr/>
          </p:nvSpPr>
          <p:spPr>
            <a:xfrm>
              <a:off x="7592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4" name="rect 443"/>
            <p:cNvSpPr/>
            <p:nvPr/>
          </p:nvSpPr>
          <p:spPr>
            <a:xfrm>
              <a:off x="7592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5" name="rect 444"/>
            <p:cNvSpPr/>
            <p:nvPr/>
          </p:nvSpPr>
          <p:spPr>
            <a:xfrm>
              <a:off x="7592400" y="30492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6" name="rect 445"/>
            <p:cNvSpPr/>
            <p:nvPr/>
          </p:nvSpPr>
          <p:spPr>
            <a:xfrm>
              <a:off x="75924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7" name="rect 446"/>
            <p:cNvSpPr/>
            <p:nvPr/>
          </p:nvSpPr>
          <p:spPr>
            <a:xfrm>
              <a:off x="7924500" y="3049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8" name="rect 447"/>
            <p:cNvSpPr/>
            <p:nvPr/>
          </p:nvSpPr>
          <p:spPr>
            <a:xfrm>
              <a:off x="75924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49" name="rect 448"/>
            <p:cNvSpPr/>
            <p:nvPr/>
          </p:nvSpPr>
          <p:spPr>
            <a:xfrm>
              <a:off x="7924500" y="3448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50" name="rect 449"/>
            <p:cNvSpPr/>
            <p:nvPr/>
          </p:nvSpPr>
          <p:spPr>
            <a:xfrm>
              <a:off x="7602300" y="30600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rect 0"/>
          <p:cNvSpPr/>
          <p:nvPr/>
        </p:nvSpPr>
        <p:spPr>
          <a:xfrm>
            <a:off x="7724700" y="5573700"/>
            <a:ext cx="1086300" cy="72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" name="rect 1"/>
          <p:cNvSpPr/>
          <p:nvPr/>
        </p:nvSpPr>
        <p:spPr>
          <a:xfrm>
            <a:off x="1398600" y="5573700"/>
            <a:ext cx="1086300" cy="72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" name="rect 2"/>
          <p:cNvSpPr/>
          <p:nvPr/>
        </p:nvSpPr>
        <p:spPr>
          <a:xfrm>
            <a:off x="2844900" y="5573700"/>
            <a:ext cx="4519800" cy="72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1038600" y="5335200"/>
            <a:ext cx="813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1038600" y="4673700"/>
            <a:ext cx="813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" name="rect 5"/>
          <p:cNvSpPr/>
          <p:nvPr/>
        </p:nvSpPr>
        <p:spPr>
          <a:xfrm rot="16200937">
            <a:off x="4506300" y="1053900"/>
            <a:ext cx="1197000" cy="8131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" name="rect 6"/>
          <p:cNvSpPr/>
          <p:nvPr/>
        </p:nvSpPr>
        <p:spPr>
          <a:xfrm>
            <a:off x="1105200" y="4838400"/>
            <a:ext cx="3177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" name="rect 7"/>
          <p:cNvSpPr/>
          <p:nvPr/>
        </p:nvSpPr>
        <p:spPr>
          <a:xfrm>
            <a:off x="1105200" y="483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9" name="rect 8"/>
          <p:cNvSpPr/>
          <p:nvPr/>
        </p:nvSpPr>
        <p:spPr>
          <a:xfrm>
            <a:off x="1386900" y="483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0" name="rect 9"/>
          <p:cNvSpPr/>
          <p:nvPr/>
        </p:nvSpPr>
        <p:spPr>
          <a:xfrm>
            <a:off x="1105200" y="5238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1" name="rect 10"/>
          <p:cNvSpPr/>
          <p:nvPr/>
        </p:nvSpPr>
        <p:spPr>
          <a:xfrm>
            <a:off x="1386900" y="5238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2" name="rect 11"/>
          <p:cNvSpPr/>
          <p:nvPr/>
        </p:nvSpPr>
        <p:spPr>
          <a:xfrm>
            <a:off x="1116000" y="4848300"/>
            <a:ext cx="296100" cy="390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3" name="rect 12"/>
          <p:cNvSpPr/>
          <p:nvPr/>
        </p:nvSpPr>
        <p:spPr>
          <a:xfrm>
            <a:off x="1460700" y="4838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1051200" y="4997700"/>
            <a:ext cx="81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1080000" y="5016600"/>
            <a:ext cx="78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1067400" y="5159700"/>
            <a:ext cx="76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1063800" y="5210100"/>
            <a:ext cx="772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8" name="グループ化17"/>
          <p:cNvGrpSpPr/>
          <p:nvPr/>
        </p:nvGrpSpPr>
        <p:grpSpPr>
          <a:xfrm>
            <a:off x="1879200" y="4861800"/>
            <a:ext cx="343800" cy="392400"/>
            <a:chOff x="1879200" y="4861800"/>
            <a:chExt cx="343800" cy="392400"/>
          </a:xfrm>
        </p:grpSpPr>
        <p:sp>
          <p:nvSpPr>
            <p:cNvPr id="19" name="rect 18"/>
            <p:cNvSpPr/>
            <p:nvPr/>
          </p:nvSpPr>
          <p:spPr>
            <a:xfrm>
              <a:off x="1879200" y="4861800"/>
              <a:ext cx="3438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0" name="rect 19"/>
            <p:cNvSpPr/>
            <p:nvPr/>
          </p:nvSpPr>
          <p:spPr>
            <a:xfrm>
              <a:off x="1879200" y="486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1" name="rect 20"/>
            <p:cNvSpPr/>
            <p:nvPr/>
          </p:nvSpPr>
          <p:spPr>
            <a:xfrm>
              <a:off x="2187000" y="486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2" name="rect 21"/>
            <p:cNvSpPr/>
            <p:nvPr/>
          </p:nvSpPr>
          <p:spPr>
            <a:xfrm>
              <a:off x="1879200" y="5218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3" name="rect 22"/>
            <p:cNvSpPr/>
            <p:nvPr/>
          </p:nvSpPr>
          <p:spPr>
            <a:xfrm>
              <a:off x="2187000" y="5218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24" name="rect 23"/>
          <p:cNvSpPr/>
          <p:nvPr/>
        </p:nvSpPr>
        <p:spPr>
          <a:xfrm>
            <a:off x="3096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" name="rect 24"/>
          <p:cNvSpPr/>
          <p:nvPr/>
        </p:nvSpPr>
        <p:spPr>
          <a:xfrm>
            <a:off x="35028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" name="rect 25"/>
          <p:cNvSpPr/>
          <p:nvPr/>
        </p:nvSpPr>
        <p:spPr>
          <a:xfrm>
            <a:off x="3903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" name="rect 26"/>
          <p:cNvSpPr/>
          <p:nvPr/>
        </p:nvSpPr>
        <p:spPr>
          <a:xfrm>
            <a:off x="43155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" name="rect 27"/>
          <p:cNvSpPr/>
          <p:nvPr/>
        </p:nvSpPr>
        <p:spPr>
          <a:xfrm>
            <a:off x="471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" name="rect 28"/>
          <p:cNvSpPr/>
          <p:nvPr/>
        </p:nvSpPr>
        <p:spPr>
          <a:xfrm>
            <a:off x="5121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" name="rect 29"/>
          <p:cNvSpPr/>
          <p:nvPr/>
        </p:nvSpPr>
        <p:spPr>
          <a:xfrm>
            <a:off x="552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" name="rect 30"/>
          <p:cNvSpPr/>
          <p:nvPr/>
        </p:nvSpPr>
        <p:spPr>
          <a:xfrm>
            <a:off x="59382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2" name="rect 31"/>
          <p:cNvSpPr/>
          <p:nvPr/>
        </p:nvSpPr>
        <p:spPr>
          <a:xfrm>
            <a:off x="63441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3" name="rect 32"/>
          <p:cNvSpPr/>
          <p:nvPr/>
        </p:nvSpPr>
        <p:spPr>
          <a:xfrm>
            <a:off x="6747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4" name="rect 33"/>
          <p:cNvSpPr/>
          <p:nvPr/>
        </p:nvSpPr>
        <p:spPr>
          <a:xfrm>
            <a:off x="7252200" y="47826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5" name="rect 34"/>
          <p:cNvSpPr/>
          <p:nvPr/>
        </p:nvSpPr>
        <p:spPr>
          <a:xfrm>
            <a:off x="7300800" y="48276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6" name="line 35"/>
          <p:cNvSpPr/>
          <p:nvPr/>
        </p:nvSpPr>
        <p:spPr>
          <a:xfrm>
            <a:off x="3035700" y="4996800"/>
            <a:ext cx="415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7" name="line 36"/>
          <p:cNvSpPr/>
          <p:nvPr/>
        </p:nvSpPr>
        <p:spPr>
          <a:xfrm>
            <a:off x="3035700" y="5015700"/>
            <a:ext cx="415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3080700" y="51588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3080700" y="52092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0" name="rect 39"/>
          <p:cNvSpPr/>
          <p:nvPr/>
        </p:nvSpPr>
        <p:spPr>
          <a:xfrm>
            <a:off x="7252200" y="47826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" name="rect 40"/>
          <p:cNvSpPr/>
          <p:nvPr/>
        </p:nvSpPr>
        <p:spPr>
          <a:xfrm rot="10799062">
            <a:off x="8383500" y="4838400"/>
            <a:ext cx="3672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" name="line 41"/>
          <p:cNvSpPr/>
          <p:nvPr/>
        </p:nvSpPr>
        <p:spPr>
          <a:xfrm>
            <a:off x="8349300" y="4997700"/>
            <a:ext cx="793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3" name="line 42"/>
          <p:cNvSpPr/>
          <p:nvPr/>
        </p:nvSpPr>
        <p:spPr>
          <a:xfrm>
            <a:off x="8343900" y="5016600"/>
            <a:ext cx="79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44" name="グループ化43"/>
          <p:cNvGrpSpPr/>
          <p:nvPr/>
        </p:nvGrpSpPr>
        <p:grpSpPr>
          <a:xfrm>
            <a:off x="7989300" y="4861800"/>
            <a:ext cx="343800" cy="392400"/>
            <a:chOff x="7989300" y="4861800"/>
            <a:chExt cx="343800" cy="392400"/>
          </a:xfrm>
        </p:grpSpPr>
        <p:sp>
          <p:nvSpPr>
            <p:cNvPr id="45" name="rect 44"/>
            <p:cNvSpPr/>
            <p:nvPr/>
          </p:nvSpPr>
          <p:spPr>
            <a:xfrm rot="10799062">
              <a:off x="7989300" y="4862700"/>
              <a:ext cx="343800" cy="391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6" name="rect 45"/>
            <p:cNvSpPr/>
            <p:nvPr/>
          </p:nvSpPr>
          <p:spPr>
            <a:xfrm rot="10799062">
              <a:off x="8297100" y="486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7" name="rect 46"/>
            <p:cNvSpPr/>
            <p:nvPr/>
          </p:nvSpPr>
          <p:spPr>
            <a:xfrm rot="10799062">
              <a:off x="7989300" y="4861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8" name="rect 47"/>
            <p:cNvSpPr/>
            <p:nvPr/>
          </p:nvSpPr>
          <p:spPr>
            <a:xfrm rot="10799062">
              <a:off x="8297100" y="5218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9" name="rect 48"/>
            <p:cNvSpPr/>
            <p:nvPr/>
          </p:nvSpPr>
          <p:spPr>
            <a:xfrm rot="10799062">
              <a:off x="7989300" y="52182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50" name="rect 49"/>
          <p:cNvSpPr/>
          <p:nvPr/>
        </p:nvSpPr>
        <p:spPr>
          <a:xfrm>
            <a:off x="8789400" y="4838400"/>
            <a:ext cx="3177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1" name="rect 50"/>
          <p:cNvSpPr/>
          <p:nvPr/>
        </p:nvSpPr>
        <p:spPr>
          <a:xfrm rot="10799062">
            <a:off x="7713000" y="4827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2" name="rect 51"/>
          <p:cNvSpPr/>
          <p:nvPr/>
        </p:nvSpPr>
        <p:spPr>
          <a:xfrm rot="10799062">
            <a:off x="7300800" y="4827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3" name="rect 52"/>
          <p:cNvSpPr/>
          <p:nvPr/>
        </p:nvSpPr>
        <p:spPr>
          <a:xfrm rot="10799062">
            <a:off x="7713000" y="5220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4" name="rect 53"/>
          <p:cNvSpPr/>
          <p:nvPr/>
        </p:nvSpPr>
        <p:spPr>
          <a:xfrm rot="10799062">
            <a:off x="7300800" y="5220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5" name="rect 54"/>
          <p:cNvSpPr/>
          <p:nvPr/>
        </p:nvSpPr>
        <p:spPr>
          <a:xfrm>
            <a:off x="2407500" y="47826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6" name="rect 55"/>
          <p:cNvSpPr/>
          <p:nvPr/>
        </p:nvSpPr>
        <p:spPr>
          <a:xfrm>
            <a:off x="2456100" y="48276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7" name="rect 56"/>
          <p:cNvSpPr/>
          <p:nvPr/>
        </p:nvSpPr>
        <p:spPr>
          <a:xfrm>
            <a:off x="2407500" y="47826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8" name="rect 57"/>
          <p:cNvSpPr/>
          <p:nvPr/>
        </p:nvSpPr>
        <p:spPr>
          <a:xfrm rot="10799062">
            <a:off x="2868300" y="4827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59" name="rect 58"/>
          <p:cNvSpPr/>
          <p:nvPr/>
        </p:nvSpPr>
        <p:spPr>
          <a:xfrm rot="10799062">
            <a:off x="2456100" y="4827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0" name="rect 59"/>
          <p:cNvSpPr/>
          <p:nvPr/>
        </p:nvSpPr>
        <p:spPr>
          <a:xfrm rot="10799062">
            <a:off x="2868300" y="5220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1" name="rect 60"/>
          <p:cNvSpPr/>
          <p:nvPr/>
        </p:nvSpPr>
        <p:spPr>
          <a:xfrm rot="10799062">
            <a:off x="2456100" y="5220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2" name="rect 61"/>
          <p:cNvSpPr/>
          <p:nvPr/>
        </p:nvSpPr>
        <p:spPr>
          <a:xfrm rot="10799062">
            <a:off x="2407500" y="4782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3" name="rect 62"/>
          <p:cNvSpPr/>
          <p:nvPr/>
        </p:nvSpPr>
        <p:spPr>
          <a:xfrm rot="10799062">
            <a:off x="2924100" y="4782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4" name="rect 63"/>
          <p:cNvSpPr/>
          <p:nvPr/>
        </p:nvSpPr>
        <p:spPr>
          <a:xfrm rot="10799062">
            <a:off x="7252200" y="4782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5" name="rect 64"/>
          <p:cNvSpPr/>
          <p:nvPr/>
        </p:nvSpPr>
        <p:spPr>
          <a:xfrm rot="10799062">
            <a:off x="7768800" y="47826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6" name="rect 65"/>
          <p:cNvSpPr/>
          <p:nvPr/>
        </p:nvSpPr>
        <p:spPr>
          <a:xfrm>
            <a:off x="1689300" y="4484700"/>
            <a:ext cx="3330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7" name="rect 66"/>
          <p:cNvSpPr/>
          <p:nvPr/>
        </p:nvSpPr>
        <p:spPr>
          <a:xfrm>
            <a:off x="8186400" y="4484700"/>
            <a:ext cx="3339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8" name="rect 67"/>
          <p:cNvSpPr/>
          <p:nvPr/>
        </p:nvSpPr>
        <p:spPr>
          <a:xfrm>
            <a:off x="3309300" y="4484700"/>
            <a:ext cx="3330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69" name="rect 68"/>
          <p:cNvSpPr/>
          <p:nvPr/>
        </p:nvSpPr>
        <p:spPr>
          <a:xfrm>
            <a:off x="4938300" y="4484700"/>
            <a:ext cx="3330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0" name="rect 69"/>
          <p:cNvSpPr/>
          <p:nvPr/>
        </p:nvSpPr>
        <p:spPr>
          <a:xfrm>
            <a:off x="6566400" y="4484700"/>
            <a:ext cx="3330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1" name="rect 70"/>
          <p:cNvSpPr/>
          <p:nvPr/>
        </p:nvSpPr>
        <p:spPr>
          <a:xfrm>
            <a:off x="1460700" y="4838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72" name="rect 71"/>
          <p:cNvSpPr/>
          <p:nvPr/>
        </p:nvSpPr>
        <p:spPr>
          <a:xfrm>
            <a:off x="1460700" y="4838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73" name="グループ化72"/>
          <p:cNvGrpSpPr/>
          <p:nvPr/>
        </p:nvGrpSpPr>
        <p:grpSpPr>
          <a:xfrm>
            <a:off x="1460700" y="4838400"/>
            <a:ext cx="368100" cy="435600"/>
            <a:chOff x="1460700" y="4838400"/>
            <a:chExt cx="368100" cy="435600"/>
          </a:xfrm>
        </p:grpSpPr>
        <p:sp>
          <p:nvSpPr>
            <p:cNvPr id="74" name="rect 73"/>
            <p:cNvSpPr/>
            <p:nvPr/>
          </p:nvSpPr>
          <p:spPr>
            <a:xfrm>
              <a:off x="1460700" y="4838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5" name="rect 74"/>
            <p:cNvSpPr/>
            <p:nvPr/>
          </p:nvSpPr>
          <p:spPr>
            <a:xfrm>
              <a:off x="1460700" y="4838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6" name="rect 75"/>
            <p:cNvSpPr/>
            <p:nvPr/>
          </p:nvSpPr>
          <p:spPr>
            <a:xfrm>
              <a:off x="1792800" y="4838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7" name="rect 76"/>
            <p:cNvSpPr/>
            <p:nvPr/>
          </p:nvSpPr>
          <p:spPr>
            <a:xfrm>
              <a:off x="1460700" y="523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8" name="rect 77"/>
            <p:cNvSpPr/>
            <p:nvPr/>
          </p:nvSpPr>
          <p:spPr>
            <a:xfrm>
              <a:off x="1792800" y="523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9" name="rect 78"/>
            <p:cNvSpPr/>
            <p:nvPr/>
          </p:nvSpPr>
          <p:spPr>
            <a:xfrm>
              <a:off x="1470600" y="4849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80" name="rect 79"/>
          <p:cNvSpPr/>
          <p:nvPr/>
        </p:nvSpPr>
        <p:spPr>
          <a:xfrm>
            <a:off x="8789400" y="4838400"/>
            <a:ext cx="3177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1" name="rect 80"/>
          <p:cNvSpPr/>
          <p:nvPr/>
        </p:nvSpPr>
        <p:spPr>
          <a:xfrm>
            <a:off x="8789400" y="483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2" name="rect 81"/>
          <p:cNvSpPr/>
          <p:nvPr/>
        </p:nvSpPr>
        <p:spPr>
          <a:xfrm>
            <a:off x="9071100" y="483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3" name="rect 82"/>
          <p:cNvSpPr/>
          <p:nvPr/>
        </p:nvSpPr>
        <p:spPr>
          <a:xfrm>
            <a:off x="8789400" y="5238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4" name="rect 83"/>
          <p:cNvSpPr/>
          <p:nvPr/>
        </p:nvSpPr>
        <p:spPr>
          <a:xfrm>
            <a:off x="9071100" y="5238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5" name="rect 84"/>
          <p:cNvSpPr/>
          <p:nvPr/>
        </p:nvSpPr>
        <p:spPr>
          <a:xfrm>
            <a:off x="8800200" y="4848300"/>
            <a:ext cx="296100" cy="390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6" name="rect 85"/>
          <p:cNvSpPr/>
          <p:nvPr/>
        </p:nvSpPr>
        <p:spPr>
          <a:xfrm>
            <a:off x="8383500" y="4838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7" name="line 86"/>
          <p:cNvSpPr/>
          <p:nvPr/>
        </p:nvSpPr>
        <p:spPr>
          <a:xfrm>
            <a:off x="8360100" y="5159700"/>
            <a:ext cx="78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8" name="line 87"/>
          <p:cNvSpPr/>
          <p:nvPr/>
        </p:nvSpPr>
        <p:spPr>
          <a:xfrm>
            <a:off x="8360100" y="5210100"/>
            <a:ext cx="783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89" name="rect 88"/>
          <p:cNvSpPr/>
          <p:nvPr/>
        </p:nvSpPr>
        <p:spPr>
          <a:xfrm>
            <a:off x="8383500" y="4838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90" name="rect 89"/>
          <p:cNvSpPr/>
          <p:nvPr/>
        </p:nvSpPr>
        <p:spPr>
          <a:xfrm>
            <a:off x="8383500" y="4838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91" name="グループ化90"/>
          <p:cNvGrpSpPr/>
          <p:nvPr/>
        </p:nvGrpSpPr>
        <p:grpSpPr>
          <a:xfrm>
            <a:off x="8383500" y="4838400"/>
            <a:ext cx="368100" cy="435600"/>
            <a:chOff x="8383500" y="4838400"/>
            <a:chExt cx="368100" cy="435600"/>
          </a:xfrm>
        </p:grpSpPr>
        <p:sp>
          <p:nvSpPr>
            <p:cNvPr id="92" name="rect 91"/>
            <p:cNvSpPr/>
            <p:nvPr/>
          </p:nvSpPr>
          <p:spPr>
            <a:xfrm>
              <a:off x="8383500" y="4838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3" name="rect 92"/>
            <p:cNvSpPr/>
            <p:nvPr/>
          </p:nvSpPr>
          <p:spPr>
            <a:xfrm>
              <a:off x="8383500" y="4838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4" name="rect 93"/>
            <p:cNvSpPr/>
            <p:nvPr/>
          </p:nvSpPr>
          <p:spPr>
            <a:xfrm>
              <a:off x="8715600" y="4838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5" name="rect 94"/>
            <p:cNvSpPr/>
            <p:nvPr/>
          </p:nvSpPr>
          <p:spPr>
            <a:xfrm>
              <a:off x="8383500" y="523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6" name="rect 95"/>
            <p:cNvSpPr/>
            <p:nvPr/>
          </p:nvSpPr>
          <p:spPr>
            <a:xfrm>
              <a:off x="8715600" y="523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7" name="rect 96"/>
            <p:cNvSpPr/>
            <p:nvPr/>
          </p:nvSpPr>
          <p:spPr>
            <a:xfrm>
              <a:off x="8393400" y="4849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98" name="rect 97"/>
          <p:cNvSpPr/>
          <p:nvPr/>
        </p:nvSpPr>
        <p:spPr>
          <a:xfrm>
            <a:off x="3096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99" name="rect 98"/>
          <p:cNvSpPr/>
          <p:nvPr/>
        </p:nvSpPr>
        <p:spPr>
          <a:xfrm>
            <a:off x="3096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00" name="rect 99"/>
          <p:cNvSpPr/>
          <p:nvPr/>
        </p:nvSpPr>
        <p:spPr>
          <a:xfrm>
            <a:off x="3096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01" name="グループ化100"/>
          <p:cNvGrpSpPr/>
          <p:nvPr/>
        </p:nvGrpSpPr>
        <p:grpSpPr>
          <a:xfrm>
            <a:off x="3096900" y="4837500"/>
            <a:ext cx="368100" cy="435600"/>
            <a:chOff x="3096900" y="4837500"/>
            <a:chExt cx="368100" cy="435600"/>
          </a:xfrm>
        </p:grpSpPr>
        <p:sp>
          <p:nvSpPr>
            <p:cNvPr id="102" name="rect 101"/>
            <p:cNvSpPr/>
            <p:nvPr/>
          </p:nvSpPr>
          <p:spPr>
            <a:xfrm>
              <a:off x="30969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3" name="rect 102"/>
            <p:cNvSpPr/>
            <p:nvPr/>
          </p:nvSpPr>
          <p:spPr>
            <a:xfrm>
              <a:off x="30969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4" name="rect 103"/>
            <p:cNvSpPr/>
            <p:nvPr/>
          </p:nvSpPr>
          <p:spPr>
            <a:xfrm>
              <a:off x="34290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5" name="rect 104"/>
            <p:cNvSpPr/>
            <p:nvPr/>
          </p:nvSpPr>
          <p:spPr>
            <a:xfrm>
              <a:off x="30969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6" name="rect 105"/>
            <p:cNvSpPr/>
            <p:nvPr/>
          </p:nvSpPr>
          <p:spPr>
            <a:xfrm>
              <a:off x="34290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7" name="rect 106"/>
            <p:cNvSpPr/>
            <p:nvPr/>
          </p:nvSpPr>
          <p:spPr>
            <a:xfrm>
              <a:off x="31068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08" name="rect 107"/>
          <p:cNvSpPr/>
          <p:nvPr/>
        </p:nvSpPr>
        <p:spPr>
          <a:xfrm>
            <a:off x="35028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09" name="rect 108"/>
          <p:cNvSpPr/>
          <p:nvPr/>
        </p:nvSpPr>
        <p:spPr>
          <a:xfrm>
            <a:off x="35028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10" name="rect 109"/>
          <p:cNvSpPr/>
          <p:nvPr/>
        </p:nvSpPr>
        <p:spPr>
          <a:xfrm>
            <a:off x="35028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11" name="グループ化110"/>
          <p:cNvGrpSpPr/>
          <p:nvPr/>
        </p:nvGrpSpPr>
        <p:grpSpPr>
          <a:xfrm>
            <a:off x="3502800" y="4837500"/>
            <a:ext cx="368100" cy="435600"/>
            <a:chOff x="3502800" y="4837500"/>
            <a:chExt cx="368100" cy="435600"/>
          </a:xfrm>
        </p:grpSpPr>
        <p:sp>
          <p:nvSpPr>
            <p:cNvPr id="112" name="rect 111"/>
            <p:cNvSpPr/>
            <p:nvPr/>
          </p:nvSpPr>
          <p:spPr>
            <a:xfrm>
              <a:off x="35028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3" name="rect 112"/>
            <p:cNvSpPr/>
            <p:nvPr/>
          </p:nvSpPr>
          <p:spPr>
            <a:xfrm>
              <a:off x="35028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4" name="rect 113"/>
            <p:cNvSpPr/>
            <p:nvPr/>
          </p:nvSpPr>
          <p:spPr>
            <a:xfrm>
              <a:off x="38349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5" name="rect 114"/>
            <p:cNvSpPr/>
            <p:nvPr/>
          </p:nvSpPr>
          <p:spPr>
            <a:xfrm>
              <a:off x="35028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6" name="rect 115"/>
            <p:cNvSpPr/>
            <p:nvPr/>
          </p:nvSpPr>
          <p:spPr>
            <a:xfrm>
              <a:off x="38349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7" name="rect 116"/>
            <p:cNvSpPr/>
            <p:nvPr/>
          </p:nvSpPr>
          <p:spPr>
            <a:xfrm>
              <a:off x="35127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18" name="rect 117"/>
          <p:cNvSpPr/>
          <p:nvPr/>
        </p:nvSpPr>
        <p:spPr>
          <a:xfrm>
            <a:off x="3903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19" name="rect 118"/>
          <p:cNvSpPr/>
          <p:nvPr/>
        </p:nvSpPr>
        <p:spPr>
          <a:xfrm>
            <a:off x="3903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20" name="rect 119"/>
          <p:cNvSpPr/>
          <p:nvPr/>
        </p:nvSpPr>
        <p:spPr>
          <a:xfrm>
            <a:off x="3903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21" name="グループ化120"/>
          <p:cNvGrpSpPr/>
          <p:nvPr/>
        </p:nvGrpSpPr>
        <p:grpSpPr>
          <a:xfrm>
            <a:off x="3903300" y="4837500"/>
            <a:ext cx="368100" cy="435600"/>
            <a:chOff x="3903300" y="4837500"/>
            <a:chExt cx="368100" cy="435600"/>
          </a:xfrm>
        </p:grpSpPr>
        <p:sp>
          <p:nvSpPr>
            <p:cNvPr id="122" name="rect 121"/>
            <p:cNvSpPr/>
            <p:nvPr/>
          </p:nvSpPr>
          <p:spPr>
            <a:xfrm>
              <a:off x="39033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3" name="rect 122"/>
            <p:cNvSpPr/>
            <p:nvPr/>
          </p:nvSpPr>
          <p:spPr>
            <a:xfrm>
              <a:off x="39033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4" name="rect 123"/>
            <p:cNvSpPr/>
            <p:nvPr/>
          </p:nvSpPr>
          <p:spPr>
            <a:xfrm>
              <a:off x="42354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5" name="rect 124"/>
            <p:cNvSpPr/>
            <p:nvPr/>
          </p:nvSpPr>
          <p:spPr>
            <a:xfrm>
              <a:off x="39033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6" name="rect 125"/>
            <p:cNvSpPr/>
            <p:nvPr/>
          </p:nvSpPr>
          <p:spPr>
            <a:xfrm>
              <a:off x="42354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7" name="rect 126"/>
            <p:cNvSpPr/>
            <p:nvPr/>
          </p:nvSpPr>
          <p:spPr>
            <a:xfrm>
              <a:off x="39132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28" name="rect 127"/>
          <p:cNvSpPr/>
          <p:nvPr/>
        </p:nvSpPr>
        <p:spPr>
          <a:xfrm>
            <a:off x="43155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29" name="rect 128"/>
          <p:cNvSpPr/>
          <p:nvPr/>
        </p:nvSpPr>
        <p:spPr>
          <a:xfrm>
            <a:off x="43155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30" name="rect 129"/>
          <p:cNvSpPr/>
          <p:nvPr/>
        </p:nvSpPr>
        <p:spPr>
          <a:xfrm>
            <a:off x="43155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31" name="グループ化130"/>
          <p:cNvGrpSpPr/>
          <p:nvPr/>
        </p:nvGrpSpPr>
        <p:grpSpPr>
          <a:xfrm>
            <a:off x="4315500" y="4837500"/>
            <a:ext cx="368100" cy="435600"/>
            <a:chOff x="4315500" y="4837500"/>
            <a:chExt cx="368100" cy="435600"/>
          </a:xfrm>
        </p:grpSpPr>
        <p:sp>
          <p:nvSpPr>
            <p:cNvPr id="132" name="rect 131"/>
            <p:cNvSpPr/>
            <p:nvPr/>
          </p:nvSpPr>
          <p:spPr>
            <a:xfrm>
              <a:off x="43155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3" name="rect 132"/>
            <p:cNvSpPr/>
            <p:nvPr/>
          </p:nvSpPr>
          <p:spPr>
            <a:xfrm>
              <a:off x="43155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4" name="rect 133"/>
            <p:cNvSpPr/>
            <p:nvPr/>
          </p:nvSpPr>
          <p:spPr>
            <a:xfrm>
              <a:off x="46476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5" name="rect 134"/>
            <p:cNvSpPr/>
            <p:nvPr/>
          </p:nvSpPr>
          <p:spPr>
            <a:xfrm>
              <a:off x="43155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6" name="rect 135"/>
            <p:cNvSpPr/>
            <p:nvPr/>
          </p:nvSpPr>
          <p:spPr>
            <a:xfrm>
              <a:off x="46476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7" name="rect 136"/>
            <p:cNvSpPr/>
            <p:nvPr/>
          </p:nvSpPr>
          <p:spPr>
            <a:xfrm>
              <a:off x="43254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38" name="rect 137"/>
          <p:cNvSpPr/>
          <p:nvPr/>
        </p:nvSpPr>
        <p:spPr>
          <a:xfrm>
            <a:off x="471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39" name="rect 138"/>
          <p:cNvSpPr/>
          <p:nvPr/>
        </p:nvSpPr>
        <p:spPr>
          <a:xfrm>
            <a:off x="471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40" name="rect 139"/>
          <p:cNvSpPr/>
          <p:nvPr/>
        </p:nvSpPr>
        <p:spPr>
          <a:xfrm>
            <a:off x="471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41" name="グループ化140"/>
          <p:cNvGrpSpPr/>
          <p:nvPr/>
        </p:nvGrpSpPr>
        <p:grpSpPr>
          <a:xfrm>
            <a:off x="4718700" y="4837500"/>
            <a:ext cx="368100" cy="435600"/>
            <a:chOff x="4718700" y="4837500"/>
            <a:chExt cx="368100" cy="435600"/>
          </a:xfrm>
        </p:grpSpPr>
        <p:sp>
          <p:nvSpPr>
            <p:cNvPr id="142" name="rect 141"/>
            <p:cNvSpPr/>
            <p:nvPr/>
          </p:nvSpPr>
          <p:spPr>
            <a:xfrm>
              <a:off x="47187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3" name="rect 142"/>
            <p:cNvSpPr/>
            <p:nvPr/>
          </p:nvSpPr>
          <p:spPr>
            <a:xfrm>
              <a:off x="47187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4" name="rect 143"/>
            <p:cNvSpPr/>
            <p:nvPr/>
          </p:nvSpPr>
          <p:spPr>
            <a:xfrm>
              <a:off x="50508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5" name="rect 144"/>
            <p:cNvSpPr/>
            <p:nvPr/>
          </p:nvSpPr>
          <p:spPr>
            <a:xfrm>
              <a:off x="47187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6" name="rect 145"/>
            <p:cNvSpPr/>
            <p:nvPr/>
          </p:nvSpPr>
          <p:spPr>
            <a:xfrm>
              <a:off x="50508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7" name="rect 146"/>
            <p:cNvSpPr/>
            <p:nvPr/>
          </p:nvSpPr>
          <p:spPr>
            <a:xfrm>
              <a:off x="47286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48" name="rect 147"/>
          <p:cNvSpPr/>
          <p:nvPr/>
        </p:nvSpPr>
        <p:spPr>
          <a:xfrm>
            <a:off x="5121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49" name="rect 148"/>
          <p:cNvSpPr/>
          <p:nvPr/>
        </p:nvSpPr>
        <p:spPr>
          <a:xfrm>
            <a:off x="5121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50" name="rect 149"/>
          <p:cNvSpPr/>
          <p:nvPr/>
        </p:nvSpPr>
        <p:spPr>
          <a:xfrm>
            <a:off x="51219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51" name="グループ化150"/>
          <p:cNvGrpSpPr/>
          <p:nvPr/>
        </p:nvGrpSpPr>
        <p:grpSpPr>
          <a:xfrm>
            <a:off x="5121900" y="4837500"/>
            <a:ext cx="368100" cy="435600"/>
            <a:chOff x="5121900" y="4837500"/>
            <a:chExt cx="368100" cy="435600"/>
          </a:xfrm>
        </p:grpSpPr>
        <p:sp>
          <p:nvSpPr>
            <p:cNvPr id="152" name="rect 151"/>
            <p:cNvSpPr/>
            <p:nvPr/>
          </p:nvSpPr>
          <p:spPr>
            <a:xfrm>
              <a:off x="51219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3" name="rect 152"/>
            <p:cNvSpPr/>
            <p:nvPr/>
          </p:nvSpPr>
          <p:spPr>
            <a:xfrm>
              <a:off x="51219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4" name="rect 153"/>
            <p:cNvSpPr/>
            <p:nvPr/>
          </p:nvSpPr>
          <p:spPr>
            <a:xfrm>
              <a:off x="54540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5" name="rect 154"/>
            <p:cNvSpPr/>
            <p:nvPr/>
          </p:nvSpPr>
          <p:spPr>
            <a:xfrm>
              <a:off x="51219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6" name="rect 155"/>
            <p:cNvSpPr/>
            <p:nvPr/>
          </p:nvSpPr>
          <p:spPr>
            <a:xfrm>
              <a:off x="54540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7" name="rect 156"/>
            <p:cNvSpPr/>
            <p:nvPr/>
          </p:nvSpPr>
          <p:spPr>
            <a:xfrm>
              <a:off x="51318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58" name="rect 157"/>
          <p:cNvSpPr/>
          <p:nvPr/>
        </p:nvSpPr>
        <p:spPr>
          <a:xfrm>
            <a:off x="552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59" name="rect 158"/>
          <p:cNvSpPr/>
          <p:nvPr/>
        </p:nvSpPr>
        <p:spPr>
          <a:xfrm>
            <a:off x="552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0" name="rect 159"/>
          <p:cNvSpPr/>
          <p:nvPr/>
        </p:nvSpPr>
        <p:spPr>
          <a:xfrm>
            <a:off x="55287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61" name="グループ化160"/>
          <p:cNvGrpSpPr/>
          <p:nvPr/>
        </p:nvGrpSpPr>
        <p:grpSpPr>
          <a:xfrm>
            <a:off x="5528700" y="4837500"/>
            <a:ext cx="368100" cy="435600"/>
            <a:chOff x="5528700" y="4837500"/>
            <a:chExt cx="368100" cy="435600"/>
          </a:xfrm>
        </p:grpSpPr>
        <p:sp>
          <p:nvSpPr>
            <p:cNvPr id="162" name="rect 161"/>
            <p:cNvSpPr/>
            <p:nvPr/>
          </p:nvSpPr>
          <p:spPr>
            <a:xfrm>
              <a:off x="55287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3" name="rect 162"/>
            <p:cNvSpPr/>
            <p:nvPr/>
          </p:nvSpPr>
          <p:spPr>
            <a:xfrm>
              <a:off x="55287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4" name="rect 163"/>
            <p:cNvSpPr/>
            <p:nvPr/>
          </p:nvSpPr>
          <p:spPr>
            <a:xfrm>
              <a:off x="58608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5" name="rect 164"/>
            <p:cNvSpPr/>
            <p:nvPr/>
          </p:nvSpPr>
          <p:spPr>
            <a:xfrm>
              <a:off x="55287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6" name="rect 165"/>
            <p:cNvSpPr/>
            <p:nvPr/>
          </p:nvSpPr>
          <p:spPr>
            <a:xfrm>
              <a:off x="58608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7" name="rect 166"/>
            <p:cNvSpPr/>
            <p:nvPr/>
          </p:nvSpPr>
          <p:spPr>
            <a:xfrm>
              <a:off x="55386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68" name="rect 167"/>
          <p:cNvSpPr/>
          <p:nvPr/>
        </p:nvSpPr>
        <p:spPr>
          <a:xfrm>
            <a:off x="59382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9" name="rect 168"/>
          <p:cNvSpPr/>
          <p:nvPr/>
        </p:nvSpPr>
        <p:spPr>
          <a:xfrm>
            <a:off x="59382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0" name="rect 169"/>
          <p:cNvSpPr/>
          <p:nvPr/>
        </p:nvSpPr>
        <p:spPr>
          <a:xfrm>
            <a:off x="59382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71" name="グループ化170"/>
          <p:cNvGrpSpPr/>
          <p:nvPr/>
        </p:nvGrpSpPr>
        <p:grpSpPr>
          <a:xfrm>
            <a:off x="5938200" y="4837500"/>
            <a:ext cx="368100" cy="435600"/>
            <a:chOff x="5938200" y="4837500"/>
            <a:chExt cx="368100" cy="435600"/>
          </a:xfrm>
        </p:grpSpPr>
        <p:sp>
          <p:nvSpPr>
            <p:cNvPr id="172" name="rect 171"/>
            <p:cNvSpPr/>
            <p:nvPr/>
          </p:nvSpPr>
          <p:spPr>
            <a:xfrm>
              <a:off x="59382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3" name="rect 172"/>
            <p:cNvSpPr/>
            <p:nvPr/>
          </p:nvSpPr>
          <p:spPr>
            <a:xfrm>
              <a:off x="59382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4" name="rect 173"/>
            <p:cNvSpPr/>
            <p:nvPr/>
          </p:nvSpPr>
          <p:spPr>
            <a:xfrm>
              <a:off x="62703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5" name="rect 174"/>
            <p:cNvSpPr/>
            <p:nvPr/>
          </p:nvSpPr>
          <p:spPr>
            <a:xfrm>
              <a:off x="59382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6" name="rect 175"/>
            <p:cNvSpPr/>
            <p:nvPr/>
          </p:nvSpPr>
          <p:spPr>
            <a:xfrm>
              <a:off x="62703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7" name="rect 176"/>
            <p:cNvSpPr/>
            <p:nvPr/>
          </p:nvSpPr>
          <p:spPr>
            <a:xfrm>
              <a:off x="59481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78" name="rect 177"/>
          <p:cNvSpPr/>
          <p:nvPr/>
        </p:nvSpPr>
        <p:spPr>
          <a:xfrm>
            <a:off x="63441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9" name="rect 178"/>
          <p:cNvSpPr/>
          <p:nvPr/>
        </p:nvSpPr>
        <p:spPr>
          <a:xfrm>
            <a:off x="63441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0" name="rect 179"/>
          <p:cNvSpPr/>
          <p:nvPr/>
        </p:nvSpPr>
        <p:spPr>
          <a:xfrm>
            <a:off x="63441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81" name="グループ化180"/>
          <p:cNvGrpSpPr/>
          <p:nvPr/>
        </p:nvGrpSpPr>
        <p:grpSpPr>
          <a:xfrm>
            <a:off x="6344100" y="4837500"/>
            <a:ext cx="368100" cy="435600"/>
            <a:chOff x="6344100" y="4837500"/>
            <a:chExt cx="368100" cy="435600"/>
          </a:xfrm>
        </p:grpSpPr>
        <p:sp>
          <p:nvSpPr>
            <p:cNvPr id="182" name="rect 181"/>
            <p:cNvSpPr/>
            <p:nvPr/>
          </p:nvSpPr>
          <p:spPr>
            <a:xfrm>
              <a:off x="63441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83" name="rect 182"/>
            <p:cNvSpPr/>
            <p:nvPr/>
          </p:nvSpPr>
          <p:spPr>
            <a:xfrm>
              <a:off x="63441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84" name="rect 183"/>
            <p:cNvSpPr/>
            <p:nvPr/>
          </p:nvSpPr>
          <p:spPr>
            <a:xfrm>
              <a:off x="66762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85" name="rect 184"/>
            <p:cNvSpPr/>
            <p:nvPr/>
          </p:nvSpPr>
          <p:spPr>
            <a:xfrm>
              <a:off x="63441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86" name="rect 185"/>
            <p:cNvSpPr/>
            <p:nvPr/>
          </p:nvSpPr>
          <p:spPr>
            <a:xfrm>
              <a:off x="66762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87" name="rect 186"/>
            <p:cNvSpPr/>
            <p:nvPr/>
          </p:nvSpPr>
          <p:spPr>
            <a:xfrm>
              <a:off x="63540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88" name="rect 187"/>
          <p:cNvSpPr/>
          <p:nvPr/>
        </p:nvSpPr>
        <p:spPr>
          <a:xfrm>
            <a:off x="6747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9" name="rect 188"/>
          <p:cNvSpPr/>
          <p:nvPr/>
        </p:nvSpPr>
        <p:spPr>
          <a:xfrm>
            <a:off x="6747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90" name="rect 189"/>
          <p:cNvSpPr/>
          <p:nvPr/>
        </p:nvSpPr>
        <p:spPr>
          <a:xfrm>
            <a:off x="6747300" y="48375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91" name="グループ化190"/>
          <p:cNvGrpSpPr/>
          <p:nvPr/>
        </p:nvGrpSpPr>
        <p:grpSpPr>
          <a:xfrm>
            <a:off x="6747300" y="4837500"/>
            <a:ext cx="368100" cy="435600"/>
            <a:chOff x="6747300" y="4837500"/>
            <a:chExt cx="368100" cy="435600"/>
          </a:xfrm>
        </p:grpSpPr>
        <p:sp>
          <p:nvSpPr>
            <p:cNvPr id="192" name="rect 191"/>
            <p:cNvSpPr/>
            <p:nvPr/>
          </p:nvSpPr>
          <p:spPr>
            <a:xfrm>
              <a:off x="6747300" y="48375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3" name="rect 192"/>
            <p:cNvSpPr/>
            <p:nvPr/>
          </p:nvSpPr>
          <p:spPr>
            <a:xfrm>
              <a:off x="67473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4" name="rect 193"/>
            <p:cNvSpPr/>
            <p:nvPr/>
          </p:nvSpPr>
          <p:spPr>
            <a:xfrm>
              <a:off x="7079400" y="48375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5" name="rect 194"/>
            <p:cNvSpPr/>
            <p:nvPr/>
          </p:nvSpPr>
          <p:spPr>
            <a:xfrm>
              <a:off x="67473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6" name="rect 195"/>
            <p:cNvSpPr/>
            <p:nvPr/>
          </p:nvSpPr>
          <p:spPr>
            <a:xfrm>
              <a:off x="7079400" y="5237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97" name="rect 196"/>
            <p:cNvSpPr/>
            <p:nvPr/>
          </p:nvSpPr>
          <p:spPr>
            <a:xfrm>
              <a:off x="6757200" y="48483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98" name="line 197"/>
          <p:cNvSpPr/>
          <p:nvPr/>
        </p:nvSpPr>
        <p:spPr>
          <a:xfrm>
            <a:off x="7808400" y="5745600"/>
            <a:ext cx="0" cy="41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99" name="line 198"/>
          <p:cNvSpPr/>
          <p:nvPr/>
        </p:nvSpPr>
        <p:spPr>
          <a:xfrm>
            <a:off x="8288100" y="5830200"/>
            <a:ext cx="0" cy="47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0" name="line 199"/>
          <p:cNvSpPr/>
          <p:nvPr/>
        </p:nvSpPr>
        <p:spPr>
          <a:xfrm>
            <a:off x="7808400" y="5830200"/>
            <a:ext cx="0" cy="47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1" name="line 200"/>
          <p:cNvSpPr/>
          <p:nvPr/>
        </p:nvSpPr>
        <p:spPr>
          <a:xfrm>
            <a:off x="7808400" y="5830200"/>
            <a:ext cx="0" cy="48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2" name="line 201"/>
          <p:cNvSpPr/>
          <p:nvPr/>
        </p:nvSpPr>
        <p:spPr>
          <a:xfrm>
            <a:off x="7328700" y="5830200"/>
            <a:ext cx="0" cy="48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3" name="ellipse 202"/>
          <p:cNvSpPr/>
          <p:nvPr/>
        </p:nvSpPr>
        <p:spPr>
          <a:xfrm>
            <a:off x="7136100" y="58095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4" name="ellipse 203"/>
          <p:cNvSpPr/>
          <p:nvPr/>
        </p:nvSpPr>
        <p:spPr>
          <a:xfrm>
            <a:off x="8095500" y="58095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5" name="line 204"/>
          <p:cNvSpPr/>
          <p:nvPr/>
        </p:nvSpPr>
        <p:spPr>
          <a:xfrm>
            <a:off x="2401200" y="5745600"/>
            <a:ext cx="0" cy="41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6" name="line 205"/>
          <p:cNvSpPr/>
          <p:nvPr/>
        </p:nvSpPr>
        <p:spPr>
          <a:xfrm>
            <a:off x="2880900" y="5830200"/>
            <a:ext cx="0" cy="47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7" name="line 206"/>
          <p:cNvSpPr/>
          <p:nvPr/>
        </p:nvSpPr>
        <p:spPr>
          <a:xfrm>
            <a:off x="2401200" y="5830200"/>
            <a:ext cx="0" cy="47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8" name="line 207"/>
          <p:cNvSpPr/>
          <p:nvPr/>
        </p:nvSpPr>
        <p:spPr>
          <a:xfrm>
            <a:off x="2401200" y="5830200"/>
            <a:ext cx="0" cy="48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9" name="line 208"/>
          <p:cNvSpPr/>
          <p:nvPr/>
        </p:nvSpPr>
        <p:spPr>
          <a:xfrm>
            <a:off x="1921500" y="5830200"/>
            <a:ext cx="0" cy="48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0" name="ellipse 209"/>
          <p:cNvSpPr/>
          <p:nvPr/>
        </p:nvSpPr>
        <p:spPr>
          <a:xfrm>
            <a:off x="1728900" y="58095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1" name="ellipse 210"/>
          <p:cNvSpPr/>
          <p:nvPr/>
        </p:nvSpPr>
        <p:spPr>
          <a:xfrm>
            <a:off x="2688300" y="58095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2" name="rect 211"/>
          <p:cNvSpPr/>
          <p:nvPr/>
        </p:nvSpPr>
        <p:spPr>
          <a:xfrm>
            <a:off x="1038600" y="5645700"/>
            <a:ext cx="81324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3" name="rect 212"/>
          <p:cNvSpPr/>
          <p:nvPr/>
        </p:nvSpPr>
        <p:spPr>
          <a:xfrm>
            <a:off x="3153600" y="5374800"/>
            <a:ext cx="260100" cy="10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4" name="rect 213"/>
          <p:cNvSpPr/>
          <p:nvPr/>
        </p:nvSpPr>
        <p:spPr>
          <a:xfrm>
            <a:off x="2484900" y="5537700"/>
            <a:ext cx="360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5" name="rect 214"/>
          <p:cNvSpPr/>
          <p:nvPr/>
        </p:nvSpPr>
        <p:spPr>
          <a:xfrm>
            <a:off x="1038600" y="5537700"/>
            <a:ext cx="360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6" name="rect 215"/>
          <p:cNvSpPr/>
          <p:nvPr/>
        </p:nvSpPr>
        <p:spPr>
          <a:xfrm>
            <a:off x="8811000" y="5537700"/>
            <a:ext cx="360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7" name="rect 216"/>
          <p:cNvSpPr/>
          <p:nvPr/>
        </p:nvSpPr>
        <p:spPr>
          <a:xfrm>
            <a:off x="7364700" y="5537700"/>
            <a:ext cx="360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8" name="line 217"/>
          <p:cNvSpPr/>
          <p:nvPr/>
        </p:nvSpPr>
        <p:spPr>
          <a:xfrm>
            <a:off x="770400" y="6194700"/>
            <a:ext cx="873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9" name="rect 218"/>
          <p:cNvSpPr/>
          <p:nvPr/>
        </p:nvSpPr>
        <p:spPr>
          <a:xfrm>
            <a:off x="3314700" y="3287700"/>
            <a:ext cx="4050900" cy="72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0" name="rect 219"/>
          <p:cNvSpPr/>
          <p:nvPr/>
        </p:nvSpPr>
        <p:spPr>
          <a:xfrm>
            <a:off x="7725600" y="3287700"/>
            <a:ext cx="1083600" cy="72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1" name="rect 220"/>
          <p:cNvSpPr/>
          <p:nvPr/>
        </p:nvSpPr>
        <p:spPr>
          <a:xfrm>
            <a:off x="1224000" y="3251700"/>
            <a:ext cx="36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2" name="フリーフォーム221"/>
          <p:cNvSpPr/>
          <p:nvPr/>
        </p:nvSpPr>
        <p:spPr>
          <a:xfrm>
            <a:off x="1050300" y="2234700"/>
            <a:ext cx="8118900" cy="1197000"/>
          </a:xfrm>
          <a:custGeom>
            <a:avLst/>
            <a:gdLst/>
            <a:ahLst/>
            <a:cxnLst/>
            <a:rect l="0" t="0" r="0" b="0"/>
            <a:pathLst>
              <a:path w="9021" h="1330">
                <a:moveTo>
                  <a:pt x="97" y="0"/>
                </a:moveTo>
                <a:lnTo>
                  <a:pt x="9021" y="0"/>
                </a:lnTo>
                <a:lnTo>
                  <a:pt x="9021" y="1330"/>
                </a:lnTo>
                <a:lnTo>
                  <a:pt x="0" y="1330"/>
                </a:lnTo>
                <a:lnTo>
                  <a:pt x="0" y="9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3" name="rect 222"/>
          <p:cNvSpPr/>
          <p:nvPr/>
        </p:nvSpPr>
        <p:spPr>
          <a:xfrm>
            <a:off x="1276200" y="2495700"/>
            <a:ext cx="257400" cy="863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4" name="rect 223"/>
          <p:cNvSpPr/>
          <p:nvPr/>
        </p:nvSpPr>
        <p:spPr>
          <a:xfrm>
            <a:off x="1323900" y="2565000"/>
            <a:ext cx="1620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5" name="line 224"/>
          <p:cNvSpPr/>
          <p:nvPr/>
        </p:nvSpPr>
        <p:spPr>
          <a:xfrm>
            <a:off x="1045800" y="3049200"/>
            <a:ext cx="812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6" name="rect 225"/>
          <p:cNvSpPr/>
          <p:nvPr/>
        </p:nvSpPr>
        <p:spPr>
          <a:xfrm>
            <a:off x="16632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7" name="rect 226"/>
          <p:cNvSpPr/>
          <p:nvPr/>
        </p:nvSpPr>
        <p:spPr>
          <a:xfrm>
            <a:off x="37080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8" name="rect 227"/>
          <p:cNvSpPr/>
          <p:nvPr/>
        </p:nvSpPr>
        <p:spPr>
          <a:xfrm>
            <a:off x="41085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9" name="rect 228"/>
          <p:cNvSpPr/>
          <p:nvPr/>
        </p:nvSpPr>
        <p:spPr>
          <a:xfrm>
            <a:off x="45207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0" name="rect 229"/>
          <p:cNvSpPr/>
          <p:nvPr/>
        </p:nvSpPr>
        <p:spPr>
          <a:xfrm>
            <a:off x="49239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1" name="rect 230"/>
          <p:cNvSpPr/>
          <p:nvPr/>
        </p:nvSpPr>
        <p:spPr>
          <a:xfrm>
            <a:off x="53271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2" name="rect 231"/>
          <p:cNvSpPr/>
          <p:nvPr/>
        </p:nvSpPr>
        <p:spPr>
          <a:xfrm>
            <a:off x="57339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3" name="rect 232"/>
          <p:cNvSpPr/>
          <p:nvPr/>
        </p:nvSpPr>
        <p:spPr>
          <a:xfrm>
            <a:off x="61434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4" name="rect 233"/>
          <p:cNvSpPr/>
          <p:nvPr/>
        </p:nvSpPr>
        <p:spPr>
          <a:xfrm>
            <a:off x="65493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5" name="rect 234"/>
          <p:cNvSpPr/>
          <p:nvPr/>
        </p:nvSpPr>
        <p:spPr>
          <a:xfrm>
            <a:off x="69525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6" name="rect 235"/>
          <p:cNvSpPr/>
          <p:nvPr/>
        </p:nvSpPr>
        <p:spPr>
          <a:xfrm>
            <a:off x="85941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7" name="rect 236"/>
          <p:cNvSpPr/>
          <p:nvPr/>
        </p:nvSpPr>
        <p:spPr>
          <a:xfrm rot="5399062">
            <a:off x="1108800" y="3170700"/>
            <a:ext cx="73800" cy="245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8" name="line 237"/>
          <p:cNvSpPr/>
          <p:nvPr/>
        </p:nvSpPr>
        <p:spPr>
          <a:xfrm>
            <a:off x="1209600" y="2234700"/>
            <a:ext cx="0" cy="153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9" name="line 238"/>
          <p:cNvSpPr/>
          <p:nvPr/>
        </p:nvSpPr>
        <p:spPr>
          <a:xfrm>
            <a:off x="1209600" y="2387700"/>
            <a:ext cx="795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0" name="rect 239"/>
          <p:cNvSpPr/>
          <p:nvPr/>
        </p:nvSpPr>
        <p:spPr>
          <a:xfrm>
            <a:off x="7600500" y="2196900"/>
            <a:ext cx="3339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1" name="rect 240"/>
          <p:cNvSpPr/>
          <p:nvPr/>
        </p:nvSpPr>
        <p:spPr>
          <a:xfrm>
            <a:off x="6111900" y="2194200"/>
            <a:ext cx="3330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2" name="rect 241"/>
          <p:cNvSpPr/>
          <p:nvPr/>
        </p:nvSpPr>
        <p:spPr>
          <a:xfrm>
            <a:off x="4356000" y="2190600"/>
            <a:ext cx="333000" cy="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3" name="rect 242"/>
          <p:cNvSpPr/>
          <p:nvPr/>
        </p:nvSpPr>
        <p:spPr>
          <a:xfrm>
            <a:off x="3473100" y="2076300"/>
            <a:ext cx="270000" cy="82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4" name="rect 243"/>
          <p:cNvSpPr/>
          <p:nvPr/>
        </p:nvSpPr>
        <p:spPr>
          <a:xfrm>
            <a:off x="3672900" y="2159100"/>
            <a:ext cx="32400" cy="72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5" name="rect 244"/>
          <p:cNvSpPr/>
          <p:nvPr/>
        </p:nvSpPr>
        <p:spPr>
          <a:xfrm rot="10799062">
            <a:off x="3514500" y="2160000"/>
            <a:ext cx="28800" cy="73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6" name="rect 245"/>
          <p:cNvSpPr/>
          <p:nvPr/>
        </p:nvSpPr>
        <p:spPr>
          <a:xfrm>
            <a:off x="2870100" y="2187900"/>
            <a:ext cx="333000" cy="94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>
            <a:off x="2755800" y="2155500"/>
            <a:ext cx="0" cy="16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>
            <a:off x="2053800" y="2136600"/>
            <a:ext cx="0" cy="15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9" name="rect 248"/>
          <p:cNvSpPr/>
          <p:nvPr/>
        </p:nvSpPr>
        <p:spPr>
          <a:xfrm rot="16200937">
            <a:off x="2193300" y="1680300"/>
            <a:ext cx="19800" cy="1129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0" name="rect 249"/>
          <p:cNvSpPr/>
          <p:nvPr/>
        </p:nvSpPr>
        <p:spPr>
          <a:xfrm>
            <a:off x="2717100" y="2254500"/>
            <a:ext cx="28800" cy="44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1" name="rect 250"/>
          <p:cNvSpPr/>
          <p:nvPr/>
        </p:nvSpPr>
        <p:spPr>
          <a:xfrm rot="10799062">
            <a:off x="2403900" y="2253600"/>
            <a:ext cx="24300" cy="44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2" name="rect 251"/>
          <p:cNvSpPr/>
          <p:nvPr/>
        </p:nvSpPr>
        <p:spPr>
          <a:xfrm rot="10799062">
            <a:off x="2070000" y="2254500"/>
            <a:ext cx="21600" cy="4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3" name="rect 252"/>
          <p:cNvSpPr/>
          <p:nvPr/>
        </p:nvSpPr>
        <p:spPr>
          <a:xfrm rot="10799062">
            <a:off x="1660500" y="2254500"/>
            <a:ext cx="21600" cy="39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4" name="rect 253"/>
          <p:cNvSpPr/>
          <p:nvPr/>
        </p:nvSpPr>
        <p:spPr>
          <a:xfrm>
            <a:off x="3126600" y="2082600"/>
            <a:ext cx="108000" cy="10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5" name="line 254"/>
          <p:cNvSpPr/>
          <p:nvPr/>
        </p:nvSpPr>
        <p:spPr>
          <a:xfrm>
            <a:off x="7806600" y="3458700"/>
            <a:ext cx="0" cy="41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6" name="rect 255"/>
          <p:cNvSpPr/>
          <p:nvPr/>
        </p:nvSpPr>
        <p:spPr>
          <a:xfrm>
            <a:off x="4695300" y="2419200"/>
            <a:ext cx="1215900" cy="10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7" name="rect 256"/>
          <p:cNvSpPr/>
          <p:nvPr/>
        </p:nvSpPr>
        <p:spPr>
          <a:xfrm>
            <a:off x="5229000" y="3213000"/>
            <a:ext cx="164700" cy="79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8" name="rect 257"/>
          <p:cNvSpPr/>
          <p:nvPr/>
        </p:nvSpPr>
        <p:spPr>
          <a:xfrm>
            <a:off x="8026200" y="2660400"/>
            <a:ext cx="139500" cy="82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9" name="rect 258"/>
          <p:cNvSpPr/>
          <p:nvPr/>
        </p:nvSpPr>
        <p:spPr>
          <a:xfrm>
            <a:off x="2460600" y="2651400"/>
            <a:ext cx="135900" cy="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>
            <a:off x="1628100" y="2711700"/>
            <a:ext cx="419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>
            <a:off x="8556300" y="2711700"/>
            <a:ext cx="44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2" name="line 261"/>
          <p:cNvSpPr/>
          <p:nvPr/>
        </p:nvSpPr>
        <p:spPr>
          <a:xfrm>
            <a:off x="8556300" y="2730600"/>
            <a:ext cx="44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3" name="line 262"/>
          <p:cNvSpPr/>
          <p:nvPr/>
        </p:nvSpPr>
        <p:spPr>
          <a:xfrm>
            <a:off x="1631700" y="2730600"/>
            <a:ext cx="415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4" name="line 263"/>
          <p:cNvSpPr/>
          <p:nvPr/>
        </p:nvSpPr>
        <p:spPr>
          <a:xfrm>
            <a:off x="3285900" y="28737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5" name="line 264"/>
          <p:cNvSpPr/>
          <p:nvPr/>
        </p:nvSpPr>
        <p:spPr>
          <a:xfrm>
            <a:off x="3285900" y="2924100"/>
            <a:ext cx="405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>
            <a:off x="8578800" y="28737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7" name="line 266"/>
          <p:cNvSpPr/>
          <p:nvPr/>
        </p:nvSpPr>
        <p:spPr>
          <a:xfrm>
            <a:off x="8578800" y="2924100"/>
            <a:ext cx="390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8" name="ellipse 267"/>
          <p:cNvSpPr/>
          <p:nvPr/>
        </p:nvSpPr>
        <p:spPr>
          <a:xfrm>
            <a:off x="3199500" y="2441700"/>
            <a:ext cx="62100" cy="62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9" name="ellipse 268"/>
          <p:cNvSpPr/>
          <p:nvPr/>
        </p:nvSpPr>
        <p:spPr>
          <a:xfrm>
            <a:off x="7366500" y="2444400"/>
            <a:ext cx="65700" cy="65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0" name="rect 269"/>
          <p:cNvSpPr/>
          <p:nvPr/>
        </p:nvSpPr>
        <p:spPr>
          <a:xfrm>
            <a:off x="8041500" y="2070000"/>
            <a:ext cx="705600" cy="1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1" name="rect 270"/>
          <p:cNvSpPr/>
          <p:nvPr/>
        </p:nvSpPr>
        <p:spPr>
          <a:xfrm>
            <a:off x="8572500" y="2086200"/>
            <a:ext cx="27900" cy="14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2" name="rect 271"/>
          <p:cNvSpPr/>
          <p:nvPr/>
        </p:nvSpPr>
        <p:spPr>
          <a:xfrm>
            <a:off x="8136900" y="2086200"/>
            <a:ext cx="26100" cy="14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3" name="rect 272"/>
          <p:cNvSpPr/>
          <p:nvPr/>
        </p:nvSpPr>
        <p:spPr>
          <a:xfrm>
            <a:off x="4971600" y="2051100"/>
            <a:ext cx="727200" cy="18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4" name="rect 273"/>
          <p:cNvSpPr/>
          <p:nvPr/>
        </p:nvSpPr>
        <p:spPr>
          <a:xfrm>
            <a:off x="5318100" y="2070000"/>
            <a:ext cx="31500" cy="164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5" name="フリーフォーム274"/>
          <p:cNvSpPr/>
          <p:nvPr/>
        </p:nvSpPr>
        <p:spPr>
          <a:xfrm>
            <a:off x="1050300" y="2234700"/>
            <a:ext cx="87300" cy="87300"/>
          </a:xfrm>
          <a:custGeom>
            <a:avLst/>
            <a:gdLst/>
            <a:ahLst/>
            <a:cxnLst/>
            <a:rect l="0" t="0" r="0" b="0"/>
            <a:pathLst>
              <a:path w="97" h="97">
                <a:moveTo>
                  <a:pt x="0" y="97"/>
                </a:moveTo>
                <a:cubicBezTo>
                  <a:pt x="0" y="44"/>
                  <a:pt x="44" y="0"/>
                  <a:pt x="97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6" name="rect 275"/>
          <p:cNvSpPr/>
          <p:nvPr/>
        </p:nvSpPr>
        <p:spPr>
          <a:xfrm>
            <a:off x="1031400" y="2327400"/>
            <a:ext cx="18900" cy="142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7" name="rect 276"/>
          <p:cNvSpPr/>
          <p:nvPr/>
        </p:nvSpPr>
        <p:spPr>
          <a:xfrm>
            <a:off x="1050300" y="2571300"/>
            <a:ext cx="41400" cy="362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8" name="rect 277"/>
          <p:cNvSpPr/>
          <p:nvPr/>
        </p:nvSpPr>
        <p:spPr>
          <a:xfrm>
            <a:off x="1008900" y="3123900"/>
            <a:ext cx="54000" cy="10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9" name="line 278"/>
          <p:cNvSpPr/>
          <p:nvPr/>
        </p:nvSpPr>
        <p:spPr>
          <a:xfrm>
            <a:off x="2876400" y="3533400"/>
            <a:ext cx="0" cy="49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0" name="line 279"/>
          <p:cNvSpPr/>
          <p:nvPr/>
        </p:nvSpPr>
        <p:spPr>
          <a:xfrm>
            <a:off x="2396700" y="3533400"/>
            <a:ext cx="0" cy="49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1" name="line 280"/>
          <p:cNvSpPr/>
          <p:nvPr/>
        </p:nvSpPr>
        <p:spPr>
          <a:xfrm>
            <a:off x="2396700" y="3533400"/>
            <a:ext cx="0" cy="49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2" name="line 281"/>
          <p:cNvSpPr/>
          <p:nvPr/>
        </p:nvSpPr>
        <p:spPr>
          <a:xfrm>
            <a:off x="1917000" y="3533400"/>
            <a:ext cx="0" cy="49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3" name="line 282"/>
          <p:cNvSpPr/>
          <p:nvPr/>
        </p:nvSpPr>
        <p:spPr>
          <a:xfrm>
            <a:off x="8286300" y="3543300"/>
            <a:ext cx="0" cy="47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4" name="line 283"/>
          <p:cNvSpPr/>
          <p:nvPr/>
        </p:nvSpPr>
        <p:spPr>
          <a:xfrm>
            <a:off x="7806600" y="3543300"/>
            <a:ext cx="0" cy="47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5" name="line 284"/>
          <p:cNvSpPr/>
          <p:nvPr/>
        </p:nvSpPr>
        <p:spPr>
          <a:xfrm>
            <a:off x="7806600" y="3543300"/>
            <a:ext cx="0" cy="48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6" name="line 285"/>
          <p:cNvSpPr/>
          <p:nvPr/>
        </p:nvSpPr>
        <p:spPr>
          <a:xfrm>
            <a:off x="7326900" y="3543300"/>
            <a:ext cx="0" cy="48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7" name="ellipse 286"/>
          <p:cNvSpPr/>
          <p:nvPr/>
        </p:nvSpPr>
        <p:spPr>
          <a:xfrm>
            <a:off x="2434500" y="3217500"/>
            <a:ext cx="81900" cy="81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8" name="ellipse 287"/>
          <p:cNvSpPr/>
          <p:nvPr/>
        </p:nvSpPr>
        <p:spPr>
          <a:xfrm>
            <a:off x="2683800" y="35226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9" name="ellipse 288"/>
          <p:cNvSpPr/>
          <p:nvPr/>
        </p:nvSpPr>
        <p:spPr>
          <a:xfrm>
            <a:off x="1724400" y="35226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0" name="ellipse 289"/>
          <p:cNvSpPr/>
          <p:nvPr/>
        </p:nvSpPr>
        <p:spPr>
          <a:xfrm>
            <a:off x="7134300" y="35226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91" name="ellipse 290"/>
          <p:cNvSpPr/>
          <p:nvPr/>
        </p:nvSpPr>
        <p:spPr>
          <a:xfrm>
            <a:off x="8093700" y="3522600"/>
            <a:ext cx="386100" cy="38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292" name="グループ化291"/>
          <p:cNvGrpSpPr/>
          <p:nvPr/>
        </p:nvGrpSpPr>
        <p:grpSpPr>
          <a:xfrm>
            <a:off x="2078100" y="2579400"/>
            <a:ext cx="343800" cy="392400"/>
            <a:chOff x="2078100" y="2579400"/>
            <a:chExt cx="343800" cy="392400"/>
          </a:xfrm>
        </p:grpSpPr>
        <p:sp>
          <p:nvSpPr>
            <p:cNvPr id="293" name="rect 292"/>
            <p:cNvSpPr/>
            <p:nvPr/>
          </p:nvSpPr>
          <p:spPr>
            <a:xfrm>
              <a:off x="2078100" y="2579400"/>
              <a:ext cx="3438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94" name="rect 293"/>
            <p:cNvSpPr/>
            <p:nvPr/>
          </p:nvSpPr>
          <p:spPr>
            <a:xfrm>
              <a:off x="2078100" y="2579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95" name="rect 294"/>
            <p:cNvSpPr/>
            <p:nvPr/>
          </p:nvSpPr>
          <p:spPr>
            <a:xfrm>
              <a:off x="2385900" y="2579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96" name="rect 295"/>
            <p:cNvSpPr/>
            <p:nvPr/>
          </p:nvSpPr>
          <p:spPr>
            <a:xfrm>
              <a:off x="2078100" y="2935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297" name="rect 296"/>
            <p:cNvSpPr/>
            <p:nvPr/>
          </p:nvSpPr>
          <p:spPr>
            <a:xfrm>
              <a:off x="2385900" y="2935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298" name="グループ化297"/>
          <p:cNvGrpSpPr/>
          <p:nvPr/>
        </p:nvGrpSpPr>
        <p:grpSpPr>
          <a:xfrm>
            <a:off x="8193600" y="2576700"/>
            <a:ext cx="343800" cy="392400"/>
            <a:chOff x="8193600" y="2576700"/>
            <a:chExt cx="343800" cy="392400"/>
          </a:xfrm>
        </p:grpSpPr>
        <p:sp>
          <p:nvSpPr>
            <p:cNvPr id="299" name="rect 298"/>
            <p:cNvSpPr/>
            <p:nvPr/>
          </p:nvSpPr>
          <p:spPr>
            <a:xfrm>
              <a:off x="8193600" y="2576700"/>
              <a:ext cx="3438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0" name="rect 299"/>
            <p:cNvSpPr/>
            <p:nvPr/>
          </p:nvSpPr>
          <p:spPr>
            <a:xfrm>
              <a:off x="8193600" y="2576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1" name="rect 300"/>
            <p:cNvSpPr/>
            <p:nvPr/>
          </p:nvSpPr>
          <p:spPr>
            <a:xfrm>
              <a:off x="8501400" y="25767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2" name="rect 301"/>
            <p:cNvSpPr/>
            <p:nvPr/>
          </p:nvSpPr>
          <p:spPr>
            <a:xfrm>
              <a:off x="8193600" y="2933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03" name="rect 302"/>
            <p:cNvSpPr/>
            <p:nvPr/>
          </p:nvSpPr>
          <p:spPr>
            <a:xfrm>
              <a:off x="8501400" y="2933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304" name="rect 303"/>
          <p:cNvSpPr/>
          <p:nvPr/>
        </p:nvSpPr>
        <p:spPr>
          <a:xfrm>
            <a:off x="7506000" y="25425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5" name="rect 304"/>
          <p:cNvSpPr/>
          <p:nvPr/>
        </p:nvSpPr>
        <p:spPr>
          <a:xfrm rot="10799062">
            <a:off x="7918200" y="2542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6" name="rect 305"/>
          <p:cNvSpPr/>
          <p:nvPr/>
        </p:nvSpPr>
        <p:spPr>
          <a:xfrm rot="10799062">
            <a:off x="7506000" y="2542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7" name="rect 306"/>
          <p:cNvSpPr/>
          <p:nvPr/>
        </p:nvSpPr>
        <p:spPr>
          <a:xfrm rot="10799062">
            <a:off x="7918200" y="2934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8" name="rect 307"/>
          <p:cNvSpPr/>
          <p:nvPr/>
        </p:nvSpPr>
        <p:spPr>
          <a:xfrm rot="10799062">
            <a:off x="7506000" y="29349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09" name="rect 308"/>
          <p:cNvSpPr/>
          <p:nvPr/>
        </p:nvSpPr>
        <p:spPr>
          <a:xfrm rot="10799062">
            <a:off x="7457400" y="2497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0" name="rect 309"/>
          <p:cNvSpPr/>
          <p:nvPr/>
        </p:nvSpPr>
        <p:spPr>
          <a:xfrm rot="10799062">
            <a:off x="7974000" y="24975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1" name="rect 310"/>
          <p:cNvSpPr/>
          <p:nvPr/>
        </p:nvSpPr>
        <p:spPr>
          <a:xfrm>
            <a:off x="2656800" y="2543400"/>
            <a:ext cx="448200" cy="42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2" name="rect 311"/>
          <p:cNvSpPr/>
          <p:nvPr/>
        </p:nvSpPr>
        <p:spPr>
          <a:xfrm rot="10799062">
            <a:off x="3069000" y="2543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3" name="rect 312"/>
          <p:cNvSpPr/>
          <p:nvPr/>
        </p:nvSpPr>
        <p:spPr>
          <a:xfrm rot="10799062">
            <a:off x="2656800" y="2543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4" name="rect 313"/>
          <p:cNvSpPr/>
          <p:nvPr/>
        </p:nvSpPr>
        <p:spPr>
          <a:xfrm rot="10799062">
            <a:off x="3069000" y="29358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5" name="rect 314"/>
          <p:cNvSpPr/>
          <p:nvPr/>
        </p:nvSpPr>
        <p:spPr>
          <a:xfrm rot="10799062">
            <a:off x="2656800" y="29358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6" name="rect 315"/>
          <p:cNvSpPr/>
          <p:nvPr/>
        </p:nvSpPr>
        <p:spPr>
          <a:xfrm rot="10799062">
            <a:off x="2608200" y="249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17" name="rect 316"/>
          <p:cNvSpPr/>
          <p:nvPr/>
        </p:nvSpPr>
        <p:spPr>
          <a:xfrm rot="10799062">
            <a:off x="3124800" y="24984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318" name="グループ化317"/>
          <p:cNvGrpSpPr/>
          <p:nvPr/>
        </p:nvGrpSpPr>
        <p:grpSpPr>
          <a:xfrm>
            <a:off x="1654200" y="2552400"/>
            <a:ext cx="390600" cy="435600"/>
            <a:chOff x="1654200" y="2552400"/>
            <a:chExt cx="390600" cy="435600"/>
          </a:xfrm>
        </p:grpSpPr>
        <p:sp>
          <p:nvSpPr>
            <p:cNvPr id="319" name="rect 318"/>
            <p:cNvSpPr/>
            <p:nvPr/>
          </p:nvSpPr>
          <p:spPr>
            <a:xfrm>
              <a:off x="16632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0" name="rect 319"/>
            <p:cNvSpPr/>
            <p:nvPr/>
          </p:nvSpPr>
          <p:spPr>
            <a:xfrm>
              <a:off x="16632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1" name="rect 320"/>
            <p:cNvSpPr/>
            <p:nvPr/>
          </p:nvSpPr>
          <p:spPr>
            <a:xfrm>
              <a:off x="19953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2" name="rect 321"/>
            <p:cNvSpPr/>
            <p:nvPr/>
          </p:nvSpPr>
          <p:spPr>
            <a:xfrm>
              <a:off x="16632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3" name="rect 322"/>
            <p:cNvSpPr/>
            <p:nvPr/>
          </p:nvSpPr>
          <p:spPr>
            <a:xfrm>
              <a:off x="19953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4" name="rect 323"/>
            <p:cNvSpPr/>
            <p:nvPr/>
          </p:nvSpPr>
          <p:spPr>
            <a:xfrm>
              <a:off x="16731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5" name="line 324"/>
            <p:cNvSpPr/>
            <p:nvPr/>
          </p:nvSpPr>
          <p:spPr>
            <a:xfrm>
              <a:off x="1654200" y="2873700"/>
              <a:ext cx="39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6" name="line 325"/>
            <p:cNvSpPr/>
            <p:nvPr/>
          </p:nvSpPr>
          <p:spPr>
            <a:xfrm>
              <a:off x="1654200" y="2924100"/>
              <a:ext cx="39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327" name="rect 326"/>
          <p:cNvSpPr/>
          <p:nvPr/>
        </p:nvSpPr>
        <p:spPr>
          <a:xfrm>
            <a:off x="33021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28" name="line 327"/>
          <p:cNvSpPr/>
          <p:nvPr/>
        </p:nvSpPr>
        <p:spPr>
          <a:xfrm>
            <a:off x="3267000" y="2711700"/>
            <a:ext cx="409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329" name="line 328"/>
          <p:cNvSpPr/>
          <p:nvPr/>
        </p:nvSpPr>
        <p:spPr>
          <a:xfrm>
            <a:off x="3270600" y="2730600"/>
            <a:ext cx="409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330" name="グループ化329"/>
          <p:cNvGrpSpPr/>
          <p:nvPr/>
        </p:nvGrpSpPr>
        <p:grpSpPr>
          <a:xfrm>
            <a:off x="3293100" y="2552400"/>
            <a:ext cx="390600" cy="435600"/>
            <a:chOff x="3293100" y="2552400"/>
            <a:chExt cx="390600" cy="435600"/>
          </a:xfrm>
        </p:grpSpPr>
        <p:sp>
          <p:nvSpPr>
            <p:cNvPr id="331" name="rect 330"/>
            <p:cNvSpPr/>
            <p:nvPr/>
          </p:nvSpPr>
          <p:spPr>
            <a:xfrm>
              <a:off x="33021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2" name="rect 331"/>
            <p:cNvSpPr/>
            <p:nvPr/>
          </p:nvSpPr>
          <p:spPr>
            <a:xfrm>
              <a:off x="33021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3" name="rect 332"/>
            <p:cNvSpPr/>
            <p:nvPr/>
          </p:nvSpPr>
          <p:spPr>
            <a:xfrm>
              <a:off x="36342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4" name="rect 333"/>
            <p:cNvSpPr/>
            <p:nvPr/>
          </p:nvSpPr>
          <p:spPr>
            <a:xfrm>
              <a:off x="33021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5" name="rect 334"/>
            <p:cNvSpPr/>
            <p:nvPr/>
          </p:nvSpPr>
          <p:spPr>
            <a:xfrm>
              <a:off x="36342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6" name="rect 335"/>
            <p:cNvSpPr/>
            <p:nvPr/>
          </p:nvSpPr>
          <p:spPr>
            <a:xfrm>
              <a:off x="33120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7" name="line 336"/>
            <p:cNvSpPr/>
            <p:nvPr/>
          </p:nvSpPr>
          <p:spPr>
            <a:xfrm>
              <a:off x="3293100" y="2873700"/>
              <a:ext cx="39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8" name="line 337"/>
            <p:cNvSpPr/>
            <p:nvPr/>
          </p:nvSpPr>
          <p:spPr>
            <a:xfrm>
              <a:off x="3293100" y="2924100"/>
              <a:ext cx="39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39" name="グループ化338"/>
          <p:cNvGrpSpPr/>
          <p:nvPr/>
        </p:nvGrpSpPr>
        <p:grpSpPr>
          <a:xfrm>
            <a:off x="3708000" y="2552400"/>
            <a:ext cx="368100" cy="435600"/>
            <a:chOff x="3708000" y="2552400"/>
            <a:chExt cx="368100" cy="435600"/>
          </a:xfrm>
        </p:grpSpPr>
        <p:sp>
          <p:nvSpPr>
            <p:cNvPr id="340" name="rect 339"/>
            <p:cNvSpPr/>
            <p:nvPr/>
          </p:nvSpPr>
          <p:spPr>
            <a:xfrm>
              <a:off x="37080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1" name="rect 340"/>
            <p:cNvSpPr/>
            <p:nvPr/>
          </p:nvSpPr>
          <p:spPr>
            <a:xfrm>
              <a:off x="37080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2" name="rect 341"/>
            <p:cNvSpPr/>
            <p:nvPr/>
          </p:nvSpPr>
          <p:spPr>
            <a:xfrm>
              <a:off x="40401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3" name="rect 342"/>
            <p:cNvSpPr/>
            <p:nvPr/>
          </p:nvSpPr>
          <p:spPr>
            <a:xfrm>
              <a:off x="37080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4" name="rect 343"/>
            <p:cNvSpPr/>
            <p:nvPr/>
          </p:nvSpPr>
          <p:spPr>
            <a:xfrm>
              <a:off x="40401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5" name="rect 344"/>
            <p:cNvSpPr/>
            <p:nvPr/>
          </p:nvSpPr>
          <p:spPr>
            <a:xfrm>
              <a:off x="37179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46" name="グループ化345"/>
          <p:cNvGrpSpPr/>
          <p:nvPr/>
        </p:nvGrpSpPr>
        <p:grpSpPr>
          <a:xfrm>
            <a:off x="4108500" y="2552400"/>
            <a:ext cx="368100" cy="435600"/>
            <a:chOff x="4108500" y="2552400"/>
            <a:chExt cx="368100" cy="435600"/>
          </a:xfrm>
        </p:grpSpPr>
        <p:sp>
          <p:nvSpPr>
            <p:cNvPr id="347" name="rect 346"/>
            <p:cNvSpPr/>
            <p:nvPr/>
          </p:nvSpPr>
          <p:spPr>
            <a:xfrm>
              <a:off x="41085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8" name="rect 347"/>
            <p:cNvSpPr/>
            <p:nvPr/>
          </p:nvSpPr>
          <p:spPr>
            <a:xfrm>
              <a:off x="41085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49" name="rect 348"/>
            <p:cNvSpPr/>
            <p:nvPr/>
          </p:nvSpPr>
          <p:spPr>
            <a:xfrm>
              <a:off x="44406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0" name="rect 349"/>
            <p:cNvSpPr/>
            <p:nvPr/>
          </p:nvSpPr>
          <p:spPr>
            <a:xfrm>
              <a:off x="41085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1" name="rect 350"/>
            <p:cNvSpPr/>
            <p:nvPr/>
          </p:nvSpPr>
          <p:spPr>
            <a:xfrm>
              <a:off x="44406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2" name="rect 351"/>
            <p:cNvSpPr/>
            <p:nvPr/>
          </p:nvSpPr>
          <p:spPr>
            <a:xfrm>
              <a:off x="41184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53" name="グループ化352"/>
          <p:cNvGrpSpPr/>
          <p:nvPr/>
        </p:nvGrpSpPr>
        <p:grpSpPr>
          <a:xfrm>
            <a:off x="4520700" y="2552400"/>
            <a:ext cx="368100" cy="435600"/>
            <a:chOff x="4520700" y="2552400"/>
            <a:chExt cx="368100" cy="435600"/>
          </a:xfrm>
        </p:grpSpPr>
        <p:sp>
          <p:nvSpPr>
            <p:cNvPr id="354" name="rect 353"/>
            <p:cNvSpPr/>
            <p:nvPr/>
          </p:nvSpPr>
          <p:spPr>
            <a:xfrm>
              <a:off x="45207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5" name="rect 354"/>
            <p:cNvSpPr/>
            <p:nvPr/>
          </p:nvSpPr>
          <p:spPr>
            <a:xfrm>
              <a:off x="45207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6" name="rect 355"/>
            <p:cNvSpPr/>
            <p:nvPr/>
          </p:nvSpPr>
          <p:spPr>
            <a:xfrm>
              <a:off x="48528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7" name="rect 356"/>
            <p:cNvSpPr/>
            <p:nvPr/>
          </p:nvSpPr>
          <p:spPr>
            <a:xfrm>
              <a:off x="45207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8" name="rect 357"/>
            <p:cNvSpPr/>
            <p:nvPr/>
          </p:nvSpPr>
          <p:spPr>
            <a:xfrm>
              <a:off x="48528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59" name="rect 358"/>
            <p:cNvSpPr/>
            <p:nvPr/>
          </p:nvSpPr>
          <p:spPr>
            <a:xfrm>
              <a:off x="45306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60" name="グループ化359"/>
          <p:cNvGrpSpPr/>
          <p:nvPr/>
        </p:nvGrpSpPr>
        <p:grpSpPr>
          <a:xfrm>
            <a:off x="4923900" y="2552400"/>
            <a:ext cx="368100" cy="435600"/>
            <a:chOff x="4923900" y="2552400"/>
            <a:chExt cx="368100" cy="435600"/>
          </a:xfrm>
        </p:grpSpPr>
        <p:sp>
          <p:nvSpPr>
            <p:cNvPr id="361" name="rect 360"/>
            <p:cNvSpPr/>
            <p:nvPr/>
          </p:nvSpPr>
          <p:spPr>
            <a:xfrm>
              <a:off x="49239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2" name="rect 361"/>
            <p:cNvSpPr/>
            <p:nvPr/>
          </p:nvSpPr>
          <p:spPr>
            <a:xfrm>
              <a:off x="49239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3" name="rect 362"/>
            <p:cNvSpPr/>
            <p:nvPr/>
          </p:nvSpPr>
          <p:spPr>
            <a:xfrm>
              <a:off x="52560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4" name="rect 363"/>
            <p:cNvSpPr/>
            <p:nvPr/>
          </p:nvSpPr>
          <p:spPr>
            <a:xfrm>
              <a:off x="49239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5" name="rect 364"/>
            <p:cNvSpPr/>
            <p:nvPr/>
          </p:nvSpPr>
          <p:spPr>
            <a:xfrm>
              <a:off x="52560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6" name="rect 365"/>
            <p:cNvSpPr/>
            <p:nvPr/>
          </p:nvSpPr>
          <p:spPr>
            <a:xfrm>
              <a:off x="49338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67" name="グループ化366"/>
          <p:cNvGrpSpPr/>
          <p:nvPr/>
        </p:nvGrpSpPr>
        <p:grpSpPr>
          <a:xfrm>
            <a:off x="5327100" y="2552400"/>
            <a:ext cx="368100" cy="435600"/>
            <a:chOff x="5327100" y="2552400"/>
            <a:chExt cx="368100" cy="435600"/>
          </a:xfrm>
        </p:grpSpPr>
        <p:sp>
          <p:nvSpPr>
            <p:cNvPr id="368" name="rect 367"/>
            <p:cNvSpPr/>
            <p:nvPr/>
          </p:nvSpPr>
          <p:spPr>
            <a:xfrm>
              <a:off x="53271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69" name="rect 368"/>
            <p:cNvSpPr/>
            <p:nvPr/>
          </p:nvSpPr>
          <p:spPr>
            <a:xfrm>
              <a:off x="53271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0" name="rect 369"/>
            <p:cNvSpPr/>
            <p:nvPr/>
          </p:nvSpPr>
          <p:spPr>
            <a:xfrm>
              <a:off x="56592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1" name="rect 370"/>
            <p:cNvSpPr/>
            <p:nvPr/>
          </p:nvSpPr>
          <p:spPr>
            <a:xfrm>
              <a:off x="53271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2" name="rect 371"/>
            <p:cNvSpPr/>
            <p:nvPr/>
          </p:nvSpPr>
          <p:spPr>
            <a:xfrm>
              <a:off x="56592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3" name="rect 372"/>
            <p:cNvSpPr/>
            <p:nvPr/>
          </p:nvSpPr>
          <p:spPr>
            <a:xfrm>
              <a:off x="53370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74" name="グループ化373"/>
          <p:cNvGrpSpPr/>
          <p:nvPr/>
        </p:nvGrpSpPr>
        <p:grpSpPr>
          <a:xfrm>
            <a:off x="5733900" y="2552400"/>
            <a:ext cx="368100" cy="435600"/>
            <a:chOff x="5733900" y="2552400"/>
            <a:chExt cx="368100" cy="435600"/>
          </a:xfrm>
        </p:grpSpPr>
        <p:sp>
          <p:nvSpPr>
            <p:cNvPr id="375" name="rect 374"/>
            <p:cNvSpPr/>
            <p:nvPr/>
          </p:nvSpPr>
          <p:spPr>
            <a:xfrm>
              <a:off x="57339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6" name="rect 375"/>
            <p:cNvSpPr/>
            <p:nvPr/>
          </p:nvSpPr>
          <p:spPr>
            <a:xfrm>
              <a:off x="57339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7" name="rect 376"/>
            <p:cNvSpPr/>
            <p:nvPr/>
          </p:nvSpPr>
          <p:spPr>
            <a:xfrm>
              <a:off x="60660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8" name="rect 377"/>
            <p:cNvSpPr/>
            <p:nvPr/>
          </p:nvSpPr>
          <p:spPr>
            <a:xfrm>
              <a:off x="57339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9" name="rect 378"/>
            <p:cNvSpPr/>
            <p:nvPr/>
          </p:nvSpPr>
          <p:spPr>
            <a:xfrm>
              <a:off x="60660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0" name="rect 379"/>
            <p:cNvSpPr/>
            <p:nvPr/>
          </p:nvSpPr>
          <p:spPr>
            <a:xfrm>
              <a:off x="57438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81" name="グループ化380"/>
          <p:cNvGrpSpPr/>
          <p:nvPr/>
        </p:nvGrpSpPr>
        <p:grpSpPr>
          <a:xfrm>
            <a:off x="6143400" y="2552400"/>
            <a:ext cx="368100" cy="435600"/>
            <a:chOff x="6143400" y="2552400"/>
            <a:chExt cx="368100" cy="435600"/>
          </a:xfrm>
        </p:grpSpPr>
        <p:sp>
          <p:nvSpPr>
            <p:cNvPr id="382" name="rect 381"/>
            <p:cNvSpPr/>
            <p:nvPr/>
          </p:nvSpPr>
          <p:spPr>
            <a:xfrm>
              <a:off x="61434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3" name="rect 382"/>
            <p:cNvSpPr/>
            <p:nvPr/>
          </p:nvSpPr>
          <p:spPr>
            <a:xfrm>
              <a:off x="61434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4" name="rect 383"/>
            <p:cNvSpPr/>
            <p:nvPr/>
          </p:nvSpPr>
          <p:spPr>
            <a:xfrm>
              <a:off x="64755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5" name="rect 384"/>
            <p:cNvSpPr/>
            <p:nvPr/>
          </p:nvSpPr>
          <p:spPr>
            <a:xfrm>
              <a:off x="61434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6" name="rect 385"/>
            <p:cNvSpPr/>
            <p:nvPr/>
          </p:nvSpPr>
          <p:spPr>
            <a:xfrm>
              <a:off x="64755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87" name="rect 386"/>
            <p:cNvSpPr/>
            <p:nvPr/>
          </p:nvSpPr>
          <p:spPr>
            <a:xfrm>
              <a:off x="61533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88" name="グループ化387"/>
          <p:cNvGrpSpPr/>
          <p:nvPr/>
        </p:nvGrpSpPr>
        <p:grpSpPr>
          <a:xfrm>
            <a:off x="6549300" y="2552400"/>
            <a:ext cx="368100" cy="435600"/>
            <a:chOff x="6549300" y="2552400"/>
            <a:chExt cx="368100" cy="435600"/>
          </a:xfrm>
        </p:grpSpPr>
        <p:sp>
          <p:nvSpPr>
            <p:cNvPr id="389" name="rect 388"/>
            <p:cNvSpPr/>
            <p:nvPr/>
          </p:nvSpPr>
          <p:spPr>
            <a:xfrm>
              <a:off x="65493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0" name="rect 389"/>
            <p:cNvSpPr/>
            <p:nvPr/>
          </p:nvSpPr>
          <p:spPr>
            <a:xfrm>
              <a:off x="65493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1" name="rect 390"/>
            <p:cNvSpPr/>
            <p:nvPr/>
          </p:nvSpPr>
          <p:spPr>
            <a:xfrm>
              <a:off x="68814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2" name="rect 391"/>
            <p:cNvSpPr/>
            <p:nvPr/>
          </p:nvSpPr>
          <p:spPr>
            <a:xfrm>
              <a:off x="65493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3" name="rect 392"/>
            <p:cNvSpPr/>
            <p:nvPr/>
          </p:nvSpPr>
          <p:spPr>
            <a:xfrm>
              <a:off x="68814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4" name="rect 393"/>
            <p:cNvSpPr/>
            <p:nvPr/>
          </p:nvSpPr>
          <p:spPr>
            <a:xfrm>
              <a:off x="65592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95" name="グループ化394"/>
          <p:cNvGrpSpPr/>
          <p:nvPr/>
        </p:nvGrpSpPr>
        <p:grpSpPr>
          <a:xfrm>
            <a:off x="6952500" y="2552400"/>
            <a:ext cx="368100" cy="435600"/>
            <a:chOff x="6952500" y="2552400"/>
            <a:chExt cx="368100" cy="435600"/>
          </a:xfrm>
        </p:grpSpPr>
        <p:sp>
          <p:nvSpPr>
            <p:cNvPr id="396" name="rect 395"/>
            <p:cNvSpPr/>
            <p:nvPr/>
          </p:nvSpPr>
          <p:spPr>
            <a:xfrm>
              <a:off x="69525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7" name="rect 396"/>
            <p:cNvSpPr/>
            <p:nvPr/>
          </p:nvSpPr>
          <p:spPr>
            <a:xfrm>
              <a:off x="69525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8" name="rect 397"/>
            <p:cNvSpPr/>
            <p:nvPr/>
          </p:nvSpPr>
          <p:spPr>
            <a:xfrm>
              <a:off x="72846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99" name="rect 398"/>
            <p:cNvSpPr/>
            <p:nvPr/>
          </p:nvSpPr>
          <p:spPr>
            <a:xfrm>
              <a:off x="69525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0" name="rect 399"/>
            <p:cNvSpPr/>
            <p:nvPr/>
          </p:nvSpPr>
          <p:spPr>
            <a:xfrm>
              <a:off x="72846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1" name="rect 400"/>
            <p:cNvSpPr/>
            <p:nvPr/>
          </p:nvSpPr>
          <p:spPr>
            <a:xfrm>
              <a:off x="69624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402" name="rect 401"/>
          <p:cNvSpPr/>
          <p:nvPr/>
        </p:nvSpPr>
        <p:spPr>
          <a:xfrm>
            <a:off x="8594100" y="2552400"/>
            <a:ext cx="368100" cy="43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403" name="グループ化402"/>
          <p:cNvGrpSpPr/>
          <p:nvPr/>
        </p:nvGrpSpPr>
        <p:grpSpPr>
          <a:xfrm>
            <a:off x="8594100" y="2552400"/>
            <a:ext cx="368100" cy="435600"/>
            <a:chOff x="8594100" y="2552400"/>
            <a:chExt cx="368100" cy="435600"/>
          </a:xfrm>
        </p:grpSpPr>
        <p:sp>
          <p:nvSpPr>
            <p:cNvPr id="404" name="rect 403"/>
            <p:cNvSpPr/>
            <p:nvPr/>
          </p:nvSpPr>
          <p:spPr>
            <a:xfrm>
              <a:off x="8594100" y="2552400"/>
              <a:ext cx="3681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5" name="rect 404"/>
            <p:cNvSpPr/>
            <p:nvPr/>
          </p:nvSpPr>
          <p:spPr>
            <a:xfrm>
              <a:off x="85941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6" name="rect 405"/>
            <p:cNvSpPr/>
            <p:nvPr/>
          </p:nvSpPr>
          <p:spPr>
            <a:xfrm>
              <a:off x="8926200" y="25524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7" name="rect 406"/>
            <p:cNvSpPr/>
            <p:nvPr/>
          </p:nvSpPr>
          <p:spPr>
            <a:xfrm>
              <a:off x="85941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8" name="rect 407"/>
            <p:cNvSpPr/>
            <p:nvPr/>
          </p:nvSpPr>
          <p:spPr>
            <a:xfrm>
              <a:off x="8926200" y="2952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9" name="rect 408"/>
            <p:cNvSpPr/>
            <p:nvPr/>
          </p:nvSpPr>
          <p:spPr>
            <a:xfrm>
              <a:off x="8604000" y="2563200"/>
              <a:ext cx="350100" cy="388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410" name="フリーフォーム409"/>
          <p:cNvSpPr/>
          <p:nvPr/>
        </p:nvSpPr>
        <p:spPr>
          <a:xfrm>
            <a:off x="6242400" y="2889000"/>
            <a:ext cx="340200" cy="434700"/>
          </a:xfrm>
          <a:custGeom>
            <a:avLst/>
            <a:gdLst/>
            <a:ahLst/>
            <a:cxnLst/>
            <a:rect l="0" t="0" r="0" b="0"/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1" name="rect 410"/>
          <p:cNvSpPr/>
          <p:nvPr/>
        </p:nvSpPr>
        <p:spPr>
          <a:xfrm>
            <a:off x="1050300" y="3359700"/>
            <a:ext cx="81189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2" name="rect 411"/>
          <p:cNvSpPr/>
          <p:nvPr/>
        </p:nvSpPr>
        <p:spPr>
          <a:xfrm>
            <a:off x="7365600" y="3251700"/>
            <a:ext cx="360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3" name="フリーフォーム412"/>
          <p:cNvSpPr/>
          <p:nvPr/>
        </p:nvSpPr>
        <p:spPr>
          <a:xfrm>
            <a:off x="6645600" y="2889000"/>
            <a:ext cx="340200" cy="434700"/>
          </a:xfrm>
          <a:custGeom>
            <a:avLst/>
            <a:gdLst/>
            <a:ahLst/>
            <a:cxnLst/>
            <a:rect l="0" t="0" r="0" b="0"/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4" name="フリーフォーム413"/>
          <p:cNvSpPr/>
          <p:nvPr/>
        </p:nvSpPr>
        <p:spPr>
          <a:xfrm>
            <a:off x="7004700" y="2889000"/>
            <a:ext cx="340200" cy="434700"/>
          </a:xfrm>
          <a:custGeom>
            <a:avLst/>
            <a:gdLst/>
            <a:ahLst/>
            <a:cxnLst/>
            <a:rect l="0" t="0" r="0" b="0"/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5" name="line 414"/>
          <p:cNvSpPr/>
          <p:nvPr/>
        </p:nvSpPr>
        <p:spPr>
          <a:xfrm>
            <a:off x="6981300" y="3187800"/>
            <a:ext cx="0" cy="30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6" name="rect 415"/>
          <p:cNvSpPr/>
          <p:nvPr/>
        </p:nvSpPr>
        <p:spPr>
          <a:xfrm>
            <a:off x="7457400" y="24975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7" name="rect 416"/>
          <p:cNvSpPr/>
          <p:nvPr/>
        </p:nvSpPr>
        <p:spPr>
          <a:xfrm>
            <a:off x="7457400" y="24975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8" name="rect 417"/>
          <p:cNvSpPr/>
          <p:nvPr/>
        </p:nvSpPr>
        <p:spPr>
          <a:xfrm>
            <a:off x="8809200" y="3251700"/>
            <a:ext cx="360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19" name="rect 418"/>
          <p:cNvSpPr/>
          <p:nvPr/>
        </p:nvSpPr>
        <p:spPr>
          <a:xfrm>
            <a:off x="2954700" y="3251700"/>
            <a:ext cx="360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0" name="rect 419"/>
          <p:cNvSpPr/>
          <p:nvPr/>
        </p:nvSpPr>
        <p:spPr>
          <a:xfrm>
            <a:off x="2608200" y="24984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1" name="rect 420"/>
          <p:cNvSpPr/>
          <p:nvPr/>
        </p:nvSpPr>
        <p:spPr>
          <a:xfrm>
            <a:off x="2608200" y="2498400"/>
            <a:ext cx="552600" cy="85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2" name="rect 421"/>
          <p:cNvSpPr/>
          <p:nvPr/>
        </p:nvSpPr>
        <p:spPr>
          <a:xfrm rot="16200937">
            <a:off x="2378700" y="2891700"/>
            <a:ext cx="36000" cy="972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3" name="rect 422"/>
          <p:cNvSpPr/>
          <p:nvPr/>
        </p:nvSpPr>
        <p:spPr>
          <a:xfrm>
            <a:off x="1838700" y="3323700"/>
            <a:ext cx="11160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4" name="rect 423"/>
          <p:cNvSpPr/>
          <p:nvPr/>
        </p:nvSpPr>
        <p:spPr>
          <a:xfrm>
            <a:off x="2306700" y="3359700"/>
            <a:ext cx="180000" cy="252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5" name="line 424"/>
          <p:cNvSpPr/>
          <p:nvPr/>
        </p:nvSpPr>
        <p:spPr>
          <a:xfrm>
            <a:off x="784800" y="3907800"/>
            <a:ext cx="861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6" name="rect 425"/>
          <p:cNvSpPr/>
          <p:nvPr/>
        </p:nvSpPr>
        <p:spPr>
          <a:xfrm>
            <a:off x="1277100" y="444600"/>
            <a:ext cx="7991100" cy="115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7" name="line 426"/>
          <p:cNvSpPr/>
          <p:nvPr/>
        </p:nvSpPr>
        <p:spPr>
          <a:xfrm>
            <a:off x="1067400" y="1020600"/>
            <a:ext cx="830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428" name="rect 427"/>
          <p:cNvSpPr/>
          <p:nvPr/>
        </p:nvSpPr>
        <p:spPr>
          <a:xfrm>
            <a:off x="1910700" y="660600"/>
            <a:ext cx="972000" cy="72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正方形/長方形 172"/>
          <p:cNvSpPr/>
          <p:nvPr/>
        </p:nvSpPr>
        <p:spPr>
          <a:xfrm>
            <a:off x="876600" y="676800"/>
            <a:ext cx="3069000" cy="164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none" lIns="0" tIns="0" rIns="0" bIns="0" rtlCol="0" anchor="t" anchorCtr="0">
            <a:spAutoFit/>
          </a:bodyPr>
          <a:lstStyle/>
          <a:p>
            <a:pPr marL="0" marR="0" indent="0" algn="l">
              <a:lnSpc>
                <a:spcPts val="1496"/>
              </a:lnSpc>
            </a:pPr>
            <a:r>
              <a:rPr lang="en-US" altLang="ja-JP" sz="1100" spc="0">
                <a:latin typeface="ＤＦＰ中丸ゴシック体"/>
                <a:ea typeface="ＤＦＰ中丸ゴシック体"/>
              </a:rPr>
              <a:t>１９０９　　１９２３　　１９５７　　１９２４</a:t>
            </a:r>
            <a:endParaRPr lang="en-US" altLang="ja-JP"/>
          </a:p>
        </p:txBody>
      </p:sp>
      <p:sp>
        <p:nvSpPr>
          <p:cNvPr id="2" name="正方形/長方形 1"/>
          <p:cNvSpPr/>
          <p:nvPr/>
        </p:nvSpPr>
        <p:spPr>
          <a:xfrm>
            <a:off x="886500" y="181800"/>
            <a:ext cx="558000" cy="3546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none" lIns="0" tIns="0" rIns="0" bIns="0" rtlCol="0" anchor="t" anchorCtr="0">
            <a:spAutoFit/>
          </a:bodyPr>
          <a:lstStyle/>
          <a:p>
            <a:pPr marL="0" marR="0" indent="0" algn="l">
              <a:lnSpc>
                <a:spcPts val="1496"/>
              </a:lnSpc>
            </a:pPr>
            <a:r>
              <a:rPr lang="en-US" altLang="ja-JP" sz="1100" spc="0">
                <a:latin typeface="ＤＦＰ中丸ゴシック体"/>
                <a:ea typeface="ＤＦＰ中丸ゴシック体"/>
              </a:rPr>
              <a:t>１８１０</a:t>
            </a:r>
            <a:endParaRPr lang="en-US" altLang="ja-JP"/>
          </a:p>
          <a:p>
            <a:pPr marL="0" marR="0" indent="0" algn="l">
              <a:lnSpc>
                <a:spcPts val="1496"/>
              </a:lnSpc>
            </a:pPr>
            <a:r>
              <a:rPr lang="en-US" altLang="ja-JP" sz="1100" spc="0">
                <a:latin typeface="ＤＦＰ中丸ゴシック体"/>
                <a:ea typeface="ＤＦＰ中丸ゴシック体"/>
              </a:rPr>
              <a:t>　　↓</a:t>
            </a:r>
            <a:endParaRPr lang="en-US" altLang="ja-JP"/>
          </a:p>
        </p:txBody>
      </p:sp>
      <p:sp>
        <p:nvSpPr>
          <p:cNvPr id="3" name="正方形/長方形 2"/>
          <p:cNvSpPr/>
          <p:nvPr/>
        </p:nvSpPr>
        <p:spPr>
          <a:xfrm>
            <a:off x="2601900" y="209700"/>
            <a:ext cx="418500" cy="164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none" lIns="0" tIns="0" rIns="0" bIns="0" rtlCol="0" anchor="t" anchorCtr="0">
            <a:spAutoFit/>
          </a:bodyPr>
          <a:lstStyle/>
          <a:p>
            <a:pPr marL="0" marR="0" indent="0" algn="l">
              <a:lnSpc>
                <a:spcPts val="1496"/>
              </a:lnSpc>
            </a:pPr>
            <a:r>
              <a:rPr lang="en-US" altLang="ja-JP" sz="1100" spc="0">
                <a:latin typeface="ＤＦＰ中丸ゴシック体"/>
                <a:ea typeface="ＤＦＰ中丸ゴシック体"/>
              </a:rPr>
              <a:t>中間車</a:t>
            </a:r>
            <a:endParaRPr lang="en-US" altLang="ja-JP"/>
          </a:p>
        </p:txBody>
      </p:sp>
      <p:sp>
        <p:nvSpPr>
          <p:cNvPr id="4" name="フリーフォーム3"/>
          <p:cNvSpPr/>
          <p:nvPr/>
        </p:nvSpPr>
        <p:spPr>
          <a:xfrm>
            <a:off x="4991400" y="3282300"/>
            <a:ext cx="151200" cy="18000"/>
          </a:xfrm>
          <a:custGeom>
            <a:avLst/>
            <a:gdLst/>
            <a:ahLst/>
            <a:cxnLst/>
            <a:rect l="0" t="0" r="0" b="0"/>
            <a:pathLst>
              <a:path w="168" h="20">
                <a:moveTo>
                  <a:pt x="26" y="0"/>
                </a:moveTo>
                <a:lnTo>
                  <a:pt x="168" y="0"/>
                </a:lnTo>
                <a:lnTo>
                  <a:pt x="141" y="20"/>
                </a:lnTo>
                <a:lnTo>
                  <a:pt x="0" y="20"/>
                </a:lnTo>
                <a:lnTo>
                  <a:pt x="26" y="0"/>
                </a:lnTo>
              </a:path>
            </a:pathLst>
          </a:custGeom>
          <a:solidFill>
            <a:srgbClr val="FF0000"/>
          </a:solidFill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5" name="グループ化4"/>
          <p:cNvGrpSpPr/>
          <p:nvPr/>
        </p:nvGrpSpPr>
        <p:grpSpPr>
          <a:xfrm>
            <a:off x="3939300" y="3250800"/>
            <a:ext cx="180000" cy="81000"/>
            <a:chOff x="3939300" y="3250800"/>
            <a:chExt cx="180000" cy="81000"/>
          </a:xfrm>
        </p:grpSpPr>
        <p:sp>
          <p:nvSpPr>
            <p:cNvPr id="6" name="フリーフォーム5"/>
            <p:cNvSpPr/>
            <p:nvPr/>
          </p:nvSpPr>
          <p:spPr>
            <a:xfrm>
              <a:off x="3979800" y="3250800"/>
              <a:ext cx="139500" cy="17100"/>
            </a:xfrm>
            <a:custGeom>
              <a:avLst/>
              <a:gdLst/>
              <a:ahLst/>
              <a:cxnLst/>
              <a:rect l="0" t="0" r="0" b="0"/>
              <a:pathLst>
                <a:path w="155" h="19">
                  <a:moveTo>
                    <a:pt x="27" y="0"/>
                  </a:moveTo>
                  <a:lnTo>
                    <a:pt x="155" y="0"/>
                  </a:lnTo>
                  <a:lnTo>
                    <a:pt x="129" y="19"/>
                  </a:lnTo>
                  <a:lnTo>
                    <a:pt x="0" y="19"/>
                  </a:lnTo>
                  <a:lnTo>
                    <a:pt x="27" y="0"/>
                  </a:lnTo>
                </a:path>
              </a:pathLst>
            </a:custGeom>
            <a:solidFill>
              <a:srgbClr val="FF0000"/>
            </a:solidFill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 rot="21600000" flipV="1">
              <a:off x="4045500" y="3281400"/>
              <a:ext cx="9900" cy="1170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 rot="21600000" flipV="1">
              <a:off x="4014900" y="3281400"/>
              <a:ext cx="9900" cy="1170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" name="フリーフォーム8"/>
            <p:cNvSpPr/>
            <p:nvPr/>
          </p:nvSpPr>
          <p:spPr>
            <a:xfrm>
              <a:off x="3939300" y="3275100"/>
              <a:ext cx="176400" cy="56700"/>
            </a:xfrm>
            <a:custGeom>
              <a:avLst/>
              <a:gdLst/>
              <a:ahLst/>
              <a:cxnLst/>
              <a:rect l="0" t="0" r="0" b="0"/>
              <a:pathLst>
                <a:path w="196" h="63">
                  <a:moveTo>
                    <a:pt x="37" y="0"/>
                  </a:moveTo>
                  <a:lnTo>
                    <a:pt x="196" y="0"/>
                  </a:lnTo>
                  <a:lnTo>
                    <a:pt x="168" y="20"/>
                  </a:lnTo>
                  <a:lnTo>
                    <a:pt x="118" y="20"/>
                  </a:lnTo>
                  <a:lnTo>
                    <a:pt x="110" y="27"/>
                  </a:lnTo>
                  <a:lnTo>
                    <a:pt x="103" y="33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3" y="47"/>
                  </a:lnTo>
                  <a:lnTo>
                    <a:pt x="75" y="51"/>
                  </a:lnTo>
                  <a:lnTo>
                    <a:pt x="68" y="53"/>
                  </a:lnTo>
                  <a:lnTo>
                    <a:pt x="60" y="55"/>
                  </a:lnTo>
                  <a:lnTo>
                    <a:pt x="53" y="58"/>
                  </a:lnTo>
                  <a:lnTo>
                    <a:pt x="45" y="59"/>
                  </a:lnTo>
                  <a:lnTo>
                    <a:pt x="38" y="60"/>
                  </a:lnTo>
                  <a:lnTo>
                    <a:pt x="24" y="62"/>
                  </a:lnTo>
                  <a:lnTo>
                    <a:pt x="10" y="63"/>
                  </a:lnTo>
                  <a:lnTo>
                    <a:pt x="0" y="46"/>
                  </a:lnTo>
                  <a:lnTo>
                    <a:pt x="13" y="45"/>
                  </a:lnTo>
                  <a:lnTo>
                    <a:pt x="24" y="44"/>
                  </a:lnTo>
                  <a:lnTo>
                    <a:pt x="35" y="43"/>
                  </a:lnTo>
                  <a:lnTo>
                    <a:pt x="42" y="42"/>
                  </a:lnTo>
                  <a:lnTo>
                    <a:pt x="50" y="40"/>
                  </a:lnTo>
                  <a:lnTo>
                    <a:pt x="59" y="37"/>
                  </a:lnTo>
                  <a:lnTo>
                    <a:pt x="66" y="34"/>
                  </a:lnTo>
                  <a:lnTo>
                    <a:pt x="71" y="30"/>
                  </a:lnTo>
                  <a:lnTo>
                    <a:pt x="77" y="25"/>
                  </a:lnTo>
                  <a:lnTo>
                    <a:pt x="84" y="20"/>
                  </a:lnTo>
                  <a:lnTo>
                    <a:pt x="10" y="21"/>
                  </a:lnTo>
                  <a:lnTo>
                    <a:pt x="37" y="0"/>
                  </a:lnTo>
                </a:path>
              </a:pathLst>
            </a:custGeom>
            <a:solidFill>
              <a:srgbClr val="FF0000"/>
            </a:solidFill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0" name="フリーフォーム9"/>
          <p:cNvSpPr/>
          <p:nvPr/>
        </p:nvSpPr>
        <p:spPr>
          <a:xfrm>
            <a:off x="4203000" y="3249000"/>
            <a:ext cx="162000" cy="80100"/>
          </a:xfrm>
          <a:custGeom>
            <a:avLst/>
            <a:gdLst/>
            <a:ahLst/>
            <a:cxnLst/>
            <a:rect l="0" t="0" r="0" b="0"/>
            <a:pathLst>
              <a:path w="180" h="89">
                <a:moveTo>
                  <a:pt x="77" y="0"/>
                </a:moveTo>
                <a:lnTo>
                  <a:pt x="108" y="0"/>
                </a:lnTo>
                <a:lnTo>
                  <a:pt x="45" y="71"/>
                </a:lnTo>
                <a:lnTo>
                  <a:pt x="55" y="71"/>
                </a:lnTo>
                <a:lnTo>
                  <a:pt x="68" y="70"/>
                </a:lnTo>
                <a:lnTo>
                  <a:pt x="81" y="69"/>
                </a:lnTo>
                <a:lnTo>
                  <a:pt x="90" y="66"/>
                </a:lnTo>
                <a:lnTo>
                  <a:pt x="102" y="64"/>
                </a:lnTo>
                <a:lnTo>
                  <a:pt x="112" y="61"/>
                </a:lnTo>
                <a:lnTo>
                  <a:pt x="122" y="57"/>
                </a:lnTo>
                <a:lnTo>
                  <a:pt x="131" y="52"/>
                </a:lnTo>
                <a:lnTo>
                  <a:pt x="141" y="46"/>
                </a:lnTo>
                <a:lnTo>
                  <a:pt x="147" y="41"/>
                </a:lnTo>
                <a:lnTo>
                  <a:pt x="180" y="41"/>
                </a:lnTo>
                <a:lnTo>
                  <a:pt x="172" y="51"/>
                </a:lnTo>
                <a:lnTo>
                  <a:pt x="164" y="57"/>
                </a:lnTo>
                <a:lnTo>
                  <a:pt x="157" y="61"/>
                </a:lnTo>
                <a:lnTo>
                  <a:pt x="149" y="65"/>
                </a:lnTo>
                <a:lnTo>
                  <a:pt x="140" y="70"/>
                </a:lnTo>
                <a:lnTo>
                  <a:pt x="129" y="74"/>
                </a:lnTo>
                <a:lnTo>
                  <a:pt x="119" y="77"/>
                </a:lnTo>
                <a:lnTo>
                  <a:pt x="108" y="80"/>
                </a:lnTo>
                <a:lnTo>
                  <a:pt x="94" y="83"/>
                </a:lnTo>
                <a:lnTo>
                  <a:pt x="81" y="85"/>
                </a:lnTo>
                <a:lnTo>
                  <a:pt x="65" y="88"/>
                </a:lnTo>
                <a:lnTo>
                  <a:pt x="47" y="89"/>
                </a:lnTo>
                <a:lnTo>
                  <a:pt x="30" y="89"/>
                </a:lnTo>
                <a:lnTo>
                  <a:pt x="0" y="89"/>
                </a:lnTo>
                <a:lnTo>
                  <a:pt x="77" y="0"/>
                </a:lnTo>
              </a:path>
            </a:pathLst>
          </a:custGeom>
          <a:solidFill>
            <a:srgbClr val="FF0000"/>
          </a:solidFill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11" name="グループ化10"/>
          <p:cNvGrpSpPr/>
          <p:nvPr/>
        </p:nvGrpSpPr>
        <p:grpSpPr>
          <a:xfrm>
            <a:off x="4752000" y="3250800"/>
            <a:ext cx="156600" cy="82800"/>
            <a:chOff x="4752000" y="3250800"/>
            <a:chExt cx="156600" cy="82800"/>
          </a:xfrm>
        </p:grpSpPr>
        <p:sp>
          <p:nvSpPr>
            <p:cNvPr id="12" name="フリーフォーム11"/>
            <p:cNvSpPr/>
            <p:nvPr/>
          </p:nvSpPr>
          <p:spPr>
            <a:xfrm>
              <a:off x="4781700" y="3250800"/>
              <a:ext cx="62100" cy="32400"/>
            </a:xfrm>
            <a:custGeom>
              <a:avLst/>
              <a:gdLst/>
              <a:ahLst/>
              <a:cxnLst/>
              <a:rect l="0" t="0" r="0" b="0"/>
              <a:pathLst>
                <a:path w="69" h="36">
                  <a:moveTo>
                    <a:pt x="69" y="0"/>
                  </a:moveTo>
                  <a:lnTo>
                    <a:pt x="51" y="17"/>
                  </a:lnTo>
                  <a:lnTo>
                    <a:pt x="17" y="17"/>
                  </a:lnTo>
                  <a:lnTo>
                    <a:pt x="0" y="36"/>
                  </a:lnTo>
                  <a:lnTo>
                    <a:pt x="34" y="36"/>
                  </a:lnTo>
                </a:path>
              </a:pathLst>
            </a:custGeom>
            <a:solidFill>
              <a:srgbClr val="FF0000"/>
            </a:solidFill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" name="フリーフォーム12"/>
            <p:cNvSpPr/>
            <p:nvPr/>
          </p:nvSpPr>
          <p:spPr>
            <a:xfrm>
              <a:off x="4752000" y="3250800"/>
              <a:ext cx="156600" cy="82800"/>
            </a:xfrm>
            <a:custGeom>
              <a:avLst/>
              <a:gdLst/>
              <a:ahLst/>
              <a:cxnLst/>
              <a:rect l="0" t="0" r="0" b="0"/>
              <a:pathLst>
                <a:path w="174" h="92">
                  <a:moveTo>
                    <a:pt x="102" y="0"/>
                  </a:moveTo>
                  <a:lnTo>
                    <a:pt x="130" y="0"/>
                  </a:lnTo>
                  <a:lnTo>
                    <a:pt x="115" y="17"/>
                  </a:lnTo>
                  <a:lnTo>
                    <a:pt x="174" y="17"/>
                  </a:lnTo>
                  <a:lnTo>
                    <a:pt x="107" y="92"/>
                  </a:lnTo>
                  <a:lnTo>
                    <a:pt x="78" y="92"/>
                  </a:lnTo>
                  <a:lnTo>
                    <a:pt x="128" y="36"/>
                  </a:lnTo>
                  <a:lnTo>
                    <a:pt x="98" y="36"/>
                  </a:lnTo>
                  <a:lnTo>
                    <a:pt x="85" y="49"/>
                  </a:lnTo>
                  <a:lnTo>
                    <a:pt x="79" y="55"/>
                  </a:lnTo>
                  <a:lnTo>
                    <a:pt x="68" y="63"/>
                  </a:lnTo>
                  <a:lnTo>
                    <a:pt x="60" y="68"/>
                  </a:lnTo>
                  <a:lnTo>
                    <a:pt x="48" y="74"/>
                  </a:lnTo>
                  <a:lnTo>
                    <a:pt x="35" y="80"/>
                  </a:lnTo>
                  <a:lnTo>
                    <a:pt x="25" y="84"/>
                  </a:lnTo>
                  <a:lnTo>
                    <a:pt x="8" y="90"/>
                  </a:lnTo>
                  <a:lnTo>
                    <a:pt x="0" y="74"/>
                  </a:lnTo>
                  <a:lnTo>
                    <a:pt x="17" y="69"/>
                  </a:lnTo>
                  <a:lnTo>
                    <a:pt x="29" y="63"/>
                  </a:lnTo>
                  <a:lnTo>
                    <a:pt x="41" y="58"/>
                  </a:lnTo>
                  <a:lnTo>
                    <a:pt x="50" y="52"/>
                  </a:lnTo>
                  <a:lnTo>
                    <a:pt x="58" y="45"/>
                  </a:lnTo>
                  <a:lnTo>
                    <a:pt x="69" y="36"/>
                  </a:lnTo>
                  <a:lnTo>
                    <a:pt x="33" y="36"/>
                  </a:lnTo>
                  <a:lnTo>
                    <a:pt x="50" y="17"/>
                  </a:lnTo>
                  <a:lnTo>
                    <a:pt x="84" y="17"/>
                  </a:lnTo>
                  <a:lnTo>
                    <a:pt x="102" y="0"/>
                  </a:lnTo>
                </a:path>
              </a:pathLst>
            </a:custGeom>
            <a:solidFill>
              <a:srgbClr val="FF0000"/>
            </a:solidFill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14" name="フリーフォーム13"/>
          <p:cNvSpPr/>
          <p:nvPr/>
        </p:nvSpPr>
        <p:spPr>
          <a:xfrm>
            <a:off x="4582800" y="3242700"/>
            <a:ext cx="37800" cy="18000"/>
          </a:xfrm>
          <a:custGeom>
            <a:avLst/>
            <a:gdLst/>
            <a:ahLst/>
            <a:cxnLst/>
            <a:rect l="0" t="0" r="0" b="0"/>
            <a:pathLst>
              <a:path w="42" h="20">
                <a:moveTo>
                  <a:pt x="19" y="0"/>
                </a:moveTo>
                <a:lnTo>
                  <a:pt x="42" y="0"/>
                </a:lnTo>
                <a:lnTo>
                  <a:pt x="23" y="20"/>
                </a:lnTo>
                <a:lnTo>
                  <a:pt x="0" y="20"/>
                </a:lnTo>
                <a:lnTo>
                  <a:pt x="18" y="0"/>
                </a:lnTo>
              </a:path>
            </a:pathLst>
          </a:custGeom>
          <a:solidFill>
            <a:srgbClr val="FF0000"/>
          </a:solidFill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5" name="フリーフォーム14"/>
          <p:cNvSpPr/>
          <p:nvPr/>
        </p:nvSpPr>
        <p:spPr>
          <a:xfrm>
            <a:off x="4615200" y="3242700"/>
            <a:ext cx="33300" cy="18000"/>
          </a:xfrm>
          <a:custGeom>
            <a:avLst/>
            <a:gdLst/>
            <a:ahLst/>
            <a:cxnLst/>
            <a:rect l="0" t="0" r="0" b="0"/>
            <a:pathLst>
              <a:path w="37" h="20">
                <a:moveTo>
                  <a:pt x="16" y="0"/>
                </a:moveTo>
                <a:lnTo>
                  <a:pt x="37" y="0"/>
                </a:lnTo>
                <a:lnTo>
                  <a:pt x="20" y="20"/>
                </a:lnTo>
                <a:lnTo>
                  <a:pt x="0" y="20"/>
                </a:lnTo>
                <a:lnTo>
                  <a:pt x="16" y="0"/>
                </a:lnTo>
              </a:path>
            </a:pathLst>
          </a:custGeom>
          <a:solidFill>
            <a:srgbClr val="FF0000"/>
          </a:solidFill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6" name="フリーフォーム15"/>
          <p:cNvSpPr/>
          <p:nvPr/>
        </p:nvSpPr>
        <p:spPr>
          <a:xfrm>
            <a:off x="4448700" y="3249000"/>
            <a:ext cx="153000" cy="82800"/>
          </a:xfrm>
          <a:custGeom>
            <a:avLst/>
            <a:gdLst/>
            <a:ahLst/>
            <a:cxnLst/>
            <a:rect l="0" t="0" r="0" b="0"/>
            <a:pathLst>
              <a:path w="170" h="92">
                <a:moveTo>
                  <a:pt x="0" y="92"/>
                </a:moveTo>
                <a:lnTo>
                  <a:pt x="83" y="0"/>
                </a:lnTo>
                <a:lnTo>
                  <a:pt x="114" y="0"/>
                </a:lnTo>
                <a:lnTo>
                  <a:pt x="87" y="29"/>
                </a:lnTo>
                <a:lnTo>
                  <a:pt x="170" y="29"/>
                </a:lnTo>
                <a:lnTo>
                  <a:pt x="146" y="49"/>
                </a:lnTo>
                <a:lnTo>
                  <a:pt x="69" y="49"/>
                </a:lnTo>
                <a:lnTo>
                  <a:pt x="48" y="73"/>
                </a:lnTo>
                <a:lnTo>
                  <a:pt x="150" y="73"/>
                </a:lnTo>
                <a:lnTo>
                  <a:pt x="127" y="92"/>
                </a:lnTo>
                <a:lnTo>
                  <a:pt x="0" y="92"/>
                </a:lnTo>
              </a:path>
            </a:pathLst>
          </a:custGeom>
          <a:solidFill>
            <a:srgbClr val="FF0000"/>
          </a:solidFill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7" name="フリーフォーム16"/>
          <p:cNvSpPr/>
          <p:nvPr/>
        </p:nvSpPr>
        <p:spPr>
          <a:xfrm>
            <a:off x="4563900" y="3596400"/>
            <a:ext cx="522000" cy="82800"/>
          </a:xfrm>
          <a:custGeom>
            <a:avLst/>
            <a:gdLst/>
            <a:ahLst/>
            <a:cxnLst/>
            <a:rect l="0" t="0" r="0" b="0"/>
            <a:pathLst>
              <a:path w="580" h="92">
                <a:moveTo>
                  <a:pt x="100" y="0"/>
                </a:moveTo>
                <a:lnTo>
                  <a:pt x="580" y="0"/>
                </a:lnTo>
                <a:lnTo>
                  <a:pt x="480" y="92"/>
                </a:lnTo>
                <a:lnTo>
                  <a:pt x="0" y="92"/>
                </a:lnTo>
                <a:lnTo>
                  <a:pt x="100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8" name="フリーフォーム17"/>
          <p:cNvSpPr/>
          <p:nvPr/>
        </p:nvSpPr>
        <p:spPr>
          <a:xfrm>
            <a:off x="6943500" y="3643200"/>
            <a:ext cx="140400" cy="57600"/>
          </a:xfrm>
          <a:custGeom>
            <a:avLst/>
            <a:gdLst/>
            <a:ahLst/>
            <a:cxnLst/>
            <a:rect l="0" t="0" r="0" b="0"/>
            <a:pathLst>
              <a:path w="156" h="64">
                <a:moveTo>
                  <a:pt x="72" y="0"/>
                </a:moveTo>
                <a:lnTo>
                  <a:pt x="156" y="0"/>
                </a:lnTo>
                <a:lnTo>
                  <a:pt x="88" y="64"/>
                </a:lnTo>
                <a:lnTo>
                  <a:pt x="0" y="64"/>
                </a:lnTo>
                <a:lnTo>
                  <a:pt x="68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19" name="フリーフォーム18"/>
          <p:cNvSpPr/>
          <p:nvPr/>
        </p:nvSpPr>
        <p:spPr>
          <a:xfrm>
            <a:off x="7065900" y="3643200"/>
            <a:ext cx="122400" cy="57600"/>
          </a:xfrm>
          <a:custGeom>
            <a:avLst/>
            <a:gdLst/>
            <a:ahLst/>
            <a:cxnLst/>
            <a:rect l="0" t="0" r="0" b="0"/>
            <a:pathLst>
              <a:path w="136" h="64">
                <a:moveTo>
                  <a:pt x="60" y="0"/>
                </a:moveTo>
                <a:lnTo>
                  <a:pt x="136" y="0"/>
                </a:lnTo>
                <a:lnTo>
                  <a:pt x="72" y="64"/>
                </a:lnTo>
                <a:lnTo>
                  <a:pt x="0" y="64"/>
                </a:lnTo>
                <a:lnTo>
                  <a:pt x="60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0" name="フリーフォーム19"/>
          <p:cNvSpPr/>
          <p:nvPr/>
        </p:nvSpPr>
        <p:spPr>
          <a:xfrm>
            <a:off x="7577100" y="3596400"/>
            <a:ext cx="237600" cy="158400"/>
          </a:xfrm>
          <a:custGeom>
            <a:avLst/>
            <a:gdLst/>
            <a:ahLst/>
            <a:cxnLst/>
            <a:rect l="0" t="0" r="0" b="0"/>
            <a:pathLst>
              <a:path w="264" h="176">
                <a:moveTo>
                  <a:pt x="264" y="0"/>
                </a:moveTo>
                <a:lnTo>
                  <a:pt x="196" y="84"/>
                </a:lnTo>
                <a:lnTo>
                  <a:pt x="68" y="84"/>
                </a:lnTo>
                <a:lnTo>
                  <a:pt x="0" y="176"/>
                </a:lnTo>
                <a:lnTo>
                  <a:pt x="132" y="176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1" name="フリーフォーム20"/>
          <p:cNvSpPr/>
          <p:nvPr/>
        </p:nvSpPr>
        <p:spPr>
          <a:xfrm>
            <a:off x="6025500" y="3108600"/>
            <a:ext cx="568800" cy="82800"/>
          </a:xfrm>
          <a:custGeom>
            <a:avLst/>
            <a:gdLst/>
            <a:ahLst/>
            <a:cxnLst/>
            <a:rect l="0" t="0" r="0" b="0"/>
            <a:pathLst>
              <a:path w="632" h="92">
                <a:moveTo>
                  <a:pt x="100" y="0"/>
                </a:moveTo>
                <a:lnTo>
                  <a:pt x="632" y="0"/>
                </a:lnTo>
                <a:lnTo>
                  <a:pt x="536" y="92"/>
                </a:lnTo>
                <a:lnTo>
                  <a:pt x="0" y="92"/>
                </a:lnTo>
                <a:lnTo>
                  <a:pt x="100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 rot="21600000" flipV="1">
            <a:off x="4808700" y="3742200"/>
            <a:ext cx="40500" cy="52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 rot="21600000" flipV="1">
            <a:off x="4693500" y="3744000"/>
            <a:ext cx="38700" cy="5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4" name="フリーフォーム23"/>
          <p:cNvSpPr/>
          <p:nvPr/>
        </p:nvSpPr>
        <p:spPr>
          <a:xfrm>
            <a:off x="4411800" y="3711600"/>
            <a:ext cx="663300" cy="271800"/>
          </a:xfrm>
          <a:custGeom>
            <a:avLst/>
            <a:gdLst/>
            <a:ahLst/>
            <a:cxnLst/>
            <a:rect l="0" t="0" r="0" b="0"/>
            <a:pathLst>
              <a:path w="737" h="302">
                <a:moveTo>
                  <a:pt x="137" y="0"/>
                </a:moveTo>
                <a:lnTo>
                  <a:pt x="737" y="0"/>
                </a:lnTo>
                <a:lnTo>
                  <a:pt x="633" y="92"/>
                </a:lnTo>
                <a:lnTo>
                  <a:pt x="441" y="92"/>
                </a:lnTo>
                <a:lnTo>
                  <a:pt x="413" y="126"/>
                </a:lnTo>
                <a:lnTo>
                  <a:pt x="386" y="158"/>
                </a:lnTo>
                <a:lnTo>
                  <a:pt x="358" y="183"/>
                </a:lnTo>
                <a:lnTo>
                  <a:pt x="333" y="202"/>
                </a:lnTo>
                <a:lnTo>
                  <a:pt x="307" y="221"/>
                </a:lnTo>
                <a:lnTo>
                  <a:pt x="280" y="238"/>
                </a:lnTo>
                <a:lnTo>
                  <a:pt x="252" y="251"/>
                </a:lnTo>
                <a:lnTo>
                  <a:pt x="223" y="262"/>
                </a:lnTo>
                <a:lnTo>
                  <a:pt x="197" y="272"/>
                </a:lnTo>
                <a:lnTo>
                  <a:pt x="168" y="281"/>
                </a:lnTo>
                <a:lnTo>
                  <a:pt x="142" y="285"/>
                </a:lnTo>
                <a:lnTo>
                  <a:pt x="89" y="293"/>
                </a:lnTo>
                <a:lnTo>
                  <a:pt x="36" y="302"/>
                </a:lnTo>
                <a:lnTo>
                  <a:pt x="0" y="217"/>
                </a:lnTo>
                <a:lnTo>
                  <a:pt x="47" y="215"/>
                </a:lnTo>
                <a:lnTo>
                  <a:pt x="91" y="213"/>
                </a:lnTo>
                <a:lnTo>
                  <a:pt x="129" y="206"/>
                </a:lnTo>
                <a:lnTo>
                  <a:pt x="157" y="202"/>
                </a:lnTo>
                <a:lnTo>
                  <a:pt x="184" y="192"/>
                </a:lnTo>
                <a:lnTo>
                  <a:pt x="220" y="179"/>
                </a:lnTo>
                <a:lnTo>
                  <a:pt x="246" y="162"/>
                </a:lnTo>
                <a:lnTo>
                  <a:pt x="267" y="143"/>
                </a:lnTo>
                <a:lnTo>
                  <a:pt x="290" y="120"/>
                </a:lnTo>
                <a:lnTo>
                  <a:pt x="314" y="94"/>
                </a:lnTo>
                <a:lnTo>
                  <a:pt x="36" y="96"/>
                </a:lnTo>
                <a:lnTo>
                  <a:pt x="138" y="1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5" name="フリーフォーム24"/>
          <p:cNvSpPr/>
          <p:nvPr/>
        </p:nvSpPr>
        <p:spPr>
          <a:xfrm>
            <a:off x="5404500" y="3592800"/>
            <a:ext cx="609300" cy="375300"/>
          </a:xfrm>
          <a:custGeom>
            <a:avLst/>
            <a:gdLst/>
            <a:ahLst/>
            <a:cxnLst/>
            <a:rect l="0" t="0" r="0" b="0"/>
            <a:pathLst>
              <a:path w="677" h="417">
                <a:moveTo>
                  <a:pt x="290" y="0"/>
                </a:moveTo>
                <a:lnTo>
                  <a:pt x="406" y="0"/>
                </a:lnTo>
                <a:lnTo>
                  <a:pt x="170" y="332"/>
                </a:lnTo>
                <a:lnTo>
                  <a:pt x="208" y="332"/>
                </a:lnTo>
                <a:lnTo>
                  <a:pt x="256" y="328"/>
                </a:lnTo>
                <a:lnTo>
                  <a:pt x="303" y="319"/>
                </a:lnTo>
                <a:lnTo>
                  <a:pt x="339" y="311"/>
                </a:lnTo>
                <a:lnTo>
                  <a:pt x="383" y="298"/>
                </a:lnTo>
                <a:lnTo>
                  <a:pt x="419" y="283"/>
                </a:lnTo>
                <a:lnTo>
                  <a:pt x="457" y="267"/>
                </a:lnTo>
                <a:lnTo>
                  <a:pt x="491" y="243"/>
                </a:lnTo>
                <a:lnTo>
                  <a:pt x="527" y="218"/>
                </a:lnTo>
                <a:lnTo>
                  <a:pt x="550" y="195"/>
                </a:lnTo>
                <a:lnTo>
                  <a:pt x="677" y="195"/>
                </a:lnTo>
                <a:lnTo>
                  <a:pt x="646" y="235"/>
                </a:lnTo>
                <a:lnTo>
                  <a:pt x="616" y="262"/>
                </a:lnTo>
                <a:lnTo>
                  <a:pt x="589" y="283"/>
                </a:lnTo>
                <a:lnTo>
                  <a:pt x="559" y="305"/>
                </a:lnTo>
                <a:lnTo>
                  <a:pt x="523" y="328"/>
                </a:lnTo>
                <a:lnTo>
                  <a:pt x="483" y="347"/>
                </a:lnTo>
                <a:lnTo>
                  <a:pt x="449" y="362"/>
                </a:lnTo>
                <a:lnTo>
                  <a:pt x="402" y="377"/>
                </a:lnTo>
                <a:lnTo>
                  <a:pt x="354" y="391"/>
                </a:lnTo>
                <a:lnTo>
                  <a:pt x="301" y="400"/>
                </a:lnTo>
                <a:lnTo>
                  <a:pt x="241" y="413"/>
                </a:lnTo>
                <a:lnTo>
                  <a:pt x="178" y="417"/>
                </a:lnTo>
                <a:lnTo>
                  <a:pt x="112" y="417"/>
                </a:lnTo>
                <a:lnTo>
                  <a:pt x="0" y="417"/>
                </a:lnTo>
                <a:lnTo>
                  <a:pt x="290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6" name="フリーフォーム25"/>
          <p:cNvSpPr/>
          <p:nvPr/>
        </p:nvSpPr>
        <p:spPr>
          <a:xfrm>
            <a:off x="7469100" y="3596400"/>
            <a:ext cx="590400" cy="392400"/>
          </a:xfrm>
          <a:custGeom>
            <a:avLst/>
            <a:gdLst/>
            <a:ahLst/>
            <a:cxnLst/>
            <a:rect l="0" t="0" r="0" b="0"/>
            <a:pathLst>
              <a:path w="656" h="436">
                <a:moveTo>
                  <a:pt x="384" y="0"/>
                </a:moveTo>
                <a:lnTo>
                  <a:pt x="492" y="0"/>
                </a:lnTo>
                <a:lnTo>
                  <a:pt x="432" y="84"/>
                </a:lnTo>
                <a:lnTo>
                  <a:pt x="656" y="84"/>
                </a:lnTo>
                <a:lnTo>
                  <a:pt x="404" y="436"/>
                </a:lnTo>
                <a:lnTo>
                  <a:pt x="296" y="436"/>
                </a:lnTo>
                <a:lnTo>
                  <a:pt x="480" y="176"/>
                </a:lnTo>
                <a:lnTo>
                  <a:pt x="364" y="176"/>
                </a:lnTo>
                <a:lnTo>
                  <a:pt x="322" y="227"/>
                </a:lnTo>
                <a:lnTo>
                  <a:pt x="297" y="258"/>
                </a:lnTo>
                <a:lnTo>
                  <a:pt x="255" y="298"/>
                </a:lnTo>
                <a:lnTo>
                  <a:pt x="225" y="322"/>
                </a:lnTo>
                <a:lnTo>
                  <a:pt x="180" y="351"/>
                </a:lnTo>
                <a:lnTo>
                  <a:pt x="134" y="379"/>
                </a:lnTo>
                <a:lnTo>
                  <a:pt x="94" y="398"/>
                </a:lnTo>
                <a:lnTo>
                  <a:pt x="28" y="428"/>
                </a:lnTo>
                <a:lnTo>
                  <a:pt x="0" y="356"/>
                </a:lnTo>
                <a:lnTo>
                  <a:pt x="62" y="330"/>
                </a:lnTo>
                <a:lnTo>
                  <a:pt x="109" y="303"/>
                </a:lnTo>
                <a:lnTo>
                  <a:pt x="151" y="275"/>
                </a:lnTo>
                <a:lnTo>
                  <a:pt x="187" y="246"/>
                </a:lnTo>
                <a:lnTo>
                  <a:pt x="221" y="216"/>
                </a:lnTo>
                <a:lnTo>
                  <a:pt x="257" y="178"/>
                </a:lnTo>
                <a:lnTo>
                  <a:pt x="120" y="176"/>
                </a:lnTo>
                <a:lnTo>
                  <a:pt x="188" y="84"/>
                </a:lnTo>
                <a:lnTo>
                  <a:pt x="316" y="84"/>
                </a:lnTo>
                <a:lnTo>
                  <a:pt x="384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7" name="フリーフォーム26"/>
          <p:cNvSpPr/>
          <p:nvPr/>
        </p:nvSpPr>
        <p:spPr>
          <a:xfrm>
            <a:off x="6328800" y="3592800"/>
            <a:ext cx="576900" cy="392400"/>
          </a:xfrm>
          <a:custGeom>
            <a:avLst/>
            <a:gdLst/>
            <a:ahLst/>
            <a:cxnLst/>
            <a:rect l="0" t="0" r="0" b="0"/>
            <a:pathLst>
              <a:path w="641" h="436">
                <a:moveTo>
                  <a:pt x="0" y="436"/>
                </a:moveTo>
                <a:lnTo>
                  <a:pt x="311" y="0"/>
                </a:lnTo>
                <a:lnTo>
                  <a:pt x="425" y="0"/>
                </a:lnTo>
                <a:lnTo>
                  <a:pt x="330" y="133"/>
                </a:lnTo>
                <a:lnTo>
                  <a:pt x="641" y="133"/>
                </a:lnTo>
                <a:lnTo>
                  <a:pt x="546" y="226"/>
                </a:lnTo>
                <a:lnTo>
                  <a:pt x="262" y="226"/>
                </a:lnTo>
                <a:lnTo>
                  <a:pt x="180" y="345"/>
                </a:lnTo>
                <a:lnTo>
                  <a:pt x="561" y="345"/>
                </a:lnTo>
                <a:lnTo>
                  <a:pt x="476" y="436"/>
                </a:lnTo>
                <a:lnTo>
                  <a:pt x="0" y="43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sp>
        <p:nvSpPr>
          <p:cNvPr id="28" name="フリーフォーム27"/>
          <p:cNvSpPr/>
          <p:nvPr/>
        </p:nvSpPr>
        <p:spPr>
          <a:xfrm>
            <a:off x="5994000" y="3749400"/>
            <a:ext cx="568800" cy="82800"/>
          </a:xfrm>
          <a:custGeom>
            <a:avLst/>
            <a:gdLst/>
            <a:ahLst/>
            <a:cxnLst/>
            <a:rect l="0" t="0" r="0" b="0"/>
            <a:pathLst>
              <a:path w="632" h="92">
                <a:moveTo>
                  <a:pt x="100" y="0"/>
                </a:moveTo>
                <a:lnTo>
                  <a:pt x="632" y="0"/>
                </a:lnTo>
                <a:lnTo>
                  <a:pt x="536" y="92"/>
                </a:lnTo>
                <a:lnTo>
                  <a:pt x="0" y="92"/>
                </a:lnTo>
                <a:lnTo>
                  <a:pt x="100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29" name="グループ化28"/>
          <p:cNvGrpSpPr/>
          <p:nvPr/>
        </p:nvGrpSpPr>
        <p:grpSpPr>
          <a:xfrm>
            <a:off x="4380300" y="4237200"/>
            <a:ext cx="674100" cy="387000"/>
            <a:chOff x="4380300" y="4237200"/>
            <a:chExt cx="674100" cy="387000"/>
          </a:xfrm>
        </p:grpSpPr>
        <p:sp>
          <p:nvSpPr>
            <p:cNvPr id="30" name="フリーフォーム29"/>
            <p:cNvSpPr/>
            <p:nvPr/>
          </p:nvSpPr>
          <p:spPr>
            <a:xfrm>
              <a:off x="4532400" y="4237200"/>
              <a:ext cx="522000" cy="82800"/>
            </a:xfrm>
            <a:custGeom>
              <a:avLst/>
              <a:gdLst/>
              <a:ahLst/>
              <a:cxnLst/>
              <a:rect l="0" t="0" r="0" b="0"/>
              <a:pathLst>
                <a:path w="580" h="92">
                  <a:moveTo>
                    <a:pt x="100" y="0"/>
                  </a:moveTo>
                  <a:lnTo>
                    <a:pt x="580" y="0"/>
                  </a:lnTo>
                  <a:lnTo>
                    <a:pt x="480" y="92"/>
                  </a:lnTo>
                  <a:lnTo>
                    <a:pt x="0" y="92"/>
                  </a:lnTo>
                  <a:lnTo>
                    <a:pt x="10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1" name="line 30"/>
            <p:cNvSpPr/>
            <p:nvPr/>
          </p:nvSpPr>
          <p:spPr>
            <a:xfrm rot="21600000" flipV="1">
              <a:off x="4777200" y="4383000"/>
              <a:ext cx="40500" cy="52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 rot="21600000" flipV="1">
              <a:off x="4662000" y="4384800"/>
              <a:ext cx="38700" cy="50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3" name="フリーフォーム32"/>
            <p:cNvSpPr/>
            <p:nvPr/>
          </p:nvSpPr>
          <p:spPr>
            <a:xfrm>
              <a:off x="4380300" y="4352400"/>
              <a:ext cx="663300" cy="271800"/>
            </a:xfrm>
            <a:custGeom>
              <a:avLst/>
              <a:gdLst/>
              <a:ahLst/>
              <a:cxnLst/>
              <a:rect l="0" t="0" r="0" b="0"/>
              <a:pathLst>
                <a:path w="737" h="302">
                  <a:moveTo>
                    <a:pt x="137" y="0"/>
                  </a:moveTo>
                  <a:lnTo>
                    <a:pt x="737" y="0"/>
                  </a:lnTo>
                  <a:lnTo>
                    <a:pt x="633" y="92"/>
                  </a:lnTo>
                  <a:lnTo>
                    <a:pt x="441" y="92"/>
                  </a:lnTo>
                  <a:lnTo>
                    <a:pt x="413" y="126"/>
                  </a:lnTo>
                  <a:lnTo>
                    <a:pt x="386" y="158"/>
                  </a:lnTo>
                  <a:lnTo>
                    <a:pt x="358" y="183"/>
                  </a:lnTo>
                  <a:lnTo>
                    <a:pt x="333" y="202"/>
                  </a:lnTo>
                  <a:lnTo>
                    <a:pt x="307" y="221"/>
                  </a:lnTo>
                  <a:lnTo>
                    <a:pt x="280" y="238"/>
                  </a:lnTo>
                  <a:lnTo>
                    <a:pt x="252" y="251"/>
                  </a:lnTo>
                  <a:lnTo>
                    <a:pt x="223" y="262"/>
                  </a:lnTo>
                  <a:lnTo>
                    <a:pt x="197" y="272"/>
                  </a:lnTo>
                  <a:lnTo>
                    <a:pt x="168" y="281"/>
                  </a:lnTo>
                  <a:lnTo>
                    <a:pt x="142" y="285"/>
                  </a:lnTo>
                  <a:lnTo>
                    <a:pt x="89" y="293"/>
                  </a:lnTo>
                  <a:lnTo>
                    <a:pt x="36" y="302"/>
                  </a:lnTo>
                  <a:lnTo>
                    <a:pt x="0" y="217"/>
                  </a:lnTo>
                  <a:lnTo>
                    <a:pt x="47" y="215"/>
                  </a:lnTo>
                  <a:lnTo>
                    <a:pt x="91" y="213"/>
                  </a:lnTo>
                  <a:lnTo>
                    <a:pt x="129" y="206"/>
                  </a:lnTo>
                  <a:lnTo>
                    <a:pt x="157" y="202"/>
                  </a:lnTo>
                  <a:lnTo>
                    <a:pt x="184" y="192"/>
                  </a:lnTo>
                  <a:lnTo>
                    <a:pt x="220" y="179"/>
                  </a:lnTo>
                  <a:lnTo>
                    <a:pt x="246" y="162"/>
                  </a:lnTo>
                  <a:lnTo>
                    <a:pt x="267" y="143"/>
                  </a:lnTo>
                  <a:lnTo>
                    <a:pt x="290" y="120"/>
                  </a:lnTo>
                  <a:lnTo>
                    <a:pt x="314" y="94"/>
                  </a:lnTo>
                  <a:lnTo>
                    <a:pt x="36" y="96"/>
                  </a:lnTo>
                  <a:lnTo>
                    <a:pt x="138" y="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34" name="フリーフォーム33"/>
          <p:cNvSpPr/>
          <p:nvPr/>
        </p:nvSpPr>
        <p:spPr>
          <a:xfrm>
            <a:off x="5373000" y="4233600"/>
            <a:ext cx="609300" cy="375300"/>
          </a:xfrm>
          <a:custGeom>
            <a:avLst/>
            <a:gdLst/>
            <a:ahLst/>
            <a:cxnLst/>
            <a:rect l="0" t="0" r="0" b="0"/>
            <a:pathLst>
              <a:path w="677" h="417">
                <a:moveTo>
                  <a:pt x="290" y="0"/>
                </a:moveTo>
                <a:lnTo>
                  <a:pt x="406" y="0"/>
                </a:lnTo>
                <a:lnTo>
                  <a:pt x="170" y="332"/>
                </a:lnTo>
                <a:lnTo>
                  <a:pt x="208" y="332"/>
                </a:lnTo>
                <a:lnTo>
                  <a:pt x="256" y="328"/>
                </a:lnTo>
                <a:lnTo>
                  <a:pt x="303" y="319"/>
                </a:lnTo>
                <a:lnTo>
                  <a:pt x="339" y="311"/>
                </a:lnTo>
                <a:lnTo>
                  <a:pt x="383" y="298"/>
                </a:lnTo>
                <a:lnTo>
                  <a:pt x="419" y="283"/>
                </a:lnTo>
                <a:lnTo>
                  <a:pt x="457" y="267"/>
                </a:lnTo>
                <a:lnTo>
                  <a:pt x="491" y="243"/>
                </a:lnTo>
                <a:lnTo>
                  <a:pt x="527" y="218"/>
                </a:lnTo>
                <a:lnTo>
                  <a:pt x="550" y="195"/>
                </a:lnTo>
                <a:lnTo>
                  <a:pt x="677" y="195"/>
                </a:lnTo>
                <a:lnTo>
                  <a:pt x="646" y="235"/>
                </a:lnTo>
                <a:lnTo>
                  <a:pt x="616" y="262"/>
                </a:lnTo>
                <a:lnTo>
                  <a:pt x="589" y="283"/>
                </a:lnTo>
                <a:lnTo>
                  <a:pt x="559" y="305"/>
                </a:lnTo>
                <a:lnTo>
                  <a:pt x="523" y="328"/>
                </a:lnTo>
                <a:lnTo>
                  <a:pt x="483" y="347"/>
                </a:lnTo>
                <a:lnTo>
                  <a:pt x="449" y="362"/>
                </a:lnTo>
                <a:lnTo>
                  <a:pt x="402" y="377"/>
                </a:lnTo>
                <a:lnTo>
                  <a:pt x="354" y="391"/>
                </a:lnTo>
                <a:lnTo>
                  <a:pt x="301" y="400"/>
                </a:lnTo>
                <a:lnTo>
                  <a:pt x="241" y="413"/>
                </a:lnTo>
                <a:lnTo>
                  <a:pt x="178" y="417"/>
                </a:lnTo>
                <a:lnTo>
                  <a:pt x="112" y="417"/>
                </a:lnTo>
                <a:lnTo>
                  <a:pt x="0" y="417"/>
                </a:lnTo>
                <a:lnTo>
                  <a:pt x="290" y="0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35" name="グループ化34"/>
          <p:cNvGrpSpPr/>
          <p:nvPr/>
        </p:nvGrpSpPr>
        <p:grpSpPr>
          <a:xfrm>
            <a:off x="7437600" y="4237200"/>
            <a:ext cx="590400" cy="392400"/>
            <a:chOff x="7437600" y="4237200"/>
            <a:chExt cx="590400" cy="392400"/>
          </a:xfrm>
        </p:grpSpPr>
        <p:sp>
          <p:nvSpPr>
            <p:cNvPr id="36" name="フリーフォーム35"/>
            <p:cNvSpPr/>
            <p:nvPr/>
          </p:nvSpPr>
          <p:spPr>
            <a:xfrm>
              <a:off x="7545600" y="4237200"/>
              <a:ext cx="237600" cy="158400"/>
            </a:xfrm>
            <a:custGeom>
              <a:avLst/>
              <a:gdLst/>
              <a:ahLst/>
              <a:cxnLst/>
              <a:rect l="0" t="0" r="0" b="0"/>
              <a:pathLst>
                <a:path w="264" h="176">
                  <a:moveTo>
                    <a:pt x="264" y="0"/>
                  </a:moveTo>
                  <a:lnTo>
                    <a:pt x="196" y="84"/>
                  </a:lnTo>
                  <a:lnTo>
                    <a:pt x="68" y="84"/>
                  </a:lnTo>
                  <a:lnTo>
                    <a:pt x="0" y="176"/>
                  </a:lnTo>
                  <a:lnTo>
                    <a:pt x="132" y="176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37" name="フリーフォーム36"/>
            <p:cNvSpPr/>
            <p:nvPr/>
          </p:nvSpPr>
          <p:spPr>
            <a:xfrm>
              <a:off x="7437600" y="4237200"/>
              <a:ext cx="590400" cy="392400"/>
            </a:xfrm>
            <a:custGeom>
              <a:avLst/>
              <a:gdLst/>
              <a:ahLst/>
              <a:cxnLst/>
              <a:rect l="0" t="0" r="0" b="0"/>
              <a:pathLst>
                <a:path w="656" h="436">
                  <a:moveTo>
                    <a:pt x="384" y="0"/>
                  </a:moveTo>
                  <a:lnTo>
                    <a:pt x="492" y="0"/>
                  </a:lnTo>
                  <a:lnTo>
                    <a:pt x="432" y="84"/>
                  </a:lnTo>
                  <a:lnTo>
                    <a:pt x="656" y="84"/>
                  </a:lnTo>
                  <a:lnTo>
                    <a:pt x="404" y="436"/>
                  </a:lnTo>
                  <a:lnTo>
                    <a:pt x="296" y="436"/>
                  </a:lnTo>
                  <a:lnTo>
                    <a:pt x="480" y="176"/>
                  </a:lnTo>
                  <a:lnTo>
                    <a:pt x="364" y="176"/>
                  </a:lnTo>
                  <a:lnTo>
                    <a:pt x="322" y="227"/>
                  </a:lnTo>
                  <a:lnTo>
                    <a:pt x="297" y="258"/>
                  </a:lnTo>
                  <a:lnTo>
                    <a:pt x="255" y="298"/>
                  </a:lnTo>
                  <a:lnTo>
                    <a:pt x="225" y="322"/>
                  </a:lnTo>
                  <a:lnTo>
                    <a:pt x="180" y="351"/>
                  </a:lnTo>
                  <a:lnTo>
                    <a:pt x="134" y="379"/>
                  </a:lnTo>
                  <a:lnTo>
                    <a:pt x="94" y="398"/>
                  </a:lnTo>
                  <a:lnTo>
                    <a:pt x="28" y="428"/>
                  </a:lnTo>
                  <a:lnTo>
                    <a:pt x="0" y="356"/>
                  </a:lnTo>
                  <a:lnTo>
                    <a:pt x="62" y="330"/>
                  </a:lnTo>
                  <a:lnTo>
                    <a:pt x="109" y="303"/>
                  </a:lnTo>
                  <a:lnTo>
                    <a:pt x="151" y="275"/>
                  </a:lnTo>
                  <a:lnTo>
                    <a:pt x="187" y="246"/>
                  </a:lnTo>
                  <a:lnTo>
                    <a:pt x="221" y="216"/>
                  </a:lnTo>
                  <a:lnTo>
                    <a:pt x="257" y="178"/>
                  </a:lnTo>
                  <a:lnTo>
                    <a:pt x="120" y="176"/>
                  </a:lnTo>
                  <a:lnTo>
                    <a:pt x="188" y="84"/>
                  </a:lnTo>
                  <a:lnTo>
                    <a:pt x="316" y="84"/>
                  </a:lnTo>
                  <a:lnTo>
                    <a:pt x="38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38" name="グループ化37"/>
          <p:cNvGrpSpPr/>
          <p:nvPr/>
        </p:nvGrpSpPr>
        <p:grpSpPr>
          <a:xfrm>
            <a:off x="6297300" y="4233600"/>
            <a:ext cx="859500" cy="392400"/>
            <a:chOff x="6297300" y="4233600"/>
            <a:chExt cx="859500" cy="392400"/>
          </a:xfrm>
        </p:grpSpPr>
        <p:sp>
          <p:nvSpPr>
            <p:cNvPr id="39" name="フリーフォーム38"/>
            <p:cNvSpPr/>
            <p:nvPr/>
          </p:nvSpPr>
          <p:spPr>
            <a:xfrm>
              <a:off x="6912000" y="4284000"/>
              <a:ext cx="140400" cy="57600"/>
            </a:xfrm>
            <a:custGeom>
              <a:avLst/>
              <a:gdLst/>
              <a:ahLst/>
              <a:cxnLst/>
              <a:rect l="0" t="0" r="0" b="0"/>
              <a:pathLst>
                <a:path w="156" h="64">
                  <a:moveTo>
                    <a:pt x="72" y="0"/>
                  </a:moveTo>
                  <a:lnTo>
                    <a:pt x="156" y="0"/>
                  </a:lnTo>
                  <a:lnTo>
                    <a:pt x="88" y="64"/>
                  </a:lnTo>
                  <a:lnTo>
                    <a:pt x="0" y="64"/>
                  </a:lnTo>
                  <a:lnTo>
                    <a:pt x="6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0" name="フリーフォーム39"/>
            <p:cNvSpPr/>
            <p:nvPr/>
          </p:nvSpPr>
          <p:spPr>
            <a:xfrm>
              <a:off x="7034400" y="4284000"/>
              <a:ext cx="122400" cy="57600"/>
            </a:xfrm>
            <a:custGeom>
              <a:avLst/>
              <a:gdLst/>
              <a:ahLst/>
              <a:cxnLst/>
              <a:rect l="0" t="0" r="0" b="0"/>
              <a:pathLst>
                <a:path w="136" h="64">
                  <a:moveTo>
                    <a:pt x="60" y="0"/>
                  </a:moveTo>
                  <a:lnTo>
                    <a:pt x="136" y="0"/>
                  </a:lnTo>
                  <a:lnTo>
                    <a:pt x="72" y="64"/>
                  </a:lnTo>
                  <a:lnTo>
                    <a:pt x="0" y="64"/>
                  </a:lnTo>
                  <a:lnTo>
                    <a:pt x="6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1" name="フリーフォーム40"/>
            <p:cNvSpPr/>
            <p:nvPr/>
          </p:nvSpPr>
          <p:spPr>
            <a:xfrm>
              <a:off x="6297300" y="4233600"/>
              <a:ext cx="576900" cy="392400"/>
            </a:xfrm>
            <a:custGeom>
              <a:avLst/>
              <a:gdLst/>
              <a:ahLst/>
              <a:cxnLst/>
              <a:rect l="0" t="0" r="0" b="0"/>
              <a:pathLst>
                <a:path w="641" h="436">
                  <a:moveTo>
                    <a:pt x="0" y="436"/>
                  </a:moveTo>
                  <a:lnTo>
                    <a:pt x="311" y="0"/>
                  </a:lnTo>
                  <a:lnTo>
                    <a:pt x="425" y="0"/>
                  </a:lnTo>
                  <a:lnTo>
                    <a:pt x="330" y="133"/>
                  </a:lnTo>
                  <a:lnTo>
                    <a:pt x="641" y="133"/>
                  </a:lnTo>
                  <a:lnTo>
                    <a:pt x="546" y="226"/>
                  </a:lnTo>
                  <a:lnTo>
                    <a:pt x="262" y="226"/>
                  </a:lnTo>
                  <a:lnTo>
                    <a:pt x="180" y="345"/>
                  </a:lnTo>
                  <a:lnTo>
                    <a:pt x="561" y="345"/>
                  </a:lnTo>
                  <a:lnTo>
                    <a:pt x="476" y="436"/>
                  </a:lnTo>
                  <a:lnTo>
                    <a:pt x="0" y="43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858600" y="927900"/>
            <a:ext cx="1587600" cy="981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none" lIns="0" tIns="0" rIns="0" bIns="0" rtlCol="0" anchor="t" anchorCtr="0">
            <a:spAutoFit/>
          </a:bodyPr>
          <a:lstStyle/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１９０９１９０９１９２３１９２３１９５７１９２４１９２４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１９０９１９０９１９２３１９２３１９５７１９２４１９２４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１９０９１９０９１９２３１９２３１９５７１９２４１９２４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１９０９１９０９１９２３１９２３１９５７１９２４１９２４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１９０９１９０９１９２３１９２３１９５７１９２４１９２４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１９０９１９０９１９２３１９２３１９５７１９２４１９２４</a:t>
            </a:r>
            <a:endParaRPr lang="en-US" altLang="ja-JP"/>
          </a:p>
          <a:p>
            <a:pPr marL="0" marR="0" indent="0" algn="l">
              <a:lnSpc>
                <a:spcPts val="502"/>
              </a:lnSpc>
            </a:pPr>
            <a:endParaRPr lang="en-US" altLang="ja-JP"/>
          </a:p>
        </p:txBody>
      </p:sp>
      <p:sp>
        <p:nvSpPr>
          <p:cNvPr id="43" name="正方形/長方形 42"/>
          <p:cNvSpPr/>
          <p:nvPr/>
        </p:nvSpPr>
        <p:spPr>
          <a:xfrm>
            <a:off x="868500" y="1778400"/>
            <a:ext cx="2257200" cy="1271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none" lIns="0" tIns="0" rIns="0" bIns="0" rtlCol="0" anchor="t" anchorCtr="0">
            <a:spAutoFit/>
          </a:bodyPr>
          <a:lstStyle/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1102"/>
              </a:lnSpc>
            </a:pPr>
            <a:r>
              <a:rPr lang="en-US" altLang="ja-JP" sz="640" spc="-100">
                <a:latin typeface="ＤＦＰ平成ゴシック体W9"/>
                <a:ea typeface="ＤＦＰ平成ゴシック体W9"/>
              </a:rPr>
              <a:t>６００１６００１６１０１６６０１６５０１６７５１６５５１６１５１６０５１６０５１</a:t>
            </a:r>
            <a:endParaRPr lang="en-US" altLang="ja-JP"/>
          </a:p>
          <a:p>
            <a:pPr marL="0" marR="0" indent="0" algn="l">
              <a:lnSpc>
                <a:spcPts val="502"/>
              </a:lnSpc>
            </a:pPr>
            <a:endParaRPr lang="en-US" altLang="ja-JP"/>
          </a:p>
        </p:txBody>
      </p:sp>
      <p:sp>
        <p:nvSpPr>
          <p:cNvPr id="44" name="rect 43"/>
          <p:cNvSpPr/>
          <p:nvPr/>
        </p:nvSpPr>
        <p:spPr>
          <a:xfrm>
            <a:off x="912600" y="4547700"/>
            <a:ext cx="3533400" cy="6895800"/>
          </a:xfrm>
          <a:prstGeom prst="rect">
            <a:avLst/>
          </a:prstGeom>
          <a:noFill/>
          <a:ln w="3600" cap="flat" cmpd="sng">
            <a:solidFill>
              <a:srgbClr val="AFAFAF"/>
            </a:solidFill>
            <a:prstDash val="dash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wrap="square" lIns="90900" tIns="45000" rIns="90900" bIns="45000" rtlCol="0" anchor="t" anchorCtr="0"/>
          <a:lstStyle/>
          <a:p>
            <a:pPr algn="ctr"/>
            <a:endParaRPr lang="en-US" altLang="ja-JP"/>
          </a:p>
        </p:txBody>
      </p:sp>
      <p:grpSp>
        <p:nvGrpSpPr>
          <p:cNvPr id="45" name="グループ化44"/>
          <p:cNvGrpSpPr/>
          <p:nvPr/>
        </p:nvGrpSpPr>
        <p:grpSpPr>
          <a:xfrm>
            <a:off x="871200" y="3047400"/>
            <a:ext cx="172800" cy="70200"/>
            <a:chOff x="871200" y="3047400"/>
            <a:chExt cx="172800" cy="70200"/>
          </a:xfrm>
        </p:grpSpPr>
        <p:sp>
          <p:nvSpPr>
            <p:cNvPr id="46" name="フリーフォーム45"/>
            <p:cNvSpPr/>
            <p:nvPr/>
          </p:nvSpPr>
          <p:spPr>
            <a:xfrm>
              <a:off x="871200" y="30474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7" name="フリーフォーム46"/>
            <p:cNvSpPr/>
            <p:nvPr/>
          </p:nvSpPr>
          <p:spPr>
            <a:xfrm>
              <a:off x="939600" y="30474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48" name="フリーフォーム47"/>
            <p:cNvSpPr/>
            <p:nvPr/>
          </p:nvSpPr>
          <p:spPr>
            <a:xfrm>
              <a:off x="939600" y="30888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49" name="グループ化48"/>
          <p:cNvGrpSpPr/>
          <p:nvPr/>
        </p:nvGrpSpPr>
        <p:grpSpPr>
          <a:xfrm>
            <a:off x="1114200" y="3046500"/>
            <a:ext cx="172800" cy="70200"/>
            <a:chOff x="1114200" y="3046500"/>
            <a:chExt cx="172800" cy="70200"/>
          </a:xfrm>
        </p:grpSpPr>
        <p:sp>
          <p:nvSpPr>
            <p:cNvPr id="50" name="フリーフォーム49"/>
            <p:cNvSpPr/>
            <p:nvPr/>
          </p:nvSpPr>
          <p:spPr>
            <a:xfrm>
              <a:off x="1114200" y="3046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51" name="フリーフォーム50"/>
            <p:cNvSpPr/>
            <p:nvPr/>
          </p:nvSpPr>
          <p:spPr>
            <a:xfrm>
              <a:off x="1182600" y="30465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52" name="フリーフォーム51"/>
            <p:cNvSpPr/>
            <p:nvPr/>
          </p:nvSpPr>
          <p:spPr>
            <a:xfrm>
              <a:off x="1182600" y="30879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53" name="グループ化52"/>
          <p:cNvGrpSpPr/>
          <p:nvPr/>
        </p:nvGrpSpPr>
        <p:grpSpPr>
          <a:xfrm>
            <a:off x="1384200" y="3047400"/>
            <a:ext cx="172800" cy="70200"/>
            <a:chOff x="1384200" y="3047400"/>
            <a:chExt cx="172800" cy="70200"/>
          </a:xfrm>
        </p:grpSpPr>
        <p:sp>
          <p:nvSpPr>
            <p:cNvPr id="54" name="フリーフォーム53"/>
            <p:cNvSpPr/>
            <p:nvPr/>
          </p:nvSpPr>
          <p:spPr>
            <a:xfrm>
              <a:off x="1384200" y="30474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55" name="フリーフォーム54"/>
            <p:cNvSpPr/>
            <p:nvPr/>
          </p:nvSpPr>
          <p:spPr>
            <a:xfrm>
              <a:off x="1452600" y="30474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56" name="フリーフォーム55"/>
            <p:cNvSpPr/>
            <p:nvPr/>
          </p:nvSpPr>
          <p:spPr>
            <a:xfrm>
              <a:off x="1452600" y="30888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57" name="グループ化56"/>
          <p:cNvGrpSpPr/>
          <p:nvPr/>
        </p:nvGrpSpPr>
        <p:grpSpPr>
          <a:xfrm>
            <a:off x="1627200" y="3046500"/>
            <a:ext cx="172800" cy="70200"/>
            <a:chOff x="1627200" y="3046500"/>
            <a:chExt cx="172800" cy="70200"/>
          </a:xfrm>
        </p:grpSpPr>
        <p:sp>
          <p:nvSpPr>
            <p:cNvPr id="58" name="フリーフォーム57"/>
            <p:cNvSpPr/>
            <p:nvPr/>
          </p:nvSpPr>
          <p:spPr>
            <a:xfrm>
              <a:off x="1627200" y="3046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59" name="フリーフォーム58"/>
            <p:cNvSpPr/>
            <p:nvPr/>
          </p:nvSpPr>
          <p:spPr>
            <a:xfrm>
              <a:off x="1695600" y="30465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60" name="フリーフォーム59"/>
            <p:cNvSpPr/>
            <p:nvPr/>
          </p:nvSpPr>
          <p:spPr>
            <a:xfrm>
              <a:off x="1695600" y="30879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61" name="グループ化60"/>
          <p:cNvGrpSpPr/>
          <p:nvPr/>
        </p:nvGrpSpPr>
        <p:grpSpPr>
          <a:xfrm>
            <a:off x="1914300" y="3047400"/>
            <a:ext cx="172800" cy="70200"/>
            <a:chOff x="1914300" y="3047400"/>
            <a:chExt cx="172800" cy="70200"/>
          </a:xfrm>
        </p:grpSpPr>
        <p:sp>
          <p:nvSpPr>
            <p:cNvPr id="62" name="フリーフォーム61"/>
            <p:cNvSpPr/>
            <p:nvPr/>
          </p:nvSpPr>
          <p:spPr>
            <a:xfrm>
              <a:off x="1914300" y="30474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63" name="フリーフォーム62"/>
            <p:cNvSpPr/>
            <p:nvPr/>
          </p:nvSpPr>
          <p:spPr>
            <a:xfrm>
              <a:off x="1987200" y="30474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64" name="フリーフォーム63"/>
            <p:cNvSpPr/>
            <p:nvPr/>
          </p:nvSpPr>
          <p:spPr>
            <a:xfrm>
              <a:off x="1985400" y="30924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65" name="グループ化64"/>
          <p:cNvGrpSpPr/>
          <p:nvPr/>
        </p:nvGrpSpPr>
        <p:grpSpPr>
          <a:xfrm>
            <a:off x="2169900" y="3047400"/>
            <a:ext cx="172800" cy="70200"/>
            <a:chOff x="2169900" y="3047400"/>
            <a:chExt cx="172800" cy="70200"/>
          </a:xfrm>
        </p:grpSpPr>
        <p:sp>
          <p:nvSpPr>
            <p:cNvPr id="66" name="フリーフォーム65"/>
            <p:cNvSpPr/>
            <p:nvPr/>
          </p:nvSpPr>
          <p:spPr>
            <a:xfrm>
              <a:off x="2169900" y="30474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67" name="フリーフォーム66"/>
            <p:cNvSpPr/>
            <p:nvPr/>
          </p:nvSpPr>
          <p:spPr>
            <a:xfrm>
              <a:off x="2242800" y="30474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68" name="フリーフォーム67"/>
            <p:cNvSpPr/>
            <p:nvPr/>
          </p:nvSpPr>
          <p:spPr>
            <a:xfrm>
              <a:off x="2241000" y="30924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69" name="グループ化68"/>
          <p:cNvGrpSpPr/>
          <p:nvPr/>
        </p:nvGrpSpPr>
        <p:grpSpPr>
          <a:xfrm>
            <a:off x="2415600" y="3047400"/>
            <a:ext cx="172800" cy="70200"/>
            <a:chOff x="2415600" y="3047400"/>
            <a:chExt cx="172800" cy="70200"/>
          </a:xfrm>
        </p:grpSpPr>
        <p:sp>
          <p:nvSpPr>
            <p:cNvPr id="70" name="フリーフォーム69"/>
            <p:cNvSpPr/>
            <p:nvPr/>
          </p:nvSpPr>
          <p:spPr>
            <a:xfrm>
              <a:off x="2415600" y="30474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1" name="フリーフォーム70"/>
            <p:cNvSpPr/>
            <p:nvPr/>
          </p:nvSpPr>
          <p:spPr>
            <a:xfrm>
              <a:off x="2488500" y="30474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2" name="フリーフォーム71"/>
            <p:cNvSpPr/>
            <p:nvPr/>
          </p:nvSpPr>
          <p:spPr>
            <a:xfrm>
              <a:off x="2486700" y="30924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73" name="グループ化72"/>
          <p:cNvGrpSpPr/>
          <p:nvPr/>
        </p:nvGrpSpPr>
        <p:grpSpPr>
          <a:xfrm>
            <a:off x="2671200" y="3047400"/>
            <a:ext cx="172800" cy="70200"/>
            <a:chOff x="2671200" y="3047400"/>
            <a:chExt cx="172800" cy="70200"/>
          </a:xfrm>
        </p:grpSpPr>
        <p:sp>
          <p:nvSpPr>
            <p:cNvPr id="74" name="フリーフォーム73"/>
            <p:cNvSpPr/>
            <p:nvPr/>
          </p:nvSpPr>
          <p:spPr>
            <a:xfrm>
              <a:off x="2671200" y="30474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5" name="フリーフォーム74"/>
            <p:cNvSpPr/>
            <p:nvPr/>
          </p:nvSpPr>
          <p:spPr>
            <a:xfrm>
              <a:off x="2744100" y="30474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6" name="フリーフォーム75"/>
            <p:cNvSpPr/>
            <p:nvPr/>
          </p:nvSpPr>
          <p:spPr>
            <a:xfrm>
              <a:off x="2742300" y="30924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77" name="グループ化76"/>
          <p:cNvGrpSpPr/>
          <p:nvPr/>
        </p:nvGrpSpPr>
        <p:grpSpPr>
          <a:xfrm>
            <a:off x="867600" y="3258900"/>
            <a:ext cx="172800" cy="70200"/>
            <a:chOff x="867600" y="3258900"/>
            <a:chExt cx="172800" cy="70200"/>
          </a:xfrm>
        </p:grpSpPr>
        <p:sp>
          <p:nvSpPr>
            <p:cNvPr id="78" name="フリーフォーム77"/>
            <p:cNvSpPr/>
            <p:nvPr/>
          </p:nvSpPr>
          <p:spPr>
            <a:xfrm>
              <a:off x="867600" y="32589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79" name="フリーフォーム78"/>
            <p:cNvSpPr/>
            <p:nvPr/>
          </p:nvSpPr>
          <p:spPr>
            <a:xfrm>
              <a:off x="936000" y="32589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0" name="フリーフォーム79"/>
            <p:cNvSpPr/>
            <p:nvPr/>
          </p:nvSpPr>
          <p:spPr>
            <a:xfrm>
              <a:off x="936000" y="33003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81" name="グループ化80"/>
          <p:cNvGrpSpPr/>
          <p:nvPr/>
        </p:nvGrpSpPr>
        <p:grpSpPr>
          <a:xfrm>
            <a:off x="1110600" y="3258000"/>
            <a:ext cx="172800" cy="70200"/>
            <a:chOff x="1110600" y="3258000"/>
            <a:chExt cx="172800" cy="70200"/>
          </a:xfrm>
        </p:grpSpPr>
        <p:sp>
          <p:nvSpPr>
            <p:cNvPr id="82" name="フリーフォーム81"/>
            <p:cNvSpPr/>
            <p:nvPr/>
          </p:nvSpPr>
          <p:spPr>
            <a:xfrm>
              <a:off x="1110600" y="3258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3" name="フリーフォーム82"/>
            <p:cNvSpPr/>
            <p:nvPr/>
          </p:nvSpPr>
          <p:spPr>
            <a:xfrm>
              <a:off x="1179000" y="32580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4" name="フリーフォーム83"/>
            <p:cNvSpPr/>
            <p:nvPr/>
          </p:nvSpPr>
          <p:spPr>
            <a:xfrm>
              <a:off x="1179000" y="32994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85" name="グループ化84"/>
          <p:cNvGrpSpPr/>
          <p:nvPr/>
        </p:nvGrpSpPr>
        <p:grpSpPr>
          <a:xfrm>
            <a:off x="1380600" y="3258900"/>
            <a:ext cx="172800" cy="70200"/>
            <a:chOff x="1380600" y="3258900"/>
            <a:chExt cx="172800" cy="70200"/>
          </a:xfrm>
        </p:grpSpPr>
        <p:sp>
          <p:nvSpPr>
            <p:cNvPr id="86" name="フリーフォーム85"/>
            <p:cNvSpPr/>
            <p:nvPr/>
          </p:nvSpPr>
          <p:spPr>
            <a:xfrm>
              <a:off x="1380600" y="32589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7" name="フリーフォーム86"/>
            <p:cNvSpPr/>
            <p:nvPr/>
          </p:nvSpPr>
          <p:spPr>
            <a:xfrm>
              <a:off x="1449000" y="32589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88" name="フリーフォーム87"/>
            <p:cNvSpPr/>
            <p:nvPr/>
          </p:nvSpPr>
          <p:spPr>
            <a:xfrm>
              <a:off x="1449000" y="33003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89" name="グループ化88"/>
          <p:cNvGrpSpPr/>
          <p:nvPr/>
        </p:nvGrpSpPr>
        <p:grpSpPr>
          <a:xfrm>
            <a:off x="1623600" y="3258000"/>
            <a:ext cx="172800" cy="70200"/>
            <a:chOff x="1623600" y="3258000"/>
            <a:chExt cx="172800" cy="70200"/>
          </a:xfrm>
        </p:grpSpPr>
        <p:sp>
          <p:nvSpPr>
            <p:cNvPr id="90" name="フリーフォーム89"/>
            <p:cNvSpPr/>
            <p:nvPr/>
          </p:nvSpPr>
          <p:spPr>
            <a:xfrm>
              <a:off x="1623600" y="3258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1" name="フリーフォーム90"/>
            <p:cNvSpPr/>
            <p:nvPr/>
          </p:nvSpPr>
          <p:spPr>
            <a:xfrm>
              <a:off x="1692000" y="32580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2" name="フリーフォーム91"/>
            <p:cNvSpPr/>
            <p:nvPr/>
          </p:nvSpPr>
          <p:spPr>
            <a:xfrm>
              <a:off x="1692000" y="32994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93" name="グループ化92"/>
          <p:cNvGrpSpPr/>
          <p:nvPr/>
        </p:nvGrpSpPr>
        <p:grpSpPr>
          <a:xfrm>
            <a:off x="1910700" y="3258900"/>
            <a:ext cx="172800" cy="70200"/>
            <a:chOff x="1910700" y="3258900"/>
            <a:chExt cx="172800" cy="70200"/>
          </a:xfrm>
        </p:grpSpPr>
        <p:sp>
          <p:nvSpPr>
            <p:cNvPr id="94" name="フリーフォーム93"/>
            <p:cNvSpPr/>
            <p:nvPr/>
          </p:nvSpPr>
          <p:spPr>
            <a:xfrm>
              <a:off x="1910700" y="32589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5" name="フリーフォーム94"/>
            <p:cNvSpPr/>
            <p:nvPr/>
          </p:nvSpPr>
          <p:spPr>
            <a:xfrm>
              <a:off x="1983600" y="32589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6" name="フリーフォーム95"/>
            <p:cNvSpPr/>
            <p:nvPr/>
          </p:nvSpPr>
          <p:spPr>
            <a:xfrm>
              <a:off x="1981800" y="33039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97" name="グループ化96"/>
          <p:cNvGrpSpPr/>
          <p:nvPr/>
        </p:nvGrpSpPr>
        <p:grpSpPr>
          <a:xfrm>
            <a:off x="2166300" y="3258900"/>
            <a:ext cx="172800" cy="70200"/>
            <a:chOff x="2166300" y="3258900"/>
            <a:chExt cx="172800" cy="70200"/>
          </a:xfrm>
        </p:grpSpPr>
        <p:sp>
          <p:nvSpPr>
            <p:cNvPr id="98" name="フリーフォーム97"/>
            <p:cNvSpPr/>
            <p:nvPr/>
          </p:nvSpPr>
          <p:spPr>
            <a:xfrm>
              <a:off x="2166300" y="32589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99" name="フリーフォーム98"/>
            <p:cNvSpPr/>
            <p:nvPr/>
          </p:nvSpPr>
          <p:spPr>
            <a:xfrm>
              <a:off x="2239200" y="32589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0" name="フリーフォーム99"/>
            <p:cNvSpPr/>
            <p:nvPr/>
          </p:nvSpPr>
          <p:spPr>
            <a:xfrm>
              <a:off x="2237400" y="33039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01" name="グループ化100"/>
          <p:cNvGrpSpPr/>
          <p:nvPr/>
        </p:nvGrpSpPr>
        <p:grpSpPr>
          <a:xfrm>
            <a:off x="2412000" y="3258900"/>
            <a:ext cx="172800" cy="70200"/>
            <a:chOff x="2412000" y="3258900"/>
            <a:chExt cx="172800" cy="70200"/>
          </a:xfrm>
        </p:grpSpPr>
        <p:sp>
          <p:nvSpPr>
            <p:cNvPr id="102" name="フリーフォーム101"/>
            <p:cNvSpPr/>
            <p:nvPr/>
          </p:nvSpPr>
          <p:spPr>
            <a:xfrm>
              <a:off x="2412000" y="32589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3" name="フリーフォーム102"/>
            <p:cNvSpPr/>
            <p:nvPr/>
          </p:nvSpPr>
          <p:spPr>
            <a:xfrm>
              <a:off x="2484900" y="32589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4" name="フリーフォーム103"/>
            <p:cNvSpPr/>
            <p:nvPr/>
          </p:nvSpPr>
          <p:spPr>
            <a:xfrm>
              <a:off x="2483100" y="33039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05" name="グループ化104"/>
          <p:cNvGrpSpPr/>
          <p:nvPr/>
        </p:nvGrpSpPr>
        <p:grpSpPr>
          <a:xfrm>
            <a:off x="2667600" y="3258900"/>
            <a:ext cx="172800" cy="70200"/>
            <a:chOff x="2667600" y="3258900"/>
            <a:chExt cx="172800" cy="70200"/>
          </a:xfrm>
        </p:grpSpPr>
        <p:sp>
          <p:nvSpPr>
            <p:cNvPr id="106" name="フリーフォーム105"/>
            <p:cNvSpPr/>
            <p:nvPr/>
          </p:nvSpPr>
          <p:spPr>
            <a:xfrm>
              <a:off x="2667600" y="32589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7" name="フリーフォーム106"/>
            <p:cNvSpPr/>
            <p:nvPr/>
          </p:nvSpPr>
          <p:spPr>
            <a:xfrm>
              <a:off x="2740500" y="32589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08" name="フリーフォーム107"/>
            <p:cNvSpPr/>
            <p:nvPr/>
          </p:nvSpPr>
          <p:spPr>
            <a:xfrm>
              <a:off x="2738700" y="33039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09" name="グループ化108"/>
          <p:cNvGrpSpPr/>
          <p:nvPr/>
        </p:nvGrpSpPr>
        <p:grpSpPr>
          <a:xfrm>
            <a:off x="861300" y="3487500"/>
            <a:ext cx="172800" cy="70200"/>
            <a:chOff x="861300" y="3487500"/>
            <a:chExt cx="172800" cy="70200"/>
          </a:xfrm>
        </p:grpSpPr>
        <p:sp>
          <p:nvSpPr>
            <p:cNvPr id="110" name="フリーフォーム109"/>
            <p:cNvSpPr/>
            <p:nvPr/>
          </p:nvSpPr>
          <p:spPr>
            <a:xfrm>
              <a:off x="861300" y="3487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1" name="フリーフォーム110"/>
            <p:cNvSpPr/>
            <p:nvPr/>
          </p:nvSpPr>
          <p:spPr>
            <a:xfrm>
              <a:off x="929700" y="34875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2" name="フリーフォーム111"/>
            <p:cNvSpPr/>
            <p:nvPr/>
          </p:nvSpPr>
          <p:spPr>
            <a:xfrm>
              <a:off x="929700" y="35289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13" name="グループ化112"/>
          <p:cNvGrpSpPr/>
          <p:nvPr/>
        </p:nvGrpSpPr>
        <p:grpSpPr>
          <a:xfrm>
            <a:off x="1104300" y="3486600"/>
            <a:ext cx="172800" cy="70200"/>
            <a:chOff x="1104300" y="3486600"/>
            <a:chExt cx="172800" cy="70200"/>
          </a:xfrm>
        </p:grpSpPr>
        <p:sp>
          <p:nvSpPr>
            <p:cNvPr id="114" name="フリーフォーム113"/>
            <p:cNvSpPr/>
            <p:nvPr/>
          </p:nvSpPr>
          <p:spPr>
            <a:xfrm>
              <a:off x="1104300" y="34866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5" name="フリーフォーム114"/>
            <p:cNvSpPr/>
            <p:nvPr/>
          </p:nvSpPr>
          <p:spPr>
            <a:xfrm>
              <a:off x="1172700" y="34866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6" name="フリーフォーム115"/>
            <p:cNvSpPr/>
            <p:nvPr/>
          </p:nvSpPr>
          <p:spPr>
            <a:xfrm>
              <a:off x="1172700" y="35280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17" name="グループ化116"/>
          <p:cNvGrpSpPr/>
          <p:nvPr/>
        </p:nvGrpSpPr>
        <p:grpSpPr>
          <a:xfrm>
            <a:off x="1374300" y="3487500"/>
            <a:ext cx="172800" cy="70200"/>
            <a:chOff x="1374300" y="3487500"/>
            <a:chExt cx="172800" cy="70200"/>
          </a:xfrm>
        </p:grpSpPr>
        <p:sp>
          <p:nvSpPr>
            <p:cNvPr id="118" name="フリーフォーム117"/>
            <p:cNvSpPr/>
            <p:nvPr/>
          </p:nvSpPr>
          <p:spPr>
            <a:xfrm>
              <a:off x="1374300" y="3487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19" name="フリーフォーム118"/>
            <p:cNvSpPr/>
            <p:nvPr/>
          </p:nvSpPr>
          <p:spPr>
            <a:xfrm>
              <a:off x="1442700" y="34875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0" name="フリーフォーム119"/>
            <p:cNvSpPr/>
            <p:nvPr/>
          </p:nvSpPr>
          <p:spPr>
            <a:xfrm>
              <a:off x="1442700" y="35289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21" name="グループ化120"/>
          <p:cNvGrpSpPr/>
          <p:nvPr/>
        </p:nvGrpSpPr>
        <p:grpSpPr>
          <a:xfrm>
            <a:off x="1617300" y="3486600"/>
            <a:ext cx="172800" cy="70200"/>
            <a:chOff x="1617300" y="3486600"/>
            <a:chExt cx="172800" cy="70200"/>
          </a:xfrm>
        </p:grpSpPr>
        <p:sp>
          <p:nvSpPr>
            <p:cNvPr id="122" name="フリーフォーム121"/>
            <p:cNvSpPr/>
            <p:nvPr/>
          </p:nvSpPr>
          <p:spPr>
            <a:xfrm>
              <a:off x="1617300" y="34866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3" name="フリーフォーム122"/>
            <p:cNvSpPr/>
            <p:nvPr/>
          </p:nvSpPr>
          <p:spPr>
            <a:xfrm>
              <a:off x="1685700" y="34866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4" name="フリーフォーム123"/>
            <p:cNvSpPr/>
            <p:nvPr/>
          </p:nvSpPr>
          <p:spPr>
            <a:xfrm>
              <a:off x="1685700" y="35280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25" name="グループ化124"/>
          <p:cNvGrpSpPr/>
          <p:nvPr/>
        </p:nvGrpSpPr>
        <p:grpSpPr>
          <a:xfrm>
            <a:off x="1904400" y="3487500"/>
            <a:ext cx="172800" cy="70200"/>
            <a:chOff x="1904400" y="3487500"/>
            <a:chExt cx="172800" cy="70200"/>
          </a:xfrm>
        </p:grpSpPr>
        <p:sp>
          <p:nvSpPr>
            <p:cNvPr id="126" name="フリーフォーム125"/>
            <p:cNvSpPr/>
            <p:nvPr/>
          </p:nvSpPr>
          <p:spPr>
            <a:xfrm>
              <a:off x="1904400" y="3487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7" name="フリーフォーム126"/>
            <p:cNvSpPr/>
            <p:nvPr/>
          </p:nvSpPr>
          <p:spPr>
            <a:xfrm>
              <a:off x="1977300" y="34875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28" name="フリーフォーム127"/>
            <p:cNvSpPr/>
            <p:nvPr/>
          </p:nvSpPr>
          <p:spPr>
            <a:xfrm>
              <a:off x="1975500" y="35325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29" name="グループ化128"/>
          <p:cNvGrpSpPr/>
          <p:nvPr/>
        </p:nvGrpSpPr>
        <p:grpSpPr>
          <a:xfrm>
            <a:off x="2160000" y="3487500"/>
            <a:ext cx="172800" cy="70200"/>
            <a:chOff x="2160000" y="3487500"/>
            <a:chExt cx="172800" cy="70200"/>
          </a:xfrm>
        </p:grpSpPr>
        <p:sp>
          <p:nvSpPr>
            <p:cNvPr id="130" name="フリーフォーム129"/>
            <p:cNvSpPr/>
            <p:nvPr/>
          </p:nvSpPr>
          <p:spPr>
            <a:xfrm>
              <a:off x="2160000" y="3487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1" name="フリーフォーム130"/>
            <p:cNvSpPr/>
            <p:nvPr/>
          </p:nvSpPr>
          <p:spPr>
            <a:xfrm>
              <a:off x="2232900" y="34875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2" name="フリーフォーム131"/>
            <p:cNvSpPr/>
            <p:nvPr/>
          </p:nvSpPr>
          <p:spPr>
            <a:xfrm>
              <a:off x="2231100" y="35325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33" name="グループ化132"/>
          <p:cNvGrpSpPr/>
          <p:nvPr/>
        </p:nvGrpSpPr>
        <p:grpSpPr>
          <a:xfrm>
            <a:off x="2405700" y="3487500"/>
            <a:ext cx="172800" cy="70200"/>
            <a:chOff x="2405700" y="3487500"/>
            <a:chExt cx="172800" cy="70200"/>
          </a:xfrm>
        </p:grpSpPr>
        <p:sp>
          <p:nvSpPr>
            <p:cNvPr id="134" name="フリーフォーム133"/>
            <p:cNvSpPr/>
            <p:nvPr/>
          </p:nvSpPr>
          <p:spPr>
            <a:xfrm>
              <a:off x="2405700" y="3487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5" name="フリーフォーム134"/>
            <p:cNvSpPr/>
            <p:nvPr/>
          </p:nvSpPr>
          <p:spPr>
            <a:xfrm>
              <a:off x="2478600" y="34875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6" name="フリーフォーム135"/>
            <p:cNvSpPr/>
            <p:nvPr/>
          </p:nvSpPr>
          <p:spPr>
            <a:xfrm>
              <a:off x="2476800" y="35325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37" name="グループ化136"/>
          <p:cNvGrpSpPr/>
          <p:nvPr/>
        </p:nvGrpSpPr>
        <p:grpSpPr>
          <a:xfrm>
            <a:off x="2661300" y="3487500"/>
            <a:ext cx="172800" cy="70200"/>
            <a:chOff x="2661300" y="3487500"/>
            <a:chExt cx="172800" cy="70200"/>
          </a:xfrm>
        </p:grpSpPr>
        <p:sp>
          <p:nvSpPr>
            <p:cNvPr id="138" name="フリーフォーム137"/>
            <p:cNvSpPr/>
            <p:nvPr/>
          </p:nvSpPr>
          <p:spPr>
            <a:xfrm>
              <a:off x="2661300" y="34875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39" name="フリーフォーム138"/>
            <p:cNvSpPr/>
            <p:nvPr/>
          </p:nvSpPr>
          <p:spPr>
            <a:xfrm>
              <a:off x="2734200" y="34875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0" name="フリーフォーム139"/>
            <p:cNvSpPr/>
            <p:nvPr/>
          </p:nvSpPr>
          <p:spPr>
            <a:xfrm>
              <a:off x="2732400" y="35325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41" name="グループ化140"/>
          <p:cNvGrpSpPr/>
          <p:nvPr/>
        </p:nvGrpSpPr>
        <p:grpSpPr>
          <a:xfrm>
            <a:off x="857700" y="3699000"/>
            <a:ext cx="172800" cy="70200"/>
            <a:chOff x="857700" y="3699000"/>
            <a:chExt cx="172800" cy="70200"/>
          </a:xfrm>
        </p:grpSpPr>
        <p:sp>
          <p:nvSpPr>
            <p:cNvPr id="142" name="フリーフォーム141"/>
            <p:cNvSpPr/>
            <p:nvPr/>
          </p:nvSpPr>
          <p:spPr>
            <a:xfrm>
              <a:off x="857700" y="3699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3" name="フリーフォーム142"/>
            <p:cNvSpPr/>
            <p:nvPr/>
          </p:nvSpPr>
          <p:spPr>
            <a:xfrm>
              <a:off x="926100" y="36990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4" name="フリーフォーム143"/>
            <p:cNvSpPr/>
            <p:nvPr/>
          </p:nvSpPr>
          <p:spPr>
            <a:xfrm>
              <a:off x="926100" y="37404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45" name="グループ化144"/>
          <p:cNvGrpSpPr/>
          <p:nvPr/>
        </p:nvGrpSpPr>
        <p:grpSpPr>
          <a:xfrm>
            <a:off x="1100700" y="3698100"/>
            <a:ext cx="172800" cy="70200"/>
            <a:chOff x="1100700" y="3698100"/>
            <a:chExt cx="172800" cy="70200"/>
          </a:xfrm>
        </p:grpSpPr>
        <p:sp>
          <p:nvSpPr>
            <p:cNvPr id="146" name="フリーフォーム145"/>
            <p:cNvSpPr/>
            <p:nvPr/>
          </p:nvSpPr>
          <p:spPr>
            <a:xfrm>
              <a:off x="1100700" y="36981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7" name="フリーフォーム146"/>
            <p:cNvSpPr/>
            <p:nvPr/>
          </p:nvSpPr>
          <p:spPr>
            <a:xfrm>
              <a:off x="1169100" y="36981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48" name="フリーフォーム147"/>
            <p:cNvSpPr/>
            <p:nvPr/>
          </p:nvSpPr>
          <p:spPr>
            <a:xfrm>
              <a:off x="1169100" y="37395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49" name="グループ化148"/>
          <p:cNvGrpSpPr/>
          <p:nvPr/>
        </p:nvGrpSpPr>
        <p:grpSpPr>
          <a:xfrm>
            <a:off x="1370700" y="3699000"/>
            <a:ext cx="172800" cy="70200"/>
            <a:chOff x="1370700" y="3699000"/>
            <a:chExt cx="172800" cy="70200"/>
          </a:xfrm>
        </p:grpSpPr>
        <p:sp>
          <p:nvSpPr>
            <p:cNvPr id="150" name="フリーフォーム149"/>
            <p:cNvSpPr/>
            <p:nvPr/>
          </p:nvSpPr>
          <p:spPr>
            <a:xfrm>
              <a:off x="1370700" y="3699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1" name="フリーフォーム150"/>
            <p:cNvSpPr/>
            <p:nvPr/>
          </p:nvSpPr>
          <p:spPr>
            <a:xfrm>
              <a:off x="1439100" y="36990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2" name="フリーフォーム151"/>
            <p:cNvSpPr/>
            <p:nvPr/>
          </p:nvSpPr>
          <p:spPr>
            <a:xfrm>
              <a:off x="1439100" y="37404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53" name="グループ化152"/>
          <p:cNvGrpSpPr/>
          <p:nvPr/>
        </p:nvGrpSpPr>
        <p:grpSpPr>
          <a:xfrm>
            <a:off x="1613700" y="3698100"/>
            <a:ext cx="172800" cy="70200"/>
            <a:chOff x="1613700" y="3698100"/>
            <a:chExt cx="172800" cy="70200"/>
          </a:xfrm>
        </p:grpSpPr>
        <p:sp>
          <p:nvSpPr>
            <p:cNvPr id="154" name="フリーフォーム153"/>
            <p:cNvSpPr/>
            <p:nvPr/>
          </p:nvSpPr>
          <p:spPr>
            <a:xfrm>
              <a:off x="1613700" y="36981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5" name="フリーフォーム154"/>
            <p:cNvSpPr/>
            <p:nvPr/>
          </p:nvSpPr>
          <p:spPr>
            <a:xfrm>
              <a:off x="1682100" y="36981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0"/>
                  </a:moveTo>
                  <a:lnTo>
                    <a:pt x="116" y="0"/>
                  </a:lnTo>
                  <a:lnTo>
                    <a:pt x="88" y="32"/>
                  </a:lnTo>
                  <a:lnTo>
                    <a:pt x="0" y="32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6" name="フリーフォーム155"/>
            <p:cNvSpPr/>
            <p:nvPr/>
          </p:nvSpPr>
          <p:spPr>
            <a:xfrm>
              <a:off x="1682100" y="3739500"/>
              <a:ext cx="104400" cy="28800"/>
            </a:xfrm>
            <a:custGeom>
              <a:avLst/>
              <a:gdLst/>
              <a:ahLst/>
              <a:cxnLst/>
              <a:rect l="0" t="0" r="0" b="0"/>
              <a:pathLst>
                <a:path w="116" h="32">
                  <a:moveTo>
                    <a:pt x="28" y="32"/>
                  </a:moveTo>
                  <a:lnTo>
                    <a:pt x="116" y="32"/>
                  </a:lnTo>
                  <a:lnTo>
                    <a:pt x="88" y="0"/>
                  </a:lnTo>
                  <a:lnTo>
                    <a:pt x="0" y="0"/>
                  </a:lnTo>
                  <a:lnTo>
                    <a:pt x="28" y="3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57" name="グループ化156"/>
          <p:cNvGrpSpPr/>
          <p:nvPr/>
        </p:nvGrpSpPr>
        <p:grpSpPr>
          <a:xfrm>
            <a:off x="1900800" y="3699000"/>
            <a:ext cx="172800" cy="70200"/>
            <a:chOff x="1900800" y="3699000"/>
            <a:chExt cx="172800" cy="70200"/>
          </a:xfrm>
        </p:grpSpPr>
        <p:sp>
          <p:nvSpPr>
            <p:cNvPr id="158" name="フリーフォーム157"/>
            <p:cNvSpPr/>
            <p:nvPr/>
          </p:nvSpPr>
          <p:spPr>
            <a:xfrm>
              <a:off x="1900800" y="3699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59" name="フリーフォーム158"/>
            <p:cNvSpPr/>
            <p:nvPr/>
          </p:nvSpPr>
          <p:spPr>
            <a:xfrm>
              <a:off x="1973700" y="36990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0" name="フリーフォーム159"/>
            <p:cNvSpPr/>
            <p:nvPr/>
          </p:nvSpPr>
          <p:spPr>
            <a:xfrm>
              <a:off x="1971900" y="37440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61" name="グループ化160"/>
          <p:cNvGrpSpPr/>
          <p:nvPr/>
        </p:nvGrpSpPr>
        <p:grpSpPr>
          <a:xfrm>
            <a:off x="2156400" y="3699000"/>
            <a:ext cx="172800" cy="70200"/>
            <a:chOff x="2156400" y="3699000"/>
            <a:chExt cx="172800" cy="70200"/>
          </a:xfrm>
        </p:grpSpPr>
        <p:sp>
          <p:nvSpPr>
            <p:cNvPr id="162" name="フリーフォーム161"/>
            <p:cNvSpPr/>
            <p:nvPr/>
          </p:nvSpPr>
          <p:spPr>
            <a:xfrm>
              <a:off x="2156400" y="3699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3" name="フリーフォーム162"/>
            <p:cNvSpPr/>
            <p:nvPr/>
          </p:nvSpPr>
          <p:spPr>
            <a:xfrm>
              <a:off x="2229300" y="36990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4" name="フリーフォーム163"/>
            <p:cNvSpPr/>
            <p:nvPr/>
          </p:nvSpPr>
          <p:spPr>
            <a:xfrm>
              <a:off x="2227500" y="37440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65" name="グループ化164"/>
          <p:cNvGrpSpPr/>
          <p:nvPr/>
        </p:nvGrpSpPr>
        <p:grpSpPr>
          <a:xfrm>
            <a:off x="2402100" y="3699000"/>
            <a:ext cx="172800" cy="70200"/>
            <a:chOff x="2402100" y="3699000"/>
            <a:chExt cx="172800" cy="70200"/>
          </a:xfrm>
        </p:grpSpPr>
        <p:sp>
          <p:nvSpPr>
            <p:cNvPr id="166" name="フリーフォーム165"/>
            <p:cNvSpPr/>
            <p:nvPr/>
          </p:nvSpPr>
          <p:spPr>
            <a:xfrm>
              <a:off x="2402100" y="3699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7" name="フリーフォーム166"/>
            <p:cNvSpPr/>
            <p:nvPr/>
          </p:nvSpPr>
          <p:spPr>
            <a:xfrm>
              <a:off x="2475000" y="36990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68" name="フリーフォーム167"/>
            <p:cNvSpPr/>
            <p:nvPr/>
          </p:nvSpPr>
          <p:spPr>
            <a:xfrm>
              <a:off x="2473200" y="37440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  <p:grpSp>
        <p:nvGrpSpPr>
          <p:cNvPr id="169" name="グループ化168"/>
          <p:cNvGrpSpPr/>
          <p:nvPr/>
        </p:nvGrpSpPr>
        <p:grpSpPr>
          <a:xfrm>
            <a:off x="2657700" y="3699000"/>
            <a:ext cx="172800" cy="70200"/>
            <a:chOff x="2657700" y="3699000"/>
            <a:chExt cx="172800" cy="70200"/>
          </a:xfrm>
        </p:grpSpPr>
        <p:sp>
          <p:nvSpPr>
            <p:cNvPr id="170" name="フリーフォーム169"/>
            <p:cNvSpPr/>
            <p:nvPr/>
          </p:nvSpPr>
          <p:spPr>
            <a:xfrm>
              <a:off x="2657700" y="3699000"/>
              <a:ext cx="65700" cy="70200"/>
            </a:xfrm>
            <a:custGeom>
              <a:avLst/>
              <a:gdLst/>
              <a:ahLst/>
              <a:cxnLst/>
              <a:rect l="0" t="0" r="0" b="0"/>
              <a:pathLst>
                <a:path w="73" h="78">
                  <a:moveTo>
                    <a:pt x="34" y="0"/>
                  </a:moveTo>
                  <a:lnTo>
                    <a:pt x="73" y="0"/>
                  </a:lnTo>
                  <a:lnTo>
                    <a:pt x="39" y="39"/>
                  </a:lnTo>
                  <a:lnTo>
                    <a:pt x="73" y="78"/>
                  </a:lnTo>
                  <a:lnTo>
                    <a:pt x="34" y="78"/>
                  </a:lnTo>
                  <a:lnTo>
                    <a:pt x="0" y="39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1" name="フリーフォーム170"/>
            <p:cNvSpPr/>
            <p:nvPr/>
          </p:nvSpPr>
          <p:spPr>
            <a:xfrm>
              <a:off x="2730600" y="3699000"/>
              <a:ext cx="99900" cy="23400"/>
            </a:xfrm>
            <a:custGeom>
              <a:avLst/>
              <a:gdLst/>
              <a:ahLst/>
              <a:cxnLst/>
              <a:rect l="0" t="0" r="0" b="0"/>
              <a:pathLst>
                <a:path w="111" h="26">
                  <a:moveTo>
                    <a:pt x="0" y="26"/>
                  </a:moveTo>
                  <a:lnTo>
                    <a:pt x="23" y="0"/>
                  </a:lnTo>
                  <a:lnTo>
                    <a:pt x="111" y="0"/>
                  </a:lnTo>
                  <a:lnTo>
                    <a:pt x="88" y="26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  <p:sp>
          <p:nvSpPr>
            <p:cNvPr id="172" name="フリーフォーム171"/>
            <p:cNvSpPr/>
            <p:nvPr/>
          </p:nvSpPr>
          <p:spPr>
            <a:xfrm>
              <a:off x="2728800" y="3744000"/>
              <a:ext cx="101700" cy="25200"/>
            </a:xfrm>
            <a:custGeom>
              <a:avLst/>
              <a:gdLst/>
              <a:ahLst/>
              <a:cxnLst/>
              <a:rect l="0" t="0" r="0" b="0"/>
              <a:pathLst>
                <a:path w="113" h="28">
                  <a:moveTo>
                    <a:pt x="0" y="0"/>
                  </a:moveTo>
                  <a:lnTo>
                    <a:pt x="25" y="28"/>
                  </a:lnTo>
                  <a:lnTo>
                    <a:pt x="113" y="28"/>
                  </a:lnTo>
                  <a:lnTo>
                    <a:pt x="8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wrap="square" lIns="90900" tIns="45000" rIns="90900" bIns="45000" rtlCol="0" anchor="t" anchorCtr="0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ユーザー設定</PresentationFormat>
  <Paragraphs>18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ＤＦＰ中丸ゴシック体</vt:lpstr>
      <vt:lpstr>ＤＦＰ平成ゴシック体W9</vt:lpstr>
      <vt:lpstr>Arial</vt:lpstr>
      <vt:lpstr>Calibri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名嘉真徹</cp:lastModifiedBy>
  <cp:revision>1</cp:revision>
  <dcterms:modified xsi:type="dcterms:W3CDTF">2021-09-14T07:59:46Z</dcterms:modified>
</cp:coreProperties>
</file>